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7562850" cy="10688638"/>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2F859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CB5F2B8-BFD3-3940-9AE0-A1B9E95C3332}" v="39" dt="2020-08-26T23:40:44.143"/>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26"/>
  </p:normalViewPr>
  <p:slideViewPr>
    <p:cSldViewPr snapToGrid="0" snapToObjects="1">
      <p:cViewPr>
        <p:scale>
          <a:sx n="120" d="100"/>
          <a:sy n="120" d="100"/>
        </p:scale>
        <p:origin x="2544" y="-2056"/>
      </p:cViewPr>
      <p:guideLst>
        <p:guide orient="horz" pos="3367"/>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xel Maille" userId="065ad68c099279a8" providerId="LiveId" clId="{7CB5F2B8-BFD3-3940-9AE0-A1B9E95C3332}"/>
    <pc:docChg chg="custSel modSld">
      <pc:chgData name="Axel Maille" userId="065ad68c099279a8" providerId="LiveId" clId="{7CB5F2B8-BFD3-3940-9AE0-A1B9E95C3332}" dt="2020-08-26T23:40:44.143" v="287" actId="207"/>
      <pc:docMkLst>
        <pc:docMk/>
      </pc:docMkLst>
      <pc:sldChg chg="modSp mod">
        <pc:chgData name="Axel Maille" userId="065ad68c099279a8" providerId="LiveId" clId="{7CB5F2B8-BFD3-3940-9AE0-A1B9E95C3332}" dt="2020-08-26T23:40:44.143" v="287" actId="207"/>
        <pc:sldMkLst>
          <pc:docMk/>
          <pc:sldMk cId="928055914" sldId="256"/>
        </pc:sldMkLst>
        <pc:spChg chg="mod">
          <ac:chgData name="Axel Maille" userId="065ad68c099279a8" providerId="LiveId" clId="{7CB5F2B8-BFD3-3940-9AE0-A1B9E95C3332}" dt="2020-08-26T23:35:05.852" v="44" actId="1037"/>
          <ac:spMkLst>
            <pc:docMk/>
            <pc:sldMk cId="928055914" sldId="256"/>
            <ac:spMk id="9" creationId="{00000000-0000-0000-0000-000000000000}"/>
          </ac:spMkLst>
        </pc:spChg>
        <pc:spChg chg="mod">
          <ac:chgData name="Axel Maille" userId="065ad68c099279a8" providerId="LiveId" clId="{7CB5F2B8-BFD3-3940-9AE0-A1B9E95C3332}" dt="2020-08-26T23:39:56.260" v="277" actId="20577"/>
          <ac:spMkLst>
            <pc:docMk/>
            <pc:sldMk cId="928055914" sldId="256"/>
            <ac:spMk id="60" creationId="{00000000-0000-0000-0000-000000000000}"/>
          </ac:spMkLst>
        </pc:spChg>
        <pc:spChg chg="mod">
          <ac:chgData name="Axel Maille" userId="065ad68c099279a8" providerId="LiveId" clId="{7CB5F2B8-BFD3-3940-9AE0-A1B9E95C3332}" dt="2020-08-26T23:40:44.143" v="287" actId="207"/>
          <ac:spMkLst>
            <pc:docMk/>
            <pc:sldMk cId="928055914" sldId="256"/>
            <ac:spMk id="150" creationId="{00000000-0000-0000-0000-000000000000}"/>
          </ac:spMkLst>
        </pc:spChg>
        <pc:graphicFrameChg chg="mod modGraphic">
          <ac:chgData name="Axel Maille" userId="065ad68c099279a8" providerId="LiveId" clId="{7CB5F2B8-BFD3-3940-9AE0-A1B9E95C3332}" dt="2020-08-26T23:36:20.788" v="72"/>
          <ac:graphicFrameMkLst>
            <pc:docMk/>
            <pc:sldMk cId="928055914" sldId="256"/>
            <ac:graphicFrameMk id="54" creationId="{00000000-0000-0000-0000-000000000000}"/>
          </ac:graphicFrameMkLst>
        </pc:graphicFrameChg>
        <pc:graphicFrameChg chg="mod modGraphic">
          <ac:chgData name="Axel Maille" userId="065ad68c099279a8" providerId="LiveId" clId="{7CB5F2B8-BFD3-3940-9AE0-A1B9E95C3332}" dt="2020-08-26T23:37:26.477" v="112" actId="20577"/>
          <ac:graphicFrameMkLst>
            <pc:docMk/>
            <pc:sldMk cId="928055914" sldId="256"/>
            <ac:graphicFrameMk id="91" creationId="{00000000-0000-0000-0000-000000000000}"/>
          </ac:graphicFrameMkLst>
        </pc:graphicFrameChg>
        <pc:graphicFrameChg chg="mod modGraphic">
          <ac:chgData name="Axel Maille" userId="065ad68c099279a8" providerId="LiveId" clId="{7CB5F2B8-BFD3-3940-9AE0-A1B9E95C3332}" dt="2020-08-26T23:39:19.215" v="227"/>
          <ac:graphicFrameMkLst>
            <pc:docMk/>
            <pc:sldMk cId="928055914" sldId="256"/>
            <ac:graphicFrameMk id="92" creationId="{00000000-0000-0000-0000-000000000000}"/>
          </ac:graphicFrameMkLst>
        </pc:graphicFrameChg>
        <pc:graphicFrameChg chg="mod modGraphic">
          <ac:chgData name="Axel Maille" userId="065ad68c099279a8" providerId="LiveId" clId="{7CB5F2B8-BFD3-3940-9AE0-A1B9E95C3332}" dt="2020-08-26T23:38:53.906" v="187" actId="20577"/>
          <ac:graphicFrameMkLst>
            <pc:docMk/>
            <pc:sldMk cId="928055914" sldId="256"/>
            <ac:graphicFrameMk id="93" creationId="{00000000-0000-0000-0000-000000000000}"/>
          </ac:graphicFrameMkLst>
        </pc:graphicFrameChg>
        <pc:graphicFrameChg chg="mod modGraphic">
          <ac:chgData name="Axel Maille" userId="065ad68c099279a8" providerId="LiveId" clId="{7CB5F2B8-BFD3-3940-9AE0-A1B9E95C3332}" dt="2020-08-26T23:36:05.274" v="66"/>
          <ac:graphicFrameMkLst>
            <pc:docMk/>
            <pc:sldMk cId="928055914" sldId="256"/>
            <ac:graphicFrameMk id="153" creationId="{00000000-0000-0000-0000-000000000000}"/>
          </ac:graphicFrameMkLst>
        </pc:graphicFrameChg>
        <pc:graphicFrameChg chg="mod modGraphic">
          <ac:chgData name="Axel Maille" userId="065ad68c099279a8" providerId="LiveId" clId="{7CB5F2B8-BFD3-3940-9AE0-A1B9E95C3332}" dt="2020-08-26T23:36:21.895" v="73" actId="108"/>
          <ac:graphicFrameMkLst>
            <pc:docMk/>
            <pc:sldMk cId="928055914" sldId="256"/>
            <ac:graphicFrameMk id="154" creationId="{00000000-0000-0000-0000-000000000000}"/>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67214" y="3320407"/>
            <a:ext cx="6428423" cy="2291129"/>
          </a:xfrm>
        </p:spPr>
        <p:txBody>
          <a:bodyPr/>
          <a:lstStyle/>
          <a:p>
            <a:r>
              <a:rPr lang="fr-FR"/>
              <a:t>Cliquez et modifiez le titre</a:t>
            </a:r>
          </a:p>
        </p:txBody>
      </p:sp>
      <p:sp>
        <p:nvSpPr>
          <p:cNvPr id="3" name="Sous-titre 2"/>
          <p:cNvSpPr>
            <a:spLocks noGrp="1"/>
          </p:cNvSpPr>
          <p:nvPr>
            <p:ph type="subTitle" idx="1"/>
          </p:nvPr>
        </p:nvSpPr>
        <p:spPr>
          <a:xfrm>
            <a:off x="1134428" y="6056895"/>
            <a:ext cx="5293995" cy="2731541"/>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906A838F-933A-1141-96B5-DB0BA34C5C44}" type="datetimeFigureOut">
              <a:rPr lang="fr-FR" smtClean="0"/>
              <a:t>27/08/2020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E09C57-1499-2746-93E9-7241261A72DE}" type="slidenum">
              <a:rPr lang="fr-FR" smtClean="0"/>
              <a:t>‹N°›</a:t>
            </a:fld>
            <a:endParaRPr lang="fr-FR"/>
          </a:p>
        </p:txBody>
      </p:sp>
    </p:spTree>
    <p:extLst>
      <p:ext uri="{BB962C8B-B14F-4D97-AF65-F5344CB8AC3E}">
        <p14:creationId xmlns:p14="http://schemas.microsoft.com/office/powerpoint/2010/main" val="1467220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06A838F-933A-1141-96B5-DB0BA34C5C44}" type="datetimeFigureOut">
              <a:rPr lang="fr-FR" smtClean="0"/>
              <a:t>27/08/2020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E09C57-1499-2746-93E9-7241261A72DE}" type="slidenum">
              <a:rPr lang="fr-FR" smtClean="0"/>
              <a:t>‹N°›</a:t>
            </a:fld>
            <a:endParaRPr lang="fr-FR"/>
          </a:p>
        </p:txBody>
      </p:sp>
    </p:spTree>
    <p:extLst>
      <p:ext uri="{BB962C8B-B14F-4D97-AF65-F5344CB8AC3E}">
        <p14:creationId xmlns:p14="http://schemas.microsoft.com/office/powerpoint/2010/main" val="2494493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535084" y="668040"/>
            <a:ext cx="1407530" cy="1421440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312493" y="668040"/>
            <a:ext cx="4096544" cy="1421440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06A838F-933A-1141-96B5-DB0BA34C5C44}" type="datetimeFigureOut">
              <a:rPr lang="fr-FR" smtClean="0"/>
              <a:t>27/08/2020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E09C57-1499-2746-93E9-7241261A72DE}" type="slidenum">
              <a:rPr lang="fr-FR" smtClean="0"/>
              <a:t>‹N°›</a:t>
            </a:fld>
            <a:endParaRPr lang="fr-FR"/>
          </a:p>
        </p:txBody>
      </p:sp>
    </p:spTree>
    <p:extLst>
      <p:ext uri="{BB962C8B-B14F-4D97-AF65-F5344CB8AC3E}">
        <p14:creationId xmlns:p14="http://schemas.microsoft.com/office/powerpoint/2010/main" val="164707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06A838F-933A-1141-96B5-DB0BA34C5C44}" type="datetimeFigureOut">
              <a:rPr lang="fr-FR" smtClean="0"/>
              <a:t>27/08/2020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E09C57-1499-2746-93E9-7241261A72DE}" type="slidenum">
              <a:rPr lang="fr-FR" smtClean="0"/>
              <a:t>‹N°›</a:t>
            </a:fld>
            <a:endParaRPr lang="fr-FR"/>
          </a:p>
        </p:txBody>
      </p:sp>
    </p:spTree>
    <p:extLst>
      <p:ext uri="{BB962C8B-B14F-4D97-AF65-F5344CB8AC3E}">
        <p14:creationId xmlns:p14="http://schemas.microsoft.com/office/powerpoint/2010/main" val="3859715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97413" y="6868441"/>
            <a:ext cx="6428423" cy="2122882"/>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597413" y="4530301"/>
            <a:ext cx="6428423" cy="233813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906A838F-933A-1141-96B5-DB0BA34C5C44}" type="datetimeFigureOut">
              <a:rPr lang="fr-FR" smtClean="0"/>
              <a:t>27/08/2020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E09C57-1499-2746-93E9-7241261A72DE}" type="slidenum">
              <a:rPr lang="fr-FR" smtClean="0"/>
              <a:t>‹N°›</a:t>
            </a:fld>
            <a:endParaRPr lang="fr-FR"/>
          </a:p>
        </p:txBody>
      </p:sp>
    </p:spTree>
    <p:extLst>
      <p:ext uri="{BB962C8B-B14F-4D97-AF65-F5344CB8AC3E}">
        <p14:creationId xmlns:p14="http://schemas.microsoft.com/office/powerpoint/2010/main" val="144937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312493"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190577"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906A838F-933A-1141-96B5-DB0BA34C5C44}" type="datetimeFigureOut">
              <a:rPr lang="fr-FR" smtClean="0"/>
              <a:t>27/08/2020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E09C57-1499-2746-93E9-7241261A72DE}" type="slidenum">
              <a:rPr lang="fr-FR" smtClean="0"/>
              <a:t>‹N°›</a:t>
            </a:fld>
            <a:endParaRPr lang="fr-FR"/>
          </a:p>
        </p:txBody>
      </p:sp>
    </p:spTree>
    <p:extLst>
      <p:ext uri="{BB962C8B-B14F-4D97-AF65-F5344CB8AC3E}">
        <p14:creationId xmlns:p14="http://schemas.microsoft.com/office/powerpoint/2010/main" val="2978422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78143" y="428041"/>
            <a:ext cx="6806565" cy="1781440"/>
          </a:xfr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378143" y="2392573"/>
            <a:ext cx="3341572"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78143" y="3389684"/>
            <a:ext cx="3341572"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841823" y="2392573"/>
            <a:ext cx="3342885"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841823" y="3389684"/>
            <a:ext cx="3342885"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906A838F-933A-1141-96B5-DB0BA34C5C44}" type="datetimeFigureOut">
              <a:rPr lang="fr-FR" smtClean="0"/>
              <a:t>27/08/2020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3E09C57-1499-2746-93E9-7241261A72DE}" type="slidenum">
              <a:rPr lang="fr-FR" smtClean="0"/>
              <a:t>‹N°›</a:t>
            </a:fld>
            <a:endParaRPr lang="fr-FR"/>
          </a:p>
        </p:txBody>
      </p:sp>
    </p:spTree>
    <p:extLst>
      <p:ext uri="{BB962C8B-B14F-4D97-AF65-F5344CB8AC3E}">
        <p14:creationId xmlns:p14="http://schemas.microsoft.com/office/powerpoint/2010/main" val="558616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906A838F-933A-1141-96B5-DB0BA34C5C44}" type="datetimeFigureOut">
              <a:rPr lang="fr-FR" smtClean="0"/>
              <a:t>27/08/2020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3E09C57-1499-2746-93E9-7241261A72DE}" type="slidenum">
              <a:rPr lang="fr-FR" smtClean="0"/>
              <a:t>‹N°›</a:t>
            </a:fld>
            <a:endParaRPr lang="fr-FR"/>
          </a:p>
        </p:txBody>
      </p:sp>
    </p:spTree>
    <p:extLst>
      <p:ext uri="{BB962C8B-B14F-4D97-AF65-F5344CB8AC3E}">
        <p14:creationId xmlns:p14="http://schemas.microsoft.com/office/powerpoint/2010/main" val="3679529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06A838F-933A-1141-96B5-DB0BA34C5C44}" type="datetimeFigureOut">
              <a:rPr lang="fr-FR" smtClean="0"/>
              <a:t>27/08/2020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3E09C57-1499-2746-93E9-7241261A72DE}" type="slidenum">
              <a:rPr lang="fr-FR" smtClean="0"/>
              <a:t>‹N°›</a:t>
            </a:fld>
            <a:endParaRPr lang="fr-FR"/>
          </a:p>
        </p:txBody>
      </p:sp>
    </p:spTree>
    <p:extLst>
      <p:ext uri="{BB962C8B-B14F-4D97-AF65-F5344CB8AC3E}">
        <p14:creationId xmlns:p14="http://schemas.microsoft.com/office/powerpoint/2010/main" val="1900710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78143" y="425566"/>
            <a:ext cx="2488126" cy="181113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2956864" y="425567"/>
            <a:ext cx="4227843" cy="912245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78143" y="2236697"/>
            <a:ext cx="2488126" cy="73113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906A838F-933A-1141-96B5-DB0BA34C5C44}" type="datetimeFigureOut">
              <a:rPr lang="fr-FR" smtClean="0"/>
              <a:t>27/08/2020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E09C57-1499-2746-93E9-7241261A72DE}" type="slidenum">
              <a:rPr lang="fr-FR" smtClean="0"/>
              <a:t>‹N°›</a:t>
            </a:fld>
            <a:endParaRPr lang="fr-FR"/>
          </a:p>
        </p:txBody>
      </p:sp>
    </p:spTree>
    <p:extLst>
      <p:ext uri="{BB962C8B-B14F-4D97-AF65-F5344CB8AC3E}">
        <p14:creationId xmlns:p14="http://schemas.microsoft.com/office/powerpoint/2010/main" val="3815905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2372" y="7482047"/>
            <a:ext cx="4537710" cy="88329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482372" y="955049"/>
            <a:ext cx="4537710" cy="64131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482372" y="8365344"/>
            <a:ext cx="4537710" cy="12544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906A838F-933A-1141-96B5-DB0BA34C5C44}" type="datetimeFigureOut">
              <a:rPr lang="fr-FR" smtClean="0"/>
              <a:t>27/08/2020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E09C57-1499-2746-93E9-7241261A72DE}" type="slidenum">
              <a:rPr lang="fr-FR" smtClean="0"/>
              <a:t>‹N°›</a:t>
            </a:fld>
            <a:endParaRPr lang="fr-FR"/>
          </a:p>
        </p:txBody>
      </p:sp>
    </p:spTree>
    <p:extLst>
      <p:ext uri="{BB962C8B-B14F-4D97-AF65-F5344CB8AC3E}">
        <p14:creationId xmlns:p14="http://schemas.microsoft.com/office/powerpoint/2010/main" val="2870345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78143" y="428041"/>
            <a:ext cx="6806565" cy="178144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378143" y="2494016"/>
            <a:ext cx="6806565" cy="705400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78143" y="9906785"/>
            <a:ext cx="1764665" cy="569071"/>
          </a:xfrm>
          <a:prstGeom prst="rect">
            <a:avLst/>
          </a:prstGeom>
        </p:spPr>
        <p:txBody>
          <a:bodyPr vert="horz" lIns="91440" tIns="45720" rIns="91440" bIns="45720" rtlCol="0" anchor="ctr"/>
          <a:lstStyle>
            <a:lvl1pPr algn="l">
              <a:defRPr sz="1200">
                <a:solidFill>
                  <a:schemeClr val="tx1">
                    <a:tint val="75000"/>
                  </a:schemeClr>
                </a:solidFill>
              </a:defRPr>
            </a:lvl1pPr>
          </a:lstStyle>
          <a:p>
            <a:fld id="{906A838F-933A-1141-96B5-DB0BA34C5C44}" type="datetimeFigureOut">
              <a:rPr lang="fr-FR" smtClean="0"/>
              <a:t>27/08/2020</a:t>
            </a:fld>
            <a:endParaRPr lang="fr-FR"/>
          </a:p>
        </p:txBody>
      </p:sp>
      <p:sp>
        <p:nvSpPr>
          <p:cNvPr id="5" name="Espace réservé du pied de page 4"/>
          <p:cNvSpPr>
            <a:spLocks noGrp="1"/>
          </p:cNvSpPr>
          <p:nvPr>
            <p:ph type="ftr" sz="quarter" idx="3"/>
          </p:nvPr>
        </p:nvSpPr>
        <p:spPr>
          <a:xfrm>
            <a:off x="2583974" y="9906785"/>
            <a:ext cx="2394903" cy="5690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420043" y="9906785"/>
            <a:ext cx="1764665" cy="569071"/>
          </a:xfrm>
          <a:prstGeom prst="rect">
            <a:avLst/>
          </a:prstGeom>
        </p:spPr>
        <p:txBody>
          <a:bodyPr vert="horz" lIns="91440" tIns="45720" rIns="91440" bIns="45720" rtlCol="0" anchor="ctr"/>
          <a:lstStyle>
            <a:lvl1pPr algn="r">
              <a:defRPr sz="1200">
                <a:solidFill>
                  <a:schemeClr val="tx1">
                    <a:tint val="75000"/>
                  </a:schemeClr>
                </a:solidFill>
              </a:defRPr>
            </a:lvl1pPr>
          </a:lstStyle>
          <a:p>
            <a:fld id="{F3E09C57-1499-2746-93E9-7241261A72DE}" type="slidenum">
              <a:rPr lang="fr-FR" smtClean="0"/>
              <a:t>‹N°›</a:t>
            </a:fld>
            <a:endParaRPr lang="fr-FR"/>
          </a:p>
        </p:txBody>
      </p:sp>
    </p:spTree>
    <p:extLst>
      <p:ext uri="{BB962C8B-B14F-4D97-AF65-F5344CB8AC3E}">
        <p14:creationId xmlns:p14="http://schemas.microsoft.com/office/powerpoint/2010/main" val="32087131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tiff"/><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7562850" cy="366195"/>
          </a:xfrm>
          <a:prstGeom prst="rect">
            <a:avLst/>
          </a:prstGeom>
          <a:pattFill prst="ltDnDiag">
            <a:fgClr>
              <a:schemeClr val="bg1">
                <a:lumMod val="85000"/>
              </a:schemeClr>
            </a:fgClr>
            <a:bgClr>
              <a:schemeClr val="bg1"/>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 name="ZoneTexte 8"/>
          <p:cNvSpPr txBox="1"/>
          <p:nvPr/>
        </p:nvSpPr>
        <p:spPr>
          <a:xfrm>
            <a:off x="1389018" y="903392"/>
            <a:ext cx="4928337" cy="461665"/>
          </a:xfrm>
          <a:prstGeom prst="rect">
            <a:avLst/>
          </a:prstGeom>
          <a:noFill/>
        </p:spPr>
        <p:txBody>
          <a:bodyPr wrap="none" rtlCol="0">
            <a:spAutoFit/>
          </a:bodyPr>
          <a:lstStyle/>
          <a:p>
            <a:r>
              <a:rPr lang="fr-FR" sz="2400" b="1" dirty="0">
                <a:solidFill>
                  <a:schemeClr val="tx1">
                    <a:lumMod val="50000"/>
                    <a:lumOff val="50000"/>
                  </a:schemeClr>
                </a:solidFill>
              </a:rPr>
              <a:t>Friedrich LESMANN</a:t>
            </a:r>
            <a:r>
              <a:rPr lang="fr-FR" sz="2400" b="1" dirty="0">
                <a:solidFill>
                  <a:srgbClr val="2F859C"/>
                </a:solidFill>
              </a:rPr>
              <a:t>| POSITIONSTITEL</a:t>
            </a:r>
          </a:p>
        </p:txBody>
      </p:sp>
      <p:sp>
        <p:nvSpPr>
          <p:cNvPr id="84" name="Parallélogramme 83"/>
          <p:cNvSpPr/>
          <p:nvPr/>
        </p:nvSpPr>
        <p:spPr>
          <a:xfrm>
            <a:off x="6176918" y="963431"/>
            <a:ext cx="1231602" cy="372533"/>
          </a:xfrm>
          <a:prstGeom prst="parallelogram">
            <a:avLst/>
          </a:prstGeom>
          <a:solidFill>
            <a:srgbClr val="2F859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49" name="Image 48"/>
          <p:cNvPicPr>
            <a:picLocks noChangeAspect="1"/>
          </p:cNvPicPr>
          <p:nvPr/>
        </p:nvPicPr>
        <p:blipFill rotWithShape="1">
          <a:blip r:embed="rId2"/>
          <a:srcRect l="4608" r="29197"/>
          <a:stretch/>
        </p:blipFill>
        <p:spPr>
          <a:xfrm>
            <a:off x="0" y="446964"/>
            <a:ext cx="1393878" cy="1405466"/>
          </a:xfrm>
          <a:prstGeom prst="flowChartDelay">
            <a:avLst/>
          </a:prstGeom>
          <a:ln>
            <a:solidFill>
              <a:srgbClr val="2F859C"/>
            </a:solidFill>
          </a:ln>
        </p:spPr>
      </p:pic>
      <p:graphicFrame>
        <p:nvGraphicFramePr>
          <p:cNvPr id="91" name="Tableau 90"/>
          <p:cNvGraphicFramePr>
            <a:graphicFrameLocks noGrp="1"/>
          </p:cNvGraphicFramePr>
          <p:nvPr>
            <p:extLst>
              <p:ext uri="{D42A27DB-BD31-4B8C-83A1-F6EECF244321}">
                <p14:modId xmlns:p14="http://schemas.microsoft.com/office/powerpoint/2010/main" val="2329522578"/>
              </p:ext>
            </p:extLst>
          </p:nvPr>
        </p:nvGraphicFramePr>
        <p:xfrm>
          <a:off x="214478" y="2127399"/>
          <a:ext cx="3844109" cy="3489960"/>
        </p:xfrm>
        <a:graphic>
          <a:graphicData uri="http://schemas.openxmlformats.org/drawingml/2006/table">
            <a:tbl>
              <a:tblPr firstRow="1" bandRow="1">
                <a:tableStyleId>{2D5ABB26-0587-4C30-8999-92F81FD0307C}</a:tableStyleId>
              </a:tblPr>
              <a:tblGrid>
                <a:gridCol w="208280">
                  <a:extLst>
                    <a:ext uri="{9D8B030D-6E8A-4147-A177-3AD203B41FA5}">
                      <a16:colId xmlns:a16="http://schemas.microsoft.com/office/drawing/2014/main" val="20000"/>
                    </a:ext>
                  </a:extLst>
                </a:gridCol>
                <a:gridCol w="641332">
                  <a:extLst>
                    <a:ext uri="{9D8B030D-6E8A-4147-A177-3AD203B41FA5}">
                      <a16:colId xmlns:a16="http://schemas.microsoft.com/office/drawing/2014/main" val="20001"/>
                    </a:ext>
                  </a:extLst>
                </a:gridCol>
                <a:gridCol w="2994497">
                  <a:extLst>
                    <a:ext uri="{9D8B030D-6E8A-4147-A177-3AD203B41FA5}">
                      <a16:colId xmlns:a16="http://schemas.microsoft.com/office/drawing/2014/main" val="20002"/>
                    </a:ext>
                  </a:extLst>
                </a:gridCol>
              </a:tblGrid>
              <a:tr h="0">
                <a:tc>
                  <a:txBody>
                    <a:bodyPr/>
                    <a:lstStyle/>
                    <a:p>
                      <a:pPr algn="ctr"/>
                      <a:endParaRPr lang="fr-FR" sz="1200" dirty="0">
                        <a:solidFill>
                          <a:schemeClr val="tx1"/>
                        </a:solidFill>
                        <a:latin typeface="Calibri"/>
                        <a:cs typeface="Calibri"/>
                      </a:endParaRPr>
                    </a:p>
                  </a:txBody>
                  <a:tcPr>
                    <a:lnL w="76200" cap="flat" cmpd="sng" algn="ctr">
                      <a:solidFill>
                        <a:srgbClr val="4BACC6">
                          <a:lumMod val="75000"/>
                        </a:srgb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gridSpan="2">
                  <a:txBody>
                    <a:bodyPr/>
                    <a:lstStyle/>
                    <a:p>
                      <a:r>
                        <a:rPr lang="de-DE" sz="1800" kern="1200" dirty="0">
                          <a:solidFill>
                            <a:srgbClr val="31859C"/>
                          </a:solidFill>
                          <a:effectLst/>
                          <a:latin typeface="Calibri"/>
                          <a:ea typeface="+mn-ea"/>
                          <a:cs typeface="Calibri"/>
                        </a:rPr>
                        <a:t>BERUFSERFAHRUNG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a:endParaRPr lang="fr-FR" sz="1800" kern="1200" dirty="0">
                        <a:solidFill>
                          <a:srgbClr val="31859C"/>
                        </a:solidFill>
                        <a:effectLst/>
                        <a:latin typeface="Calibri"/>
                        <a:ea typeface="+mn-ea"/>
                        <a:cs typeface="Calibri"/>
                      </a:endParaRPr>
                    </a:p>
                  </a:txBody>
                  <a:tcPr>
                    <a:lnL w="12700" cap="flat" cmpd="sng" algn="ctr">
                      <a:solidFill>
                        <a:prstClr val="white"/>
                      </a:solidFill>
                      <a:prstDash val="solid"/>
                      <a:round/>
                      <a:headEnd type="none" w="med" len="med"/>
                      <a:tailEnd type="none" w="med" len="med"/>
                    </a:lnL>
                    <a:lnR w="12700" cap="flat" cmpd="sng" algn="ctr">
                      <a:solidFill>
                        <a:srgbClr val="4BACC6">
                          <a:lumMod val="75000"/>
                        </a:srgbClr>
                      </a:solidFill>
                      <a:prstDash val="solid"/>
                      <a:round/>
                      <a:headEnd type="none" w="med" len="med"/>
                      <a:tailEnd type="none" w="med" len="med"/>
                    </a:lnR>
                    <a:lnT w="12700" cap="flat" cmpd="sng" algn="ctr">
                      <a:solidFill>
                        <a:srgbClr val="4BACC6">
                          <a:lumMod val="75000"/>
                        </a:srgbClr>
                      </a:solidFill>
                      <a:prstDash val="solid"/>
                      <a:round/>
                      <a:headEnd type="none" w="med" len="med"/>
                      <a:tailEnd type="none" w="med" len="med"/>
                    </a:lnT>
                    <a:lnB w="12700" cap="flat" cmpd="sng" algn="ctr">
                      <a:solidFill>
                        <a:srgbClr val="4BACC6">
                          <a:lumMod val="75000"/>
                        </a:srgbClr>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562431">
                <a:tc>
                  <a:txBody>
                    <a:bodyPr/>
                    <a:lstStyle/>
                    <a:p>
                      <a:pPr algn="ctr"/>
                      <a:endParaRPr lang="fr-FR" sz="1200" dirty="0">
                        <a:solidFill>
                          <a:schemeClr val="tx1"/>
                        </a:solidFill>
                        <a:latin typeface="Calibri"/>
                        <a:cs typeface="Calibri"/>
                      </a:endParaRPr>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a:txBody>
                    <a:bodyPr/>
                    <a:lstStyle/>
                    <a:p>
                      <a:pPr algn="l"/>
                      <a:r>
                        <a:rPr lang="en-US" sz="1000" b="0" kern="1200" dirty="0">
                          <a:solidFill>
                            <a:schemeClr val="accent5">
                              <a:lumMod val="50000"/>
                            </a:schemeClr>
                          </a:solidFill>
                          <a:effectLst/>
                          <a:latin typeface="+mn-lt"/>
                          <a:ea typeface="+mn-ea"/>
                          <a:cs typeface="Calibri"/>
                        </a:rPr>
                        <a:t>2010</a:t>
                      </a:r>
                      <a:r>
                        <a:rPr lang="en-US" sz="1000" b="0" kern="1200" baseline="0" dirty="0">
                          <a:solidFill>
                            <a:schemeClr val="accent5">
                              <a:lumMod val="50000"/>
                            </a:schemeClr>
                          </a:solidFill>
                          <a:effectLst/>
                          <a:latin typeface="+mn-lt"/>
                          <a:ea typeface="+mn-ea"/>
                          <a:cs typeface="Calibri"/>
                        </a:rPr>
                        <a:t> -2013 </a:t>
                      </a:r>
                      <a:endParaRPr lang="fr-FR" sz="1000" b="0" kern="1200" dirty="0">
                        <a:solidFill>
                          <a:schemeClr val="tx1">
                            <a:lumMod val="50000"/>
                            <a:lumOff val="50000"/>
                          </a:schemeClr>
                        </a:solidFill>
                        <a:effectLst/>
                        <a:latin typeface="Calibri"/>
                        <a:ea typeface="+mn-ea"/>
                        <a:cs typeface="Calibri"/>
                      </a:endParaRPr>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a:txBody>
                    <a:bodyPr/>
                    <a:lstStyle/>
                    <a:p>
                      <a:pPr algn="l"/>
                      <a:r>
                        <a:rPr lang="de-DE" sz="1100" b="0" kern="1200" dirty="0">
                          <a:solidFill>
                            <a:schemeClr val="accent5">
                              <a:lumMod val="75000"/>
                            </a:schemeClr>
                          </a:solidFill>
                          <a:effectLst/>
                          <a:latin typeface="+mn-lt"/>
                          <a:ea typeface="+mn-ea"/>
                          <a:cs typeface="Calibri"/>
                        </a:rPr>
                        <a:t>Gesellschaft</a:t>
                      </a:r>
                      <a:r>
                        <a:rPr lang="en-US" sz="1100" b="0" kern="1200" baseline="0" dirty="0">
                          <a:solidFill>
                            <a:schemeClr val="accent5">
                              <a:lumMod val="75000"/>
                            </a:schemeClr>
                          </a:solidFill>
                          <a:effectLst/>
                          <a:latin typeface="Calibri"/>
                          <a:ea typeface="+mn-ea"/>
                          <a:cs typeface="Calibri"/>
                        </a:rPr>
                        <a:t> </a:t>
                      </a:r>
                      <a:r>
                        <a:rPr lang="en-US" sz="1100" b="0" kern="1200" baseline="0" dirty="0">
                          <a:solidFill>
                            <a:schemeClr val="tx1"/>
                          </a:solidFill>
                          <a:effectLst/>
                          <a:latin typeface="Calibri"/>
                          <a:ea typeface="+mn-ea"/>
                          <a:cs typeface="Calibri"/>
                        </a:rPr>
                        <a:t>- </a:t>
                      </a:r>
                      <a:r>
                        <a:rPr lang="en-US" sz="1100" b="0" kern="1200" dirty="0" err="1">
                          <a:solidFill>
                            <a:schemeClr val="tx1"/>
                          </a:solidFill>
                          <a:effectLst/>
                          <a:latin typeface="Calibri"/>
                          <a:ea typeface="+mn-ea"/>
                          <a:cs typeface="Calibri"/>
                        </a:rPr>
                        <a:t>Positionstitel</a:t>
                      </a:r>
                      <a:endParaRPr lang="en-US" sz="1100" b="0" kern="1200" dirty="0">
                        <a:solidFill>
                          <a:schemeClr val="tx1"/>
                        </a:solidFill>
                        <a:effectLst/>
                        <a:latin typeface="Calibri"/>
                        <a:ea typeface="+mn-ea"/>
                        <a:cs typeface="Calibri"/>
                      </a:endParaRPr>
                    </a:p>
                    <a:p>
                      <a:pPr lvl="0" algn="l" defTabSz="457200">
                        <a:defRPr/>
                      </a:pPr>
                      <a:r>
                        <a:rPr lang="fr-FR" sz="1100" b="0" kern="1200" baseline="0" dirty="0" err="1">
                          <a:solidFill>
                            <a:schemeClr val="tx1">
                              <a:lumMod val="50000"/>
                              <a:lumOff val="50000"/>
                            </a:schemeClr>
                          </a:solidFill>
                          <a:effectLst/>
                          <a:latin typeface="Calibri"/>
                          <a:ea typeface="+mn-ea"/>
                          <a:cs typeface="Calibri"/>
                        </a:rPr>
                        <a:t>Beschreiben</a:t>
                      </a:r>
                      <a:r>
                        <a:rPr lang="fr-FR" sz="1100" b="0" kern="1200" baseline="0" dirty="0">
                          <a:solidFill>
                            <a:schemeClr val="tx1">
                              <a:lumMod val="50000"/>
                              <a:lumOff val="50000"/>
                            </a:schemeClr>
                          </a:solidFill>
                          <a:effectLst/>
                          <a:latin typeface="Calibri"/>
                          <a:ea typeface="+mn-ea"/>
                          <a:cs typeface="Calibri"/>
                        </a:rPr>
                        <a:t> </a:t>
                      </a:r>
                      <a:r>
                        <a:rPr lang="fr-FR" sz="1100" b="0" kern="1200" baseline="0" dirty="0" err="1">
                          <a:solidFill>
                            <a:schemeClr val="tx1">
                              <a:lumMod val="50000"/>
                              <a:lumOff val="50000"/>
                            </a:schemeClr>
                          </a:solidFill>
                          <a:effectLst/>
                          <a:latin typeface="Calibri"/>
                          <a:ea typeface="+mn-ea"/>
                          <a:cs typeface="Calibri"/>
                        </a:rPr>
                        <a:t>Sie</a:t>
                      </a:r>
                      <a:r>
                        <a:rPr lang="fr-FR" sz="1100" b="0" kern="1200" baseline="0" dirty="0">
                          <a:solidFill>
                            <a:schemeClr val="tx1">
                              <a:lumMod val="50000"/>
                              <a:lumOff val="50000"/>
                            </a:schemeClr>
                          </a:solidFill>
                          <a:effectLst/>
                          <a:latin typeface="Calibri"/>
                          <a:ea typeface="+mn-ea"/>
                          <a:cs typeface="Calibri"/>
                        </a:rPr>
                        <a:t> die </a:t>
                      </a:r>
                      <a:r>
                        <a:rPr lang="fr-FR" sz="1100" b="0" kern="1200" baseline="0" dirty="0" err="1">
                          <a:solidFill>
                            <a:schemeClr val="tx1">
                              <a:lumMod val="50000"/>
                              <a:lumOff val="50000"/>
                            </a:schemeClr>
                          </a:solidFill>
                          <a:effectLst/>
                          <a:latin typeface="Calibri"/>
                          <a:ea typeface="+mn-ea"/>
                          <a:cs typeface="Calibri"/>
                        </a:rPr>
                        <a:t>Positionen</a:t>
                      </a:r>
                      <a:r>
                        <a:rPr lang="fr-FR" sz="1100" b="0" kern="1200" baseline="0" dirty="0">
                          <a:solidFill>
                            <a:schemeClr val="tx1">
                              <a:lumMod val="50000"/>
                              <a:lumOff val="50000"/>
                            </a:schemeClr>
                          </a:solidFill>
                          <a:effectLst/>
                          <a:latin typeface="Calibri"/>
                          <a:ea typeface="+mn-ea"/>
                          <a:cs typeface="Calibri"/>
                        </a:rPr>
                        <a:t>, die </a:t>
                      </a:r>
                      <a:r>
                        <a:rPr lang="fr-FR" sz="1100" b="0" kern="1200" baseline="0" dirty="0" err="1">
                          <a:solidFill>
                            <a:schemeClr val="tx1">
                              <a:lumMod val="50000"/>
                              <a:lumOff val="50000"/>
                            </a:schemeClr>
                          </a:solidFill>
                          <a:effectLst/>
                          <a:latin typeface="Calibri"/>
                          <a:ea typeface="+mn-ea"/>
                          <a:cs typeface="Calibri"/>
                        </a:rPr>
                        <a:t>Sie</a:t>
                      </a:r>
                      <a:r>
                        <a:rPr lang="fr-FR" sz="1100" b="0" kern="1200" baseline="0" dirty="0">
                          <a:solidFill>
                            <a:schemeClr val="tx1">
                              <a:lumMod val="50000"/>
                              <a:lumOff val="50000"/>
                            </a:schemeClr>
                          </a:solidFill>
                          <a:effectLst/>
                          <a:latin typeface="Calibri"/>
                          <a:ea typeface="+mn-ea"/>
                          <a:cs typeface="Calibri"/>
                        </a:rPr>
                        <a:t> hier </a:t>
                      </a:r>
                      <a:r>
                        <a:rPr lang="fr-FR" sz="1100" b="0" kern="1200" baseline="0" dirty="0" err="1">
                          <a:solidFill>
                            <a:schemeClr val="tx1">
                              <a:lumMod val="50000"/>
                              <a:lumOff val="50000"/>
                            </a:schemeClr>
                          </a:solidFill>
                          <a:effectLst/>
                          <a:latin typeface="Calibri"/>
                          <a:ea typeface="+mn-ea"/>
                          <a:cs typeface="Calibri"/>
                        </a:rPr>
                        <a:t>innehatten</a:t>
                      </a:r>
                      <a:r>
                        <a:rPr lang="fr-FR" sz="1100" b="0" kern="1200" baseline="0" dirty="0">
                          <a:solidFill>
                            <a:schemeClr val="tx1">
                              <a:lumMod val="50000"/>
                              <a:lumOff val="50000"/>
                            </a:schemeClr>
                          </a:solidFill>
                          <a:effectLst/>
                          <a:latin typeface="Calibri"/>
                          <a:ea typeface="+mn-ea"/>
                          <a:cs typeface="Calibri"/>
                        </a:rPr>
                        <a:t>. </a:t>
                      </a:r>
                      <a:r>
                        <a:rPr lang="fr-FR" sz="1100" b="0" kern="1200" baseline="0" dirty="0" err="1">
                          <a:solidFill>
                            <a:schemeClr val="tx1">
                              <a:lumMod val="50000"/>
                              <a:lumOff val="50000"/>
                            </a:schemeClr>
                          </a:solidFill>
                          <a:effectLst/>
                          <a:latin typeface="Calibri"/>
                          <a:ea typeface="+mn-ea"/>
                          <a:cs typeface="Calibri"/>
                        </a:rPr>
                        <a:t>Beschreiben</a:t>
                      </a:r>
                      <a:r>
                        <a:rPr lang="fr-FR" sz="1100" b="0" kern="1200" baseline="0" dirty="0">
                          <a:solidFill>
                            <a:schemeClr val="tx1">
                              <a:lumMod val="50000"/>
                              <a:lumOff val="50000"/>
                            </a:schemeClr>
                          </a:solidFill>
                          <a:effectLst/>
                          <a:latin typeface="Calibri"/>
                          <a:ea typeface="+mn-ea"/>
                          <a:cs typeface="Calibri"/>
                        </a:rPr>
                        <a:t> </a:t>
                      </a:r>
                      <a:r>
                        <a:rPr lang="fr-FR" sz="1100" b="0" kern="1200" baseline="0" dirty="0" err="1">
                          <a:solidFill>
                            <a:schemeClr val="tx1">
                              <a:lumMod val="50000"/>
                              <a:lumOff val="50000"/>
                            </a:schemeClr>
                          </a:solidFill>
                          <a:effectLst/>
                          <a:latin typeface="Calibri"/>
                          <a:ea typeface="+mn-ea"/>
                          <a:cs typeface="Calibri"/>
                        </a:rPr>
                        <a:t>Sie</a:t>
                      </a:r>
                      <a:r>
                        <a:rPr lang="fr-FR" sz="1100" b="0" kern="1200" baseline="0" dirty="0">
                          <a:solidFill>
                            <a:schemeClr val="tx1">
                              <a:lumMod val="50000"/>
                              <a:lumOff val="50000"/>
                            </a:schemeClr>
                          </a:solidFill>
                          <a:effectLst/>
                          <a:latin typeface="Calibri"/>
                          <a:ea typeface="+mn-ea"/>
                          <a:cs typeface="Calibri"/>
                        </a:rPr>
                        <a:t> </a:t>
                      </a:r>
                      <a:r>
                        <a:rPr lang="fr-FR" sz="1100" b="0" kern="1200" baseline="0" dirty="0" err="1">
                          <a:solidFill>
                            <a:schemeClr val="tx1">
                              <a:lumMod val="50000"/>
                              <a:lumOff val="50000"/>
                            </a:schemeClr>
                          </a:solidFill>
                          <a:effectLst/>
                          <a:latin typeface="Calibri"/>
                          <a:ea typeface="+mn-ea"/>
                          <a:cs typeface="Calibri"/>
                        </a:rPr>
                        <a:t>auch</a:t>
                      </a:r>
                      <a:r>
                        <a:rPr lang="fr-FR" sz="1100" b="0" kern="1200" baseline="0" dirty="0">
                          <a:solidFill>
                            <a:schemeClr val="tx1">
                              <a:lumMod val="50000"/>
                              <a:lumOff val="50000"/>
                            </a:schemeClr>
                          </a:solidFill>
                          <a:effectLst/>
                          <a:latin typeface="Calibri"/>
                          <a:ea typeface="+mn-ea"/>
                          <a:cs typeface="Calibri"/>
                        </a:rPr>
                        <a:t> </a:t>
                      </a:r>
                      <a:r>
                        <a:rPr lang="fr-FR" sz="1100" b="0" kern="1200" baseline="0" dirty="0" err="1">
                          <a:solidFill>
                            <a:schemeClr val="tx1">
                              <a:lumMod val="50000"/>
                              <a:lumOff val="50000"/>
                            </a:schemeClr>
                          </a:solidFill>
                          <a:effectLst/>
                          <a:latin typeface="Calibri"/>
                          <a:ea typeface="+mn-ea"/>
                          <a:cs typeface="Calibri"/>
                        </a:rPr>
                        <a:t>Ihre</a:t>
                      </a:r>
                      <a:r>
                        <a:rPr lang="fr-FR" sz="1100" b="0" kern="1200" baseline="0" dirty="0">
                          <a:solidFill>
                            <a:schemeClr val="tx1">
                              <a:lumMod val="50000"/>
                              <a:lumOff val="50000"/>
                            </a:schemeClr>
                          </a:solidFill>
                          <a:effectLst/>
                          <a:latin typeface="Calibri"/>
                          <a:ea typeface="+mn-ea"/>
                          <a:cs typeface="Calibri"/>
                        </a:rPr>
                        <a:t> </a:t>
                      </a:r>
                      <a:r>
                        <a:rPr lang="fr-FR" sz="1100" b="0" kern="1200" baseline="0" dirty="0" err="1">
                          <a:solidFill>
                            <a:schemeClr val="tx1">
                              <a:lumMod val="50000"/>
                              <a:lumOff val="50000"/>
                            </a:schemeClr>
                          </a:solidFill>
                          <a:effectLst/>
                          <a:latin typeface="Calibri"/>
                          <a:ea typeface="+mn-ea"/>
                          <a:cs typeface="Calibri"/>
                        </a:rPr>
                        <a:t>Aufgaben</a:t>
                      </a:r>
                      <a:r>
                        <a:rPr lang="fr-FR" sz="1100" b="0" kern="1200" baseline="0" dirty="0">
                          <a:solidFill>
                            <a:schemeClr val="tx1">
                              <a:lumMod val="50000"/>
                              <a:lumOff val="50000"/>
                            </a:schemeClr>
                          </a:solidFill>
                          <a:effectLst/>
                          <a:latin typeface="Calibri"/>
                          <a:ea typeface="+mn-ea"/>
                          <a:cs typeface="Calibri"/>
                        </a:rPr>
                        <a:t> </a:t>
                      </a:r>
                      <a:r>
                        <a:rPr lang="fr-FR" sz="1100" b="0" kern="1200" baseline="0" dirty="0" err="1">
                          <a:solidFill>
                            <a:schemeClr val="tx1">
                              <a:lumMod val="50000"/>
                              <a:lumOff val="50000"/>
                            </a:schemeClr>
                          </a:solidFill>
                          <a:effectLst/>
                          <a:latin typeface="Calibri"/>
                          <a:ea typeface="+mn-ea"/>
                          <a:cs typeface="Calibri"/>
                        </a:rPr>
                        <a:t>und</a:t>
                      </a:r>
                      <a:r>
                        <a:rPr lang="fr-FR" sz="1100" b="0" kern="1200" baseline="0" dirty="0">
                          <a:solidFill>
                            <a:schemeClr val="tx1">
                              <a:lumMod val="50000"/>
                              <a:lumOff val="50000"/>
                            </a:schemeClr>
                          </a:solidFill>
                          <a:effectLst/>
                          <a:latin typeface="Calibri"/>
                          <a:ea typeface="+mn-ea"/>
                          <a:cs typeface="Calibri"/>
                        </a:rPr>
                        <a:t> die </a:t>
                      </a:r>
                      <a:r>
                        <a:rPr lang="fr-FR" sz="1100" b="0" kern="1200" baseline="0" dirty="0" err="1">
                          <a:solidFill>
                            <a:schemeClr val="tx1">
                              <a:lumMod val="50000"/>
                              <a:lumOff val="50000"/>
                            </a:schemeClr>
                          </a:solidFill>
                          <a:effectLst/>
                          <a:latin typeface="Calibri"/>
                          <a:ea typeface="+mn-ea"/>
                          <a:cs typeface="Calibri"/>
                        </a:rPr>
                        <a:t>Anzahl</a:t>
                      </a:r>
                      <a:r>
                        <a:rPr lang="fr-FR" sz="1100" b="0" kern="1200" baseline="0" dirty="0">
                          <a:solidFill>
                            <a:schemeClr val="tx1">
                              <a:lumMod val="50000"/>
                              <a:lumOff val="50000"/>
                            </a:schemeClr>
                          </a:solidFill>
                          <a:effectLst/>
                          <a:latin typeface="Calibri"/>
                          <a:ea typeface="+mn-ea"/>
                          <a:cs typeface="Calibri"/>
                        </a:rPr>
                        <a:t> der </a:t>
                      </a:r>
                      <a:r>
                        <a:rPr lang="fr-FR" sz="1100" b="0" kern="1200" baseline="0" dirty="0" err="1">
                          <a:solidFill>
                            <a:schemeClr val="tx1">
                              <a:lumMod val="50000"/>
                              <a:lumOff val="50000"/>
                            </a:schemeClr>
                          </a:solidFill>
                          <a:effectLst/>
                          <a:latin typeface="Calibri"/>
                          <a:ea typeface="+mn-ea"/>
                          <a:cs typeface="Calibri"/>
                        </a:rPr>
                        <a:t>Personen</a:t>
                      </a:r>
                      <a:r>
                        <a:rPr lang="fr-FR" sz="1100" b="0" kern="1200" baseline="0" dirty="0">
                          <a:solidFill>
                            <a:schemeClr val="tx1">
                              <a:lumMod val="50000"/>
                              <a:lumOff val="50000"/>
                            </a:schemeClr>
                          </a:solidFill>
                          <a:effectLst/>
                          <a:latin typeface="Calibri"/>
                          <a:ea typeface="+mn-ea"/>
                          <a:cs typeface="Calibri"/>
                        </a:rPr>
                        <a:t>, die </a:t>
                      </a:r>
                      <a:r>
                        <a:rPr lang="fr-FR" sz="1100" b="0" kern="1200" baseline="0" dirty="0" err="1">
                          <a:solidFill>
                            <a:schemeClr val="tx1">
                              <a:lumMod val="50000"/>
                              <a:lumOff val="50000"/>
                            </a:schemeClr>
                          </a:solidFill>
                          <a:effectLst/>
                          <a:latin typeface="Calibri"/>
                          <a:ea typeface="+mn-ea"/>
                          <a:cs typeface="Calibri"/>
                        </a:rPr>
                        <a:t>Sie</a:t>
                      </a:r>
                      <a:r>
                        <a:rPr lang="fr-FR" sz="1100" b="0" kern="1200" baseline="0" dirty="0">
                          <a:solidFill>
                            <a:schemeClr val="tx1">
                              <a:lumMod val="50000"/>
                              <a:lumOff val="50000"/>
                            </a:schemeClr>
                          </a:solidFill>
                          <a:effectLst/>
                          <a:latin typeface="Calibri"/>
                          <a:ea typeface="+mn-ea"/>
                          <a:cs typeface="Calibri"/>
                        </a:rPr>
                        <a:t> </a:t>
                      </a:r>
                      <a:r>
                        <a:rPr lang="fr-FR" sz="1100" b="0" kern="1200" baseline="0" dirty="0" err="1">
                          <a:solidFill>
                            <a:schemeClr val="tx1">
                              <a:lumMod val="50000"/>
                              <a:lumOff val="50000"/>
                            </a:schemeClr>
                          </a:solidFill>
                          <a:effectLst/>
                          <a:latin typeface="Calibri"/>
                          <a:ea typeface="+mn-ea"/>
                          <a:cs typeface="Calibri"/>
                        </a:rPr>
                        <a:t>beaufsichtigen</a:t>
                      </a:r>
                      <a:r>
                        <a:rPr lang="fr-FR" sz="1100" b="0" kern="1200" baseline="0" dirty="0">
                          <a:solidFill>
                            <a:schemeClr val="tx1">
                              <a:lumMod val="50000"/>
                              <a:lumOff val="50000"/>
                            </a:schemeClr>
                          </a:solidFill>
                          <a:effectLst/>
                          <a:latin typeface="Calibri"/>
                          <a:ea typeface="+mn-ea"/>
                          <a:cs typeface="Calibri"/>
                        </a:rPr>
                        <a:t>.</a:t>
                      </a:r>
                    </a:p>
                    <a:p>
                      <a:pPr lvl="0" algn="l" defTabSz="457200">
                        <a:defRPr/>
                      </a:pPr>
                      <a:endParaRPr lang="fr-FR" sz="1100" b="0" kern="1200" baseline="0" dirty="0">
                        <a:solidFill>
                          <a:schemeClr val="tx1">
                            <a:lumMod val="50000"/>
                            <a:lumOff val="50000"/>
                          </a:schemeClr>
                        </a:solidFill>
                        <a:effectLst/>
                        <a:latin typeface="Calibri"/>
                        <a:ea typeface="+mn-ea"/>
                        <a:cs typeface="Calibri"/>
                      </a:endParaRPr>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562431">
                <a:tc>
                  <a:txBody>
                    <a:bodyPr/>
                    <a:lstStyle/>
                    <a:p>
                      <a:endParaRPr lang="fr-FR" sz="1200" dirty="0">
                        <a:solidFill>
                          <a:schemeClr val="tx1"/>
                        </a:solidFill>
                        <a:latin typeface="Calibri"/>
                        <a:cs typeface="Calibri"/>
                      </a:endParaRPr>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a:txBody>
                    <a:bodyPr/>
                    <a:lstStyle/>
                    <a:p>
                      <a:pPr algn="l"/>
                      <a:r>
                        <a:rPr lang="en-US" sz="1000" b="0" kern="1200" dirty="0">
                          <a:solidFill>
                            <a:schemeClr val="accent5">
                              <a:lumMod val="50000"/>
                            </a:schemeClr>
                          </a:solidFill>
                          <a:effectLst/>
                          <a:latin typeface="+mn-lt"/>
                          <a:ea typeface="+mn-ea"/>
                          <a:cs typeface="Calibri"/>
                        </a:rPr>
                        <a:t>2010</a:t>
                      </a:r>
                      <a:r>
                        <a:rPr lang="en-US" sz="1000" b="0" kern="1200" baseline="0" dirty="0">
                          <a:solidFill>
                            <a:schemeClr val="accent5">
                              <a:lumMod val="50000"/>
                            </a:schemeClr>
                          </a:solidFill>
                          <a:effectLst/>
                          <a:latin typeface="+mn-lt"/>
                          <a:ea typeface="+mn-ea"/>
                          <a:cs typeface="Calibri"/>
                        </a:rPr>
                        <a:t> -2013 </a:t>
                      </a:r>
                      <a:endParaRPr lang="fr-FR" sz="1000" b="0" kern="1200" dirty="0">
                        <a:solidFill>
                          <a:schemeClr val="tx1">
                            <a:lumMod val="50000"/>
                            <a:lumOff val="50000"/>
                          </a:schemeClr>
                        </a:solidFill>
                        <a:effectLst/>
                        <a:latin typeface="Calibri"/>
                        <a:ea typeface="+mn-ea"/>
                        <a:cs typeface="Calibri"/>
                      </a:endParaRPr>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a:txBody>
                    <a:bodyPr/>
                    <a:lstStyle/>
                    <a:p>
                      <a:pPr algn="l"/>
                      <a:r>
                        <a:rPr lang="de-DE" sz="1100" b="0" kern="1200" dirty="0">
                          <a:solidFill>
                            <a:schemeClr val="accent5">
                              <a:lumMod val="75000"/>
                            </a:schemeClr>
                          </a:solidFill>
                          <a:effectLst/>
                          <a:latin typeface="+mn-lt"/>
                          <a:ea typeface="+mn-ea"/>
                          <a:cs typeface="Calibri"/>
                        </a:rPr>
                        <a:t>Gesellschaft</a:t>
                      </a:r>
                      <a:r>
                        <a:rPr lang="en-US" sz="1100" b="0" kern="1200" baseline="0" dirty="0">
                          <a:solidFill>
                            <a:schemeClr val="accent5">
                              <a:lumMod val="75000"/>
                            </a:schemeClr>
                          </a:solidFill>
                          <a:effectLst/>
                          <a:latin typeface="+mn-lt"/>
                          <a:ea typeface="+mn-ea"/>
                          <a:cs typeface="Calibri"/>
                        </a:rPr>
                        <a:t> </a:t>
                      </a:r>
                      <a:r>
                        <a:rPr lang="en-US" sz="1100" b="0" kern="1200" baseline="0" dirty="0">
                          <a:solidFill>
                            <a:schemeClr val="tx1"/>
                          </a:solidFill>
                          <a:effectLst/>
                          <a:latin typeface="+mn-lt"/>
                          <a:ea typeface="+mn-ea"/>
                          <a:cs typeface="Calibri"/>
                        </a:rPr>
                        <a:t>- </a:t>
                      </a:r>
                      <a:r>
                        <a:rPr lang="en-US" sz="1100" b="0" kern="1200" dirty="0" err="1">
                          <a:solidFill>
                            <a:schemeClr val="tx1"/>
                          </a:solidFill>
                          <a:effectLst/>
                          <a:latin typeface="+mn-lt"/>
                          <a:ea typeface="+mn-ea"/>
                          <a:cs typeface="Calibri"/>
                        </a:rPr>
                        <a:t>Positionstitel</a:t>
                      </a:r>
                      <a:endParaRPr lang="en-US" sz="1100" b="0" kern="1200" dirty="0">
                        <a:solidFill>
                          <a:schemeClr val="tx1"/>
                        </a:solidFill>
                        <a:effectLst/>
                        <a:latin typeface="+mn-lt"/>
                        <a:ea typeface="+mn-ea"/>
                        <a:cs typeface="Calibri"/>
                      </a:endParaRPr>
                    </a:p>
                    <a:p>
                      <a:pPr lvl="0" algn="l" defTabSz="457200">
                        <a:defRPr/>
                      </a:pPr>
                      <a:r>
                        <a:rPr lang="fr-FR" sz="1100" b="0" kern="1200" baseline="0" dirty="0" err="1">
                          <a:solidFill>
                            <a:schemeClr val="tx1">
                              <a:lumMod val="50000"/>
                              <a:lumOff val="50000"/>
                            </a:schemeClr>
                          </a:solidFill>
                          <a:effectLst/>
                          <a:latin typeface="+mn-lt"/>
                          <a:ea typeface="+mn-ea"/>
                          <a:cs typeface="Calibri"/>
                        </a:rPr>
                        <a:t>Beschreiben</a:t>
                      </a:r>
                      <a:r>
                        <a:rPr lang="fr-FR" sz="1100" b="0" kern="1200" baseline="0" dirty="0">
                          <a:solidFill>
                            <a:schemeClr val="tx1">
                              <a:lumMod val="50000"/>
                              <a:lumOff val="50000"/>
                            </a:schemeClr>
                          </a:solidFill>
                          <a:effectLst/>
                          <a:latin typeface="+mn-lt"/>
                          <a:ea typeface="+mn-ea"/>
                          <a:cs typeface="Calibri"/>
                        </a:rPr>
                        <a:t> </a:t>
                      </a:r>
                      <a:r>
                        <a:rPr lang="fr-FR" sz="1100" b="0" kern="1200" baseline="0" dirty="0" err="1">
                          <a:solidFill>
                            <a:schemeClr val="tx1">
                              <a:lumMod val="50000"/>
                              <a:lumOff val="50000"/>
                            </a:schemeClr>
                          </a:solidFill>
                          <a:effectLst/>
                          <a:latin typeface="+mn-lt"/>
                          <a:ea typeface="+mn-ea"/>
                          <a:cs typeface="Calibri"/>
                        </a:rPr>
                        <a:t>Sie</a:t>
                      </a:r>
                      <a:r>
                        <a:rPr lang="fr-FR" sz="1100" b="0" kern="1200" baseline="0" dirty="0">
                          <a:solidFill>
                            <a:schemeClr val="tx1">
                              <a:lumMod val="50000"/>
                              <a:lumOff val="50000"/>
                            </a:schemeClr>
                          </a:solidFill>
                          <a:effectLst/>
                          <a:latin typeface="+mn-lt"/>
                          <a:ea typeface="+mn-ea"/>
                          <a:cs typeface="Calibri"/>
                        </a:rPr>
                        <a:t> die </a:t>
                      </a:r>
                      <a:r>
                        <a:rPr lang="fr-FR" sz="1100" b="0" kern="1200" baseline="0" dirty="0" err="1">
                          <a:solidFill>
                            <a:schemeClr val="tx1">
                              <a:lumMod val="50000"/>
                              <a:lumOff val="50000"/>
                            </a:schemeClr>
                          </a:solidFill>
                          <a:effectLst/>
                          <a:latin typeface="+mn-lt"/>
                          <a:ea typeface="+mn-ea"/>
                          <a:cs typeface="Calibri"/>
                        </a:rPr>
                        <a:t>Positionen</a:t>
                      </a:r>
                      <a:r>
                        <a:rPr lang="fr-FR" sz="1100" b="0" kern="1200" baseline="0" dirty="0">
                          <a:solidFill>
                            <a:schemeClr val="tx1">
                              <a:lumMod val="50000"/>
                              <a:lumOff val="50000"/>
                            </a:schemeClr>
                          </a:solidFill>
                          <a:effectLst/>
                          <a:latin typeface="+mn-lt"/>
                          <a:ea typeface="+mn-ea"/>
                          <a:cs typeface="Calibri"/>
                        </a:rPr>
                        <a:t>, die </a:t>
                      </a:r>
                      <a:r>
                        <a:rPr lang="fr-FR" sz="1100" b="0" kern="1200" baseline="0" dirty="0" err="1">
                          <a:solidFill>
                            <a:schemeClr val="tx1">
                              <a:lumMod val="50000"/>
                              <a:lumOff val="50000"/>
                            </a:schemeClr>
                          </a:solidFill>
                          <a:effectLst/>
                          <a:latin typeface="+mn-lt"/>
                          <a:ea typeface="+mn-ea"/>
                          <a:cs typeface="Calibri"/>
                        </a:rPr>
                        <a:t>Sie</a:t>
                      </a:r>
                      <a:r>
                        <a:rPr lang="fr-FR" sz="1100" b="0" kern="1200" baseline="0" dirty="0">
                          <a:solidFill>
                            <a:schemeClr val="tx1">
                              <a:lumMod val="50000"/>
                              <a:lumOff val="50000"/>
                            </a:schemeClr>
                          </a:solidFill>
                          <a:effectLst/>
                          <a:latin typeface="+mn-lt"/>
                          <a:ea typeface="+mn-ea"/>
                          <a:cs typeface="Calibri"/>
                        </a:rPr>
                        <a:t> hier </a:t>
                      </a:r>
                      <a:r>
                        <a:rPr lang="fr-FR" sz="1100" b="0" kern="1200" baseline="0" dirty="0" err="1">
                          <a:solidFill>
                            <a:schemeClr val="tx1">
                              <a:lumMod val="50000"/>
                              <a:lumOff val="50000"/>
                            </a:schemeClr>
                          </a:solidFill>
                          <a:effectLst/>
                          <a:latin typeface="+mn-lt"/>
                          <a:ea typeface="+mn-ea"/>
                          <a:cs typeface="Calibri"/>
                        </a:rPr>
                        <a:t>innehatten</a:t>
                      </a:r>
                      <a:r>
                        <a:rPr lang="fr-FR" sz="1100" b="0" kern="1200" baseline="0" dirty="0">
                          <a:solidFill>
                            <a:schemeClr val="tx1">
                              <a:lumMod val="50000"/>
                              <a:lumOff val="50000"/>
                            </a:schemeClr>
                          </a:solidFill>
                          <a:effectLst/>
                          <a:latin typeface="+mn-lt"/>
                          <a:ea typeface="+mn-ea"/>
                          <a:cs typeface="Calibri"/>
                        </a:rPr>
                        <a:t>. </a:t>
                      </a:r>
                      <a:r>
                        <a:rPr lang="fr-FR" sz="1100" b="0" kern="1200" baseline="0" dirty="0" err="1">
                          <a:solidFill>
                            <a:schemeClr val="tx1">
                              <a:lumMod val="50000"/>
                              <a:lumOff val="50000"/>
                            </a:schemeClr>
                          </a:solidFill>
                          <a:effectLst/>
                          <a:latin typeface="+mn-lt"/>
                          <a:ea typeface="+mn-ea"/>
                          <a:cs typeface="Calibri"/>
                        </a:rPr>
                        <a:t>Beschreiben</a:t>
                      </a:r>
                      <a:r>
                        <a:rPr lang="fr-FR" sz="1100" b="0" kern="1200" baseline="0" dirty="0">
                          <a:solidFill>
                            <a:schemeClr val="tx1">
                              <a:lumMod val="50000"/>
                              <a:lumOff val="50000"/>
                            </a:schemeClr>
                          </a:solidFill>
                          <a:effectLst/>
                          <a:latin typeface="+mn-lt"/>
                          <a:ea typeface="+mn-ea"/>
                          <a:cs typeface="Calibri"/>
                        </a:rPr>
                        <a:t> </a:t>
                      </a:r>
                      <a:r>
                        <a:rPr lang="fr-FR" sz="1100" b="0" kern="1200" baseline="0" dirty="0" err="1">
                          <a:solidFill>
                            <a:schemeClr val="tx1">
                              <a:lumMod val="50000"/>
                              <a:lumOff val="50000"/>
                            </a:schemeClr>
                          </a:solidFill>
                          <a:effectLst/>
                          <a:latin typeface="+mn-lt"/>
                          <a:ea typeface="+mn-ea"/>
                          <a:cs typeface="Calibri"/>
                        </a:rPr>
                        <a:t>Sie</a:t>
                      </a:r>
                      <a:r>
                        <a:rPr lang="fr-FR" sz="1100" b="0" kern="1200" baseline="0" dirty="0">
                          <a:solidFill>
                            <a:schemeClr val="tx1">
                              <a:lumMod val="50000"/>
                              <a:lumOff val="50000"/>
                            </a:schemeClr>
                          </a:solidFill>
                          <a:effectLst/>
                          <a:latin typeface="+mn-lt"/>
                          <a:ea typeface="+mn-ea"/>
                          <a:cs typeface="Calibri"/>
                        </a:rPr>
                        <a:t> </a:t>
                      </a:r>
                      <a:r>
                        <a:rPr lang="fr-FR" sz="1100" b="0" kern="1200" baseline="0" dirty="0" err="1">
                          <a:solidFill>
                            <a:schemeClr val="tx1">
                              <a:lumMod val="50000"/>
                              <a:lumOff val="50000"/>
                            </a:schemeClr>
                          </a:solidFill>
                          <a:effectLst/>
                          <a:latin typeface="+mn-lt"/>
                          <a:ea typeface="+mn-ea"/>
                          <a:cs typeface="Calibri"/>
                        </a:rPr>
                        <a:t>auch</a:t>
                      </a:r>
                      <a:r>
                        <a:rPr lang="fr-FR" sz="1100" b="0" kern="1200" baseline="0" dirty="0">
                          <a:solidFill>
                            <a:schemeClr val="tx1">
                              <a:lumMod val="50000"/>
                              <a:lumOff val="50000"/>
                            </a:schemeClr>
                          </a:solidFill>
                          <a:effectLst/>
                          <a:latin typeface="+mn-lt"/>
                          <a:ea typeface="+mn-ea"/>
                          <a:cs typeface="Calibri"/>
                        </a:rPr>
                        <a:t> </a:t>
                      </a:r>
                      <a:r>
                        <a:rPr lang="fr-FR" sz="1100" b="0" kern="1200" baseline="0" dirty="0" err="1">
                          <a:solidFill>
                            <a:schemeClr val="tx1">
                              <a:lumMod val="50000"/>
                              <a:lumOff val="50000"/>
                            </a:schemeClr>
                          </a:solidFill>
                          <a:effectLst/>
                          <a:latin typeface="+mn-lt"/>
                          <a:ea typeface="+mn-ea"/>
                          <a:cs typeface="Calibri"/>
                        </a:rPr>
                        <a:t>Ihre</a:t>
                      </a:r>
                      <a:r>
                        <a:rPr lang="fr-FR" sz="1100" b="0" kern="1200" baseline="0" dirty="0">
                          <a:solidFill>
                            <a:schemeClr val="tx1">
                              <a:lumMod val="50000"/>
                              <a:lumOff val="50000"/>
                            </a:schemeClr>
                          </a:solidFill>
                          <a:effectLst/>
                          <a:latin typeface="+mn-lt"/>
                          <a:ea typeface="+mn-ea"/>
                          <a:cs typeface="Calibri"/>
                        </a:rPr>
                        <a:t> </a:t>
                      </a:r>
                      <a:r>
                        <a:rPr lang="fr-FR" sz="1100" b="0" kern="1200" baseline="0" dirty="0" err="1">
                          <a:solidFill>
                            <a:schemeClr val="tx1">
                              <a:lumMod val="50000"/>
                              <a:lumOff val="50000"/>
                            </a:schemeClr>
                          </a:solidFill>
                          <a:effectLst/>
                          <a:latin typeface="+mn-lt"/>
                          <a:ea typeface="+mn-ea"/>
                          <a:cs typeface="Calibri"/>
                        </a:rPr>
                        <a:t>Aufgaben</a:t>
                      </a:r>
                      <a:r>
                        <a:rPr lang="fr-FR" sz="1100" b="0" kern="1200" baseline="0" dirty="0">
                          <a:solidFill>
                            <a:schemeClr val="tx1">
                              <a:lumMod val="50000"/>
                              <a:lumOff val="50000"/>
                            </a:schemeClr>
                          </a:solidFill>
                          <a:effectLst/>
                          <a:latin typeface="+mn-lt"/>
                          <a:ea typeface="+mn-ea"/>
                          <a:cs typeface="Calibri"/>
                        </a:rPr>
                        <a:t> </a:t>
                      </a:r>
                      <a:r>
                        <a:rPr lang="fr-FR" sz="1100" b="0" kern="1200" baseline="0" dirty="0" err="1">
                          <a:solidFill>
                            <a:schemeClr val="tx1">
                              <a:lumMod val="50000"/>
                              <a:lumOff val="50000"/>
                            </a:schemeClr>
                          </a:solidFill>
                          <a:effectLst/>
                          <a:latin typeface="+mn-lt"/>
                          <a:ea typeface="+mn-ea"/>
                          <a:cs typeface="Calibri"/>
                        </a:rPr>
                        <a:t>und</a:t>
                      </a:r>
                      <a:r>
                        <a:rPr lang="fr-FR" sz="1100" b="0" kern="1200" baseline="0" dirty="0">
                          <a:solidFill>
                            <a:schemeClr val="tx1">
                              <a:lumMod val="50000"/>
                              <a:lumOff val="50000"/>
                            </a:schemeClr>
                          </a:solidFill>
                          <a:effectLst/>
                          <a:latin typeface="+mn-lt"/>
                          <a:ea typeface="+mn-ea"/>
                          <a:cs typeface="Calibri"/>
                        </a:rPr>
                        <a:t> die </a:t>
                      </a:r>
                      <a:r>
                        <a:rPr lang="fr-FR" sz="1100" b="0" kern="1200" baseline="0" dirty="0" err="1">
                          <a:solidFill>
                            <a:schemeClr val="tx1">
                              <a:lumMod val="50000"/>
                              <a:lumOff val="50000"/>
                            </a:schemeClr>
                          </a:solidFill>
                          <a:effectLst/>
                          <a:latin typeface="+mn-lt"/>
                          <a:ea typeface="+mn-ea"/>
                          <a:cs typeface="Calibri"/>
                        </a:rPr>
                        <a:t>Anzahl</a:t>
                      </a:r>
                      <a:r>
                        <a:rPr lang="fr-FR" sz="1100" b="0" kern="1200" baseline="0" dirty="0">
                          <a:solidFill>
                            <a:schemeClr val="tx1">
                              <a:lumMod val="50000"/>
                              <a:lumOff val="50000"/>
                            </a:schemeClr>
                          </a:solidFill>
                          <a:effectLst/>
                          <a:latin typeface="+mn-lt"/>
                          <a:ea typeface="+mn-ea"/>
                          <a:cs typeface="Calibri"/>
                        </a:rPr>
                        <a:t> der </a:t>
                      </a:r>
                      <a:r>
                        <a:rPr lang="fr-FR" sz="1100" b="0" kern="1200" baseline="0" dirty="0" err="1">
                          <a:solidFill>
                            <a:schemeClr val="tx1">
                              <a:lumMod val="50000"/>
                              <a:lumOff val="50000"/>
                            </a:schemeClr>
                          </a:solidFill>
                          <a:effectLst/>
                          <a:latin typeface="+mn-lt"/>
                          <a:ea typeface="+mn-ea"/>
                          <a:cs typeface="Calibri"/>
                        </a:rPr>
                        <a:t>Personen</a:t>
                      </a:r>
                      <a:r>
                        <a:rPr lang="fr-FR" sz="1100" b="0" kern="1200" baseline="0" dirty="0">
                          <a:solidFill>
                            <a:schemeClr val="tx1">
                              <a:lumMod val="50000"/>
                              <a:lumOff val="50000"/>
                            </a:schemeClr>
                          </a:solidFill>
                          <a:effectLst/>
                          <a:latin typeface="+mn-lt"/>
                          <a:ea typeface="+mn-ea"/>
                          <a:cs typeface="Calibri"/>
                        </a:rPr>
                        <a:t>, die </a:t>
                      </a:r>
                      <a:r>
                        <a:rPr lang="fr-FR" sz="1100" b="0" kern="1200" baseline="0" dirty="0" err="1">
                          <a:solidFill>
                            <a:schemeClr val="tx1">
                              <a:lumMod val="50000"/>
                              <a:lumOff val="50000"/>
                            </a:schemeClr>
                          </a:solidFill>
                          <a:effectLst/>
                          <a:latin typeface="+mn-lt"/>
                          <a:ea typeface="+mn-ea"/>
                          <a:cs typeface="Calibri"/>
                        </a:rPr>
                        <a:t>Sie</a:t>
                      </a:r>
                      <a:r>
                        <a:rPr lang="fr-FR" sz="1100" b="0" kern="1200" baseline="0" dirty="0">
                          <a:solidFill>
                            <a:schemeClr val="tx1">
                              <a:lumMod val="50000"/>
                              <a:lumOff val="50000"/>
                            </a:schemeClr>
                          </a:solidFill>
                          <a:effectLst/>
                          <a:latin typeface="+mn-lt"/>
                          <a:ea typeface="+mn-ea"/>
                          <a:cs typeface="Calibri"/>
                        </a:rPr>
                        <a:t> </a:t>
                      </a:r>
                      <a:r>
                        <a:rPr lang="fr-FR" sz="1100" b="0" kern="1200" baseline="0" dirty="0" err="1">
                          <a:solidFill>
                            <a:schemeClr val="tx1">
                              <a:lumMod val="50000"/>
                              <a:lumOff val="50000"/>
                            </a:schemeClr>
                          </a:solidFill>
                          <a:effectLst/>
                          <a:latin typeface="+mn-lt"/>
                          <a:ea typeface="+mn-ea"/>
                          <a:cs typeface="Calibri"/>
                        </a:rPr>
                        <a:t>beaufsichtigen</a:t>
                      </a:r>
                      <a:r>
                        <a:rPr lang="fr-FR" sz="1100" b="0" kern="1200" baseline="0" dirty="0">
                          <a:solidFill>
                            <a:schemeClr val="tx1">
                              <a:lumMod val="50000"/>
                              <a:lumOff val="50000"/>
                            </a:schemeClr>
                          </a:solidFill>
                          <a:effectLst/>
                          <a:latin typeface="+mn-lt"/>
                          <a:ea typeface="+mn-ea"/>
                          <a:cs typeface="Calibri"/>
                        </a:rPr>
                        <a:t>.</a:t>
                      </a:r>
                    </a:p>
                    <a:p>
                      <a:pPr lvl="0" algn="l" defTabSz="457200">
                        <a:defRPr/>
                      </a:pPr>
                      <a:endParaRPr lang="fr-FR" sz="1100" b="0" kern="1200" baseline="0" dirty="0">
                        <a:solidFill>
                          <a:schemeClr val="tx1">
                            <a:lumMod val="50000"/>
                            <a:lumOff val="50000"/>
                          </a:schemeClr>
                        </a:solidFill>
                        <a:effectLst/>
                        <a:latin typeface="+mn-lt"/>
                        <a:ea typeface="+mn-ea"/>
                        <a:cs typeface="Calibri"/>
                      </a:endParaRPr>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562431">
                <a:tc>
                  <a:txBody>
                    <a:bodyPr/>
                    <a:lstStyle/>
                    <a:p>
                      <a:pPr algn="ctr"/>
                      <a:endParaRPr lang="fr-FR" sz="1200" dirty="0">
                        <a:solidFill>
                          <a:schemeClr val="tx1"/>
                        </a:solidFill>
                        <a:latin typeface="Calibri"/>
                        <a:cs typeface="Calibri"/>
                      </a:endParaRPr>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a:txBody>
                    <a:bodyPr/>
                    <a:lstStyle/>
                    <a:p>
                      <a:pPr algn="l"/>
                      <a:r>
                        <a:rPr lang="en-US" sz="1000" b="0" kern="1200" dirty="0">
                          <a:solidFill>
                            <a:schemeClr val="accent5">
                              <a:lumMod val="50000"/>
                            </a:schemeClr>
                          </a:solidFill>
                          <a:effectLst/>
                          <a:latin typeface="+mn-lt"/>
                          <a:ea typeface="+mn-ea"/>
                          <a:cs typeface="Calibri"/>
                        </a:rPr>
                        <a:t>2010</a:t>
                      </a:r>
                      <a:r>
                        <a:rPr lang="en-US" sz="1000" b="0" kern="1200" baseline="0" dirty="0">
                          <a:solidFill>
                            <a:schemeClr val="accent5">
                              <a:lumMod val="50000"/>
                            </a:schemeClr>
                          </a:solidFill>
                          <a:effectLst/>
                          <a:latin typeface="+mn-lt"/>
                          <a:ea typeface="+mn-ea"/>
                          <a:cs typeface="Calibri"/>
                        </a:rPr>
                        <a:t> -2013 </a:t>
                      </a:r>
                      <a:endParaRPr lang="fr-FR" sz="1000" b="0" kern="1200" dirty="0">
                        <a:solidFill>
                          <a:schemeClr val="tx1">
                            <a:lumMod val="50000"/>
                            <a:lumOff val="50000"/>
                          </a:schemeClr>
                        </a:solidFill>
                        <a:effectLst/>
                        <a:latin typeface="Calibri"/>
                        <a:ea typeface="+mn-ea"/>
                        <a:cs typeface="Calibri"/>
                      </a:endParaRPr>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a:txBody>
                    <a:bodyPr/>
                    <a:lstStyle/>
                    <a:p>
                      <a:pPr algn="l"/>
                      <a:r>
                        <a:rPr lang="de-DE" sz="1100" b="0" kern="1200" dirty="0">
                          <a:solidFill>
                            <a:schemeClr val="accent5">
                              <a:lumMod val="75000"/>
                            </a:schemeClr>
                          </a:solidFill>
                          <a:effectLst/>
                          <a:latin typeface="+mn-lt"/>
                          <a:ea typeface="+mn-ea"/>
                          <a:cs typeface="Calibri"/>
                        </a:rPr>
                        <a:t>Gesellschaft</a:t>
                      </a:r>
                      <a:r>
                        <a:rPr lang="en-US" sz="1100" b="0" kern="1200" baseline="0" dirty="0">
                          <a:solidFill>
                            <a:schemeClr val="accent5">
                              <a:lumMod val="75000"/>
                            </a:schemeClr>
                          </a:solidFill>
                          <a:effectLst/>
                          <a:latin typeface="+mn-lt"/>
                          <a:ea typeface="+mn-ea"/>
                          <a:cs typeface="Calibri"/>
                        </a:rPr>
                        <a:t> </a:t>
                      </a:r>
                      <a:r>
                        <a:rPr lang="en-US" sz="1100" b="0" kern="1200" baseline="0" dirty="0">
                          <a:solidFill>
                            <a:schemeClr val="tx1"/>
                          </a:solidFill>
                          <a:effectLst/>
                          <a:latin typeface="+mn-lt"/>
                          <a:ea typeface="+mn-ea"/>
                          <a:cs typeface="Calibri"/>
                        </a:rPr>
                        <a:t>- </a:t>
                      </a:r>
                      <a:r>
                        <a:rPr lang="en-US" sz="1100" b="0" kern="1200" dirty="0" err="1">
                          <a:solidFill>
                            <a:schemeClr val="tx1"/>
                          </a:solidFill>
                          <a:effectLst/>
                          <a:latin typeface="+mn-lt"/>
                          <a:ea typeface="+mn-ea"/>
                          <a:cs typeface="Calibri"/>
                        </a:rPr>
                        <a:t>Positionstitel</a:t>
                      </a:r>
                      <a:endParaRPr lang="en-US" sz="1100" b="0" kern="1200" dirty="0">
                        <a:solidFill>
                          <a:schemeClr val="tx1"/>
                        </a:solidFill>
                        <a:effectLst/>
                        <a:latin typeface="+mn-lt"/>
                        <a:ea typeface="+mn-ea"/>
                        <a:cs typeface="Calibri"/>
                      </a:endParaRPr>
                    </a:p>
                    <a:p>
                      <a:pPr lvl="0" algn="l" defTabSz="457200">
                        <a:defRPr/>
                      </a:pPr>
                      <a:r>
                        <a:rPr lang="fr-FR" sz="1100" b="0" kern="1200" baseline="0" dirty="0" err="1">
                          <a:solidFill>
                            <a:schemeClr val="tx1">
                              <a:lumMod val="50000"/>
                              <a:lumOff val="50000"/>
                            </a:schemeClr>
                          </a:solidFill>
                          <a:effectLst/>
                          <a:latin typeface="+mn-lt"/>
                          <a:ea typeface="+mn-ea"/>
                          <a:cs typeface="Calibri"/>
                        </a:rPr>
                        <a:t>Beschreiben</a:t>
                      </a:r>
                      <a:r>
                        <a:rPr lang="fr-FR" sz="1100" b="0" kern="1200" baseline="0" dirty="0">
                          <a:solidFill>
                            <a:schemeClr val="tx1">
                              <a:lumMod val="50000"/>
                              <a:lumOff val="50000"/>
                            </a:schemeClr>
                          </a:solidFill>
                          <a:effectLst/>
                          <a:latin typeface="+mn-lt"/>
                          <a:ea typeface="+mn-ea"/>
                          <a:cs typeface="Calibri"/>
                        </a:rPr>
                        <a:t> </a:t>
                      </a:r>
                      <a:r>
                        <a:rPr lang="fr-FR" sz="1100" b="0" kern="1200" baseline="0" dirty="0" err="1">
                          <a:solidFill>
                            <a:schemeClr val="tx1">
                              <a:lumMod val="50000"/>
                              <a:lumOff val="50000"/>
                            </a:schemeClr>
                          </a:solidFill>
                          <a:effectLst/>
                          <a:latin typeface="+mn-lt"/>
                          <a:ea typeface="+mn-ea"/>
                          <a:cs typeface="Calibri"/>
                        </a:rPr>
                        <a:t>Sie</a:t>
                      </a:r>
                      <a:r>
                        <a:rPr lang="fr-FR" sz="1100" b="0" kern="1200" baseline="0" dirty="0">
                          <a:solidFill>
                            <a:schemeClr val="tx1">
                              <a:lumMod val="50000"/>
                              <a:lumOff val="50000"/>
                            </a:schemeClr>
                          </a:solidFill>
                          <a:effectLst/>
                          <a:latin typeface="+mn-lt"/>
                          <a:ea typeface="+mn-ea"/>
                          <a:cs typeface="Calibri"/>
                        </a:rPr>
                        <a:t> die </a:t>
                      </a:r>
                      <a:r>
                        <a:rPr lang="fr-FR" sz="1100" b="0" kern="1200" baseline="0" dirty="0" err="1">
                          <a:solidFill>
                            <a:schemeClr val="tx1">
                              <a:lumMod val="50000"/>
                              <a:lumOff val="50000"/>
                            </a:schemeClr>
                          </a:solidFill>
                          <a:effectLst/>
                          <a:latin typeface="+mn-lt"/>
                          <a:ea typeface="+mn-ea"/>
                          <a:cs typeface="Calibri"/>
                        </a:rPr>
                        <a:t>Positionen</a:t>
                      </a:r>
                      <a:r>
                        <a:rPr lang="fr-FR" sz="1100" b="0" kern="1200" baseline="0" dirty="0">
                          <a:solidFill>
                            <a:schemeClr val="tx1">
                              <a:lumMod val="50000"/>
                              <a:lumOff val="50000"/>
                            </a:schemeClr>
                          </a:solidFill>
                          <a:effectLst/>
                          <a:latin typeface="+mn-lt"/>
                          <a:ea typeface="+mn-ea"/>
                          <a:cs typeface="Calibri"/>
                        </a:rPr>
                        <a:t>, die </a:t>
                      </a:r>
                      <a:r>
                        <a:rPr lang="fr-FR" sz="1100" b="0" kern="1200" baseline="0" dirty="0" err="1">
                          <a:solidFill>
                            <a:schemeClr val="tx1">
                              <a:lumMod val="50000"/>
                              <a:lumOff val="50000"/>
                            </a:schemeClr>
                          </a:solidFill>
                          <a:effectLst/>
                          <a:latin typeface="+mn-lt"/>
                          <a:ea typeface="+mn-ea"/>
                          <a:cs typeface="Calibri"/>
                        </a:rPr>
                        <a:t>Sie</a:t>
                      </a:r>
                      <a:r>
                        <a:rPr lang="fr-FR" sz="1100" b="0" kern="1200" baseline="0" dirty="0">
                          <a:solidFill>
                            <a:schemeClr val="tx1">
                              <a:lumMod val="50000"/>
                              <a:lumOff val="50000"/>
                            </a:schemeClr>
                          </a:solidFill>
                          <a:effectLst/>
                          <a:latin typeface="+mn-lt"/>
                          <a:ea typeface="+mn-ea"/>
                          <a:cs typeface="Calibri"/>
                        </a:rPr>
                        <a:t> hier </a:t>
                      </a:r>
                      <a:r>
                        <a:rPr lang="fr-FR" sz="1100" b="0" kern="1200" baseline="0" dirty="0" err="1">
                          <a:solidFill>
                            <a:schemeClr val="tx1">
                              <a:lumMod val="50000"/>
                              <a:lumOff val="50000"/>
                            </a:schemeClr>
                          </a:solidFill>
                          <a:effectLst/>
                          <a:latin typeface="+mn-lt"/>
                          <a:ea typeface="+mn-ea"/>
                          <a:cs typeface="Calibri"/>
                        </a:rPr>
                        <a:t>innehatten</a:t>
                      </a:r>
                      <a:r>
                        <a:rPr lang="fr-FR" sz="1100" b="0" kern="1200" baseline="0" dirty="0">
                          <a:solidFill>
                            <a:schemeClr val="tx1">
                              <a:lumMod val="50000"/>
                              <a:lumOff val="50000"/>
                            </a:schemeClr>
                          </a:solidFill>
                          <a:effectLst/>
                          <a:latin typeface="+mn-lt"/>
                          <a:ea typeface="+mn-ea"/>
                          <a:cs typeface="Calibri"/>
                        </a:rPr>
                        <a:t>. </a:t>
                      </a:r>
                      <a:r>
                        <a:rPr lang="fr-FR" sz="1100" b="0" kern="1200" baseline="0" dirty="0" err="1">
                          <a:solidFill>
                            <a:schemeClr val="tx1">
                              <a:lumMod val="50000"/>
                              <a:lumOff val="50000"/>
                            </a:schemeClr>
                          </a:solidFill>
                          <a:effectLst/>
                          <a:latin typeface="+mn-lt"/>
                          <a:ea typeface="+mn-ea"/>
                          <a:cs typeface="Calibri"/>
                        </a:rPr>
                        <a:t>Beschreiben</a:t>
                      </a:r>
                      <a:r>
                        <a:rPr lang="fr-FR" sz="1100" b="0" kern="1200" baseline="0" dirty="0">
                          <a:solidFill>
                            <a:schemeClr val="tx1">
                              <a:lumMod val="50000"/>
                              <a:lumOff val="50000"/>
                            </a:schemeClr>
                          </a:solidFill>
                          <a:effectLst/>
                          <a:latin typeface="+mn-lt"/>
                          <a:ea typeface="+mn-ea"/>
                          <a:cs typeface="Calibri"/>
                        </a:rPr>
                        <a:t> </a:t>
                      </a:r>
                      <a:r>
                        <a:rPr lang="fr-FR" sz="1100" b="0" kern="1200" baseline="0" dirty="0" err="1">
                          <a:solidFill>
                            <a:schemeClr val="tx1">
                              <a:lumMod val="50000"/>
                              <a:lumOff val="50000"/>
                            </a:schemeClr>
                          </a:solidFill>
                          <a:effectLst/>
                          <a:latin typeface="+mn-lt"/>
                          <a:ea typeface="+mn-ea"/>
                          <a:cs typeface="Calibri"/>
                        </a:rPr>
                        <a:t>Sie</a:t>
                      </a:r>
                      <a:r>
                        <a:rPr lang="fr-FR" sz="1100" b="0" kern="1200" baseline="0" dirty="0">
                          <a:solidFill>
                            <a:schemeClr val="tx1">
                              <a:lumMod val="50000"/>
                              <a:lumOff val="50000"/>
                            </a:schemeClr>
                          </a:solidFill>
                          <a:effectLst/>
                          <a:latin typeface="+mn-lt"/>
                          <a:ea typeface="+mn-ea"/>
                          <a:cs typeface="Calibri"/>
                        </a:rPr>
                        <a:t> </a:t>
                      </a:r>
                      <a:r>
                        <a:rPr lang="fr-FR" sz="1100" b="0" kern="1200" baseline="0" dirty="0" err="1">
                          <a:solidFill>
                            <a:schemeClr val="tx1">
                              <a:lumMod val="50000"/>
                              <a:lumOff val="50000"/>
                            </a:schemeClr>
                          </a:solidFill>
                          <a:effectLst/>
                          <a:latin typeface="+mn-lt"/>
                          <a:ea typeface="+mn-ea"/>
                          <a:cs typeface="Calibri"/>
                        </a:rPr>
                        <a:t>auch</a:t>
                      </a:r>
                      <a:r>
                        <a:rPr lang="fr-FR" sz="1100" b="0" kern="1200" baseline="0" dirty="0">
                          <a:solidFill>
                            <a:schemeClr val="tx1">
                              <a:lumMod val="50000"/>
                              <a:lumOff val="50000"/>
                            </a:schemeClr>
                          </a:solidFill>
                          <a:effectLst/>
                          <a:latin typeface="+mn-lt"/>
                          <a:ea typeface="+mn-ea"/>
                          <a:cs typeface="Calibri"/>
                        </a:rPr>
                        <a:t> </a:t>
                      </a:r>
                      <a:r>
                        <a:rPr lang="fr-FR" sz="1100" b="0" kern="1200" baseline="0" dirty="0" err="1">
                          <a:solidFill>
                            <a:schemeClr val="tx1">
                              <a:lumMod val="50000"/>
                              <a:lumOff val="50000"/>
                            </a:schemeClr>
                          </a:solidFill>
                          <a:effectLst/>
                          <a:latin typeface="+mn-lt"/>
                          <a:ea typeface="+mn-ea"/>
                          <a:cs typeface="Calibri"/>
                        </a:rPr>
                        <a:t>Ihre</a:t>
                      </a:r>
                      <a:r>
                        <a:rPr lang="fr-FR" sz="1100" b="0" kern="1200" baseline="0" dirty="0">
                          <a:solidFill>
                            <a:schemeClr val="tx1">
                              <a:lumMod val="50000"/>
                              <a:lumOff val="50000"/>
                            </a:schemeClr>
                          </a:solidFill>
                          <a:effectLst/>
                          <a:latin typeface="+mn-lt"/>
                          <a:ea typeface="+mn-ea"/>
                          <a:cs typeface="Calibri"/>
                        </a:rPr>
                        <a:t> </a:t>
                      </a:r>
                      <a:r>
                        <a:rPr lang="fr-FR" sz="1100" b="0" kern="1200" baseline="0" dirty="0" err="1">
                          <a:solidFill>
                            <a:schemeClr val="tx1">
                              <a:lumMod val="50000"/>
                              <a:lumOff val="50000"/>
                            </a:schemeClr>
                          </a:solidFill>
                          <a:effectLst/>
                          <a:latin typeface="+mn-lt"/>
                          <a:ea typeface="+mn-ea"/>
                          <a:cs typeface="Calibri"/>
                        </a:rPr>
                        <a:t>Aufgaben</a:t>
                      </a:r>
                      <a:r>
                        <a:rPr lang="fr-FR" sz="1100" b="0" kern="1200" baseline="0" dirty="0">
                          <a:solidFill>
                            <a:schemeClr val="tx1">
                              <a:lumMod val="50000"/>
                              <a:lumOff val="50000"/>
                            </a:schemeClr>
                          </a:solidFill>
                          <a:effectLst/>
                          <a:latin typeface="+mn-lt"/>
                          <a:ea typeface="+mn-ea"/>
                          <a:cs typeface="Calibri"/>
                        </a:rPr>
                        <a:t> </a:t>
                      </a:r>
                      <a:r>
                        <a:rPr lang="fr-FR" sz="1100" b="0" kern="1200" baseline="0" dirty="0" err="1">
                          <a:solidFill>
                            <a:schemeClr val="tx1">
                              <a:lumMod val="50000"/>
                              <a:lumOff val="50000"/>
                            </a:schemeClr>
                          </a:solidFill>
                          <a:effectLst/>
                          <a:latin typeface="+mn-lt"/>
                          <a:ea typeface="+mn-ea"/>
                          <a:cs typeface="Calibri"/>
                        </a:rPr>
                        <a:t>und</a:t>
                      </a:r>
                      <a:r>
                        <a:rPr lang="fr-FR" sz="1100" b="0" kern="1200" baseline="0" dirty="0">
                          <a:solidFill>
                            <a:schemeClr val="tx1">
                              <a:lumMod val="50000"/>
                              <a:lumOff val="50000"/>
                            </a:schemeClr>
                          </a:solidFill>
                          <a:effectLst/>
                          <a:latin typeface="+mn-lt"/>
                          <a:ea typeface="+mn-ea"/>
                          <a:cs typeface="Calibri"/>
                        </a:rPr>
                        <a:t> die </a:t>
                      </a:r>
                      <a:r>
                        <a:rPr lang="fr-FR" sz="1100" b="0" kern="1200" baseline="0" dirty="0" err="1">
                          <a:solidFill>
                            <a:schemeClr val="tx1">
                              <a:lumMod val="50000"/>
                              <a:lumOff val="50000"/>
                            </a:schemeClr>
                          </a:solidFill>
                          <a:effectLst/>
                          <a:latin typeface="+mn-lt"/>
                          <a:ea typeface="+mn-ea"/>
                          <a:cs typeface="Calibri"/>
                        </a:rPr>
                        <a:t>Anzahl</a:t>
                      </a:r>
                      <a:r>
                        <a:rPr lang="fr-FR" sz="1100" b="0" kern="1200" baseline="0" dirty="0">
                          <a:solidFill>
                            <a:schemeClr val="tx1">
                              <a:lumMod val="50000"/>
                              <a:lumOff val="50000"/>
                            </a:schemeClr>
                          </a:solidFill>
                          <a:effectLst/>
                          <a:latin typeface="+mn-lt"/>
                          <a:ea typeface="+mn-ea"/>
                          <a:cs typeface="Calibri"/>
                        </a:rPr>
                        <a:t> der </a:t>
                      </a:r>
                      <a:r>
                        <a:rPr lang="fr-FR" sz="1100" b="0" kern="1200" baseline="0" dirty="0" err="1">
                          <a:solidFill>
                            <a:schemeClr val="tx1">
                              <a:lumMod val="50000"/>
                              <a:lumOff val="50000"/>
                            </a:schemeClr>
                          </a:solidFill>
                          <a:effectLst/>
                          <a:latin typeface="+mn-lt"/>
                          <a:ea typeface="+mn-ea"/>
                          <a:cs typeface="Calibri"/>
                        </a:rPr>
                        <a:t>Personen</a:t>
                      </a:r>
                      <a:r>
                        <a:rPr lang="fr-FR" sz="1100" b="0" kern="1200" baseline="0" dirty="0">
                          <a:solidFill>
                            <a:schemeClr val="tx1">
                              <a:lumMod val="50000"/>
                              <a:lumOff val="50000"/>
                            </a:schemeClr>
                          </a:solidFill>
                          <a:effectLst/>
                          <a:latin typeface="+mn-lt"/>
                          <a:ea typeface="+mn-ea"/>
                          <a:cs typeface="Calibri"/>
                        </a:rPr>
                        <a:t>, die </a:t>
                      </a:r>
                      <a:r>
                        <a:rPr lang="fr-FR" sz="1100" b="0" kern="1200" baseline="0" dirty="0" err="1">
                          <a:solidFill>
                            <a:schemeClr val="tx1">
                              <a:lumMod val="50000"/>
                              <a:lumOff val="50000"/>
                            </a:schemeClr>
                          </a:solidFill>
                          <a:effectLst/>
                          <a:latin typeface="+mn-lt"/>
                          <a:ea typeface="+mn-ea"/>
                          <a:cs typeface="Calibri"/>
                        </a:rPr>
                        <a:t>Sie</a:t>
                      </a:r>
                      <a:r>
                        <a:rPr lang="fr-FR" sz="1100" b="0" kern="1200" baseline="0" dirty="0">
                          <a:solidFill>
                            <a:schemeClr val="tx1">
                              <a:lumMod val="50000"/>
                              <a:lumOff val="50000"/>
                            </a:schemeClr>
                          </a:solidFill>
                          <a:effectLst/>
                          <a:latin typeface="+mn-lt"/>
                          <a:ea typeface="+mn-ea"/>
                          <a:cs typeface="Calibri"/>
                        </a:rPr>
                        <a:t> </a:t>
                      </a:r>
                      <a:r>
                        <a:rPr lang="fr-FR" sz="1100" b="0" kern="1200" baseline="0" dirty="0" err="1">
                          <a:solidFill>
                            <a:schemeClr val="tx1">
                              <a:lumMod val="50000"/>
                              <a:lumOff val="50000"/>
                            </a:schemeClr>
                          </a:solidFill>
                          <a:effectLst/>
                          <a:latin typeface="+mn-lt"/>
                          <a:ea typeface="+mn-ea"/>
                          <a:cs typeface="Calibri"/>
                        </a:rPr>
                        <a:t>beaufsichtigen</a:t>
                      </a:r>
                      <a:r>
                        <a:rPr lang="fr-FR" sz="1100" b="0" kern="1200" baseline="0" dirty="0">
                          <a:solidFill>
                            <a:schemeClr val="tx1">
                              <a:lumMod val="50000"/>
                              <a:lumOff val="50000"/>
                            </a:schemeClr>
                          </a:solidFill>
                          <a:effectLst/>
                          <a:latin typeface="+mn-lt"/>
                          <a:ea typeface="+mn-ea"/>
                          <a:cs typeface="Calibri"/>
                        </a:rPr>
                        <a:t>.</a:t>
                      </a:r>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92" name="Tableau 91"/>
          <p:cNvGraphicFramePr>
            <a:graphicFrameLocks noGrp="1"/>
          </p:cNvGraphicFramePr>
          <p:nvPr>
            <p:extLst>
              <p:ext uri="{D42A27DB-BD31-4B8C-83A1-F6EECF244321}">
                <p14:modId xmlns:p14="http://schemas.microsoft.com/office/powerpoint/2010/main" val="3593524261"/>
              </p:ext>
            </p:extLst>
          </p:nvPr>
        </p:nvGraphicFramePr>
        <p:xfrm>
          <a:off x="155211" y="5920211"/>
          <a:ext cx="3935967" cy="2057400"/>
        </p:xfrm>
        <a:graphic>
          <a:graphicData uri="http://schemas.openxmlformats.org/drawingml/2006/table">
            <a:tbl>
              <a:tblPr firstRow="1" bandRow="1">
                <a:tableStyleId>{2D5ABB26-0587-4C30-8999-92F81FD0307C}</a:tableStyleId>
              </a:tblPr>
              <a:tblGrid>
                <a:gridCol w="208280">
                  <a:extLst>
                    <a:ext uri="{9D8B030D-6E8A-4147-A177-3AD203B41FA5}">
                      <a16:colId xmlns:a16="http://schemas.microsoft.com/office/drawing/2014/main" val="20000"/>
                    </a:ext>
                  </a:extLst>
                </a:gridCol>
                <a:gridCol w="657535">
                  <a:extLst>
                    <a:ext uri="{9D8B030D-6E8A-4147-A177-3AD203B41FA5}">
                      <a16:colId xmlns:a16="http://schemas.microsoft.com/office/drawing/2014/main" val="20001"/>
                    </a:ext>
                  </a:extLst>
                </a:gridCol>
                <a:gridCol w="3070152">
                  <a:extLst>
                    <a:ext uri="{9D8B030D-6E8A-4147-A177-3AD203B41FA5}">
                      <a16:colId xmlns:a16="http://schemas.microsoft.com/office/drawing/2014/main" val="20002"/>
                    </a:ext>
                  </a:extLst>
                </a:gridCol>
              </a:tblGrid>
              <a:tr h="0">
                <a:tc>
                  <a:txBody>
                    <a:bodyPr/>
                    <a:lstStyle/>
                    <a:p>
                      <a:pPr algn="ctr"/>
                      <a:endParaRPr lang="fr-FR" sz="1200" dirty="0">
                        <a:solidFill>
                          <a:schemeClr val="tx1"/>
                        </a:solidFill>
                        <a:latin typeface="Calibri"/>
                        <a:cs typeface="Calibri"/>
                      </a:endParaRPr>
                    </a:p>
                  </a:txBody>
                  <a:tcPr>
                    <a:lnL w="76200" cap="flat" cmpd="sng" algn="ctr">
                      <a:solidFill>
                        <a:srgbClr val="4BACC6">
                          <a:lumMod val="75000"/>
                        </a:srgb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gridSpan="2">
                  <a:txBody>
                    <a:bodyPr/>
                    <a:lstStyle/>
                    <a:p>
                      <a:pPr algn="l"/>
                      <a:r>
                        <a:rPr lang="de-DE" sz="1800" kern="1200" dirty="0">
                          <a:solidFill>
                            <a:srgbClr val="31859C"/>
                          </a:solidFill>
                          <a:effectLst/>
                          <a:latin typeface="Calibri"/>
                          <a:ea typeface="+mn-ea"/>
                          <a:cs typeface="Calibri"/>
                        </a:rPr>
                        <a:t>AUSBILDUNG</a:t>
                      </a:r>
                      <a:endParaRPr lang="fr-FR" sz="1800" kern="1200" dirty="0">
                        <a:solidFill>
                          <a:srgbClr val="31859C"/>
                        </a:solidFill>
                        <a:effectLst/>
                        <a:latin typeface="Calibri"/>
                        <a:ea typeface="+mn-ea"/>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a:endParaRPr lang="fr-FR" sz="1800" kern="1200" dirty="0">
                        <a:solidFill>
                          <a:srgbClr val="31859C"/>
                        </a:solidFill>
                        <a:effectLst/>
                        <a:latin typeface="Calibri"/>
                        <a:ea typeface="+mn-ea"/>
                        <a:cs typeface="Calibri"/>
                      </a:endParaRPr>
                    </a:p>
                  </a:txBody>
                  <a:tcPr>
                    <a:lnL w="12700" cap="flat" cmpd="sng" algn="ctr">
                      <a:solidFill>
                        <a:prstClr val="white"/>
                      </a:solidFill>
                      <a:prstDash val="solid"/>
                      <a:round/>
                      <a:headEnd type="none" w="med" len="med"/>
                      <a:tailEnd type="none" w="med" len="med"/>
                    </a:lnL>
                    <a:lnR w="12700" cap="flat" cmpd="sng" algn="ctr">
                      <a:solidFill>
                        <a:srgbClr val="4BACC6">
                          <a:lumMod val="75000"/>
                        </a:srgbClr>
                      </a:solidFill>
                      <a:prstDash val="solid"/>
                      <a:round/>
                      <a:headEnd type="none" w="med" len="med"/>
                      <a:tailEnd type="none" w="med" len="med"/>
                    </a:lnR>
                    <a:lnT w="12700" cap="flat" cmpd="sng" algn="ctr">
                      <a:solidFill>
                        <a:srgbClr val="4BACC6">
                          <a:lumMod val="75000"/>
                        </a:srgbClr>
                      </a:solidFill>
                      <a:prstDash val="solid"/>
                      <a:round/>
                      <a:headEnd type="none" w="med" len="med"/>
                      <a:tailEnd type="none" w="med" len="med"/>
                    </a:lnT>
                    <a:lnB w="12700" cap="flat" cmpd="sng" algn="ctr">
                      <a:solidFill>
                        <a:srgbClr val="4BACC6">
                          <a:lumMod val="75000"/>
                        </a:srgbClr>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562431">
                <a:tc>
                  <a:txBody>
                    <a:bodyPr/>
                    <a:lstStyle/>
                    <a:p>
                      <a:pPr algn="ctr"/>
                      <a:endParaRPr lang="fr-FR" sz="1200" dirty="0">
                        <a:solidFill>
                          <a:schemeClr val="tx1"/>
                        </a:solidFill>
                        <a:latin typeface="Calibri"/>
                        <a:cs typeface="Calibri"/>
                      </a:endParaRPr>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a:txBody>
                    <a:bodyPr/>
                    <a:lstStyle/>
                    <a:p>
                      <a:pPr algn="ctr"/>
                      <a:r>
                        <a:rPr lang="en-US" sz="1000" b="0" kern="1200" baseline="0" dirty="0">
                          <a:solidFill>
                            <a:schemeClr val="accent5">
                              <a:lumMod val="50000"/>
                            </a:schemeClr>
                          </a:solidFill>
                          <a:effectLst/>
                          <a:latin typeface="+mn-lt"/>
                          <a:ea typeface="+mn-ea"/>
                          <a:cs typeface="Calibri"/>
                        </a:rPr>
                        <a:t>2013 </a:t>
                      </a:r>
                      <a:endParaRPr lang="fr-FR" sz="1000" b="0" kern="1200" dirty="0">
                        <a:solidFill>
                          <a:schemeClr val="tx1">
                            <a:lumMod val="50000"/>
                            <a:lumOff val="50000"/>
                          </a:schemeClr>
                        </a:solidFill>
                        <a:effectLst/>
                        <a:latin typeface="Calibri"/>
                        <a:ea typeface="+mn-ea"/>
                        <a:cs typeface="Calibri"/>
                      </a:endParaRPr>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a:txBody>
                    <a:bodyPr/>
                    <a:lstStyle/>
                    <a:p>
                      <a:pPr algn="l"/>
                      <a:r>
                        <a:rPr lang="fr-FR" sz="1100" b="0" kern="1200" baseline="0" dirty="0">
                          <a:solidFill>
                            <a:srgbClr val="31859C"/>
                          </a:solidFill>
                          <a:effectLst/>
                          <a:latin typeface="+mn-lt"/>
                          <a:ea typeface="+mn-ea"/>
                          <a:cs typeface="Calibri"/>
                        </a:rPr>
                        <a:t>Université</a:t>
                      </a:r>
                      <a:r>
                        <a:rPr lang="fr-FR" sz="1100" dirty="0"/>
                        <a:t> </a:t>
                      </a:r>
                      <a:r>
                        <a:rPr lang="en-US" sz="1100" b="0" kern="1200" baseline="0" dirty="0">
                          <a:solidFill>
                            <a:schemeClr val="tx1"/>
                          </a:solidFill>
                          <a:effectLst/>
                          <a:latin typeface="+mn-lt"/>
                          <a:ea typeface="+mn-ea"/>
                          <a:cs typeface="Calibri"/>
                        </a:rPr>
                        <a:t>- </a:t>
                      </a:r>
                      <a:r>
                        <a:rPr lang="en-US" sz="1100" b="0" kern="1200" baseline="0" dirty="0" err="1">
                          <a:solidFill>
                            <a:schemeClr val="tx1"/>
                          </a:solidFill>
                          <a:effectLst/>
                          <a:latin typeface="+mn-lt"/>
                          <a:ea typeface="+mn-ea"/>
                          <a:cs typeface="Calibri"/>
                        </a:rPr>
                        <a:t>Diplom</a:t>
                      </a:r>
                      <a:endParaRPr lang="en-US" sz="1100" b="0" kern="1200" dirty="0">
                        <a:solidFill>
                          <a:schemeClr val="tx1"/>
                        </a:solidFill>
                        <a:effectLst/>
                        <a:latin typeface="+mn-lt"/>
                        <a:ea typeface="+mn-ea"/>
                        <a:cs typeface="Calibri"/>
                      </a:endParaRPr>
                    </a:p>
                    <a:p>
                      <a:pPr lvl="0" algn="l" defTabSz="457200">
                        <a:defRPr/>
                      </a:pPr>
                      <a:r>
                        <a:rPr lang="fr-FR" sz="1100" b="0" kern="1200" dirty="0" err="1">
                          <a:solidFill>
                            <a:schemeClr val="tx1">
                              <a:lumMod val="50000"/>
                              <a:lumOff val="50000"/>
                            </a:schemeClr>
                          </a:solidFill>
                          <a:effectLst/>
                          <a:latin typeface="+mn-lt"/>
                          <a:ea typeface="+mn-ea"/>
                          <a:cs typeface="Calibri"/>
                        </a:rPr>
                        <a:t>Beschreiben</a:t>
                      </a:r>
                      <a:r>
                        <a:rPr lang="fr-FR" sz="1100" b="0" kern="1200" dirty="0">
                          <a:solidFill>
                            <a:schemeClr val="tx1">
                              <a:lumMod val="50000"/>
                              <a:lumOff val="50000"/>
                            </a:schemeClr>
                          </a:solidFill>
                          <a:effectLst/>
                          <a:latin typeface="+mn-lt"/>
                          <a:ea typeface="+mn-ea"/>
                          <a:cs typeface="Calibri"/>
                        </a:rPr>
                        <a:t> </a:t>
                      </a:r>
                      <a:r>
                        <a:rPr lang="fr-FR" sz="1100" b="0" kern="1200" dirty="0" err="1">
                          <a:solidFill>
                            <a:schemeClr val="tx1">
                              <a:lumMod val="50000"/>
                              <a:lumOff val="50000"/>
                            </a:schemeClr>
                          </a:solidFill>
                          <a:effectLst/>
                          <a:latin typeface="+mn-lt"/>
                          <a:ea typeface="+mn-ea"/>
                          <a:cs typeface="Calibri"/>
                        </a:rPr>
                        <a:t>Sie</a:t>
                      </a:r>
                      <a:r>
                        <a:rPr lang="fr-FR" sz="1100" b="0" kern="1200" dirty="0">
                          <a:solidFill>
                            <a:schemeClr val="tx1">
                              <a:lumMod val="50000"/>
                              <a:lumOff val="50000"/>
                            </a:schemeClr>
                          </a:solidFill>
                          <a:effectLst/>
                          <a:latin typeface="+mn-lt"/>
                          <a:ea typeface="+mn-ea"/>
                          <a:cs typeface="Calibri"/>
                        </a:rPr>
                        <a:t> in </a:t>
                      </a:r>
                      <a:r>
                        <a:rPr lang="fr-FR" sz="1100" b="0" kern="1200" dirty="0" err="1">
                          <a:solidFill>
                            <a:schemeClr val="tx1">
                              <a:lumMod val="50000"/>
                              <a:lumOff val="50000"/>
                            </a:schemeClr>
                          </a:solidFill>
                          <a:effectLst/>
                          <a:latin typeface="+mn-lt"/>
                          <a:ea typeface="+mn-ea"/>
                          <a:cs typeface="Calibri"/>
                        </a:rPr>
                        <a:t>einer</a:t>
                      </a:r>
                      <a:r>
                        <a:rPr lang="fr-FR" sz="1100" b="0" kern="1200" dirty="0">
                          <a:solidFill>
                            <a:schemeClr val="tx1">
                              <a:lumMod val="50000"/>
                              <a:lumOff val="50000"/>
                            </a:schemeClr>
                          </a:solidFill>
                          <a:effectLst/>
                          <a:latin typeface="+mn-lt"/>
                          <a:ea typeface="+mn-ea"/>
                          <a:cs typeface="Calibri"/>
                        </a:rPr>
                        <a:t> </a:t>
                      </a:r>
                      <a:r>
                        <a:rPr lang="fr-FR" sz="1100" b="0" kern="1200" dirty="0" err="1">
                          <a:solidFill>
                            <a:schemeClr val="tx1">
                              <a:lumMod val="50000"/>
                              <a:lumOff val="50000"/>
                            </a:schemeClr>
                          </a:solidFill>
                          <a:effectLst/>
                          <a:latin typeface="+mn-lt"/>
                          <a:ea typeface="+mn-ea"/>
                          <a:cs typeface="Calibri"/>
                        </a:rPr>
                        <a:t>Zeile</a:t>
                      </a:r>
                      <a:r>
                        <a:rPr lang="fr-FR" sz="1100" b="0" kern="1200" dirty="0">
                          <a:solidFill>
                            <a:schemeClr val="tx1">
                              <a:lumMod val="50000"/>
                              <a:lumOff val="50000"/>
                            </a:schemeClr>
                          </a:solidFill>
                          <a:effectLst/>
                          <a:latin typeface="+mn-lt"/>
                          <a:ea typeface="+mn-ea"/>
                          <a:cs typeface="Calibri"/>
                        </a:rPr>
                        <a:t> die </a:t>
                      </a:r>
                      <a:r>
                        <a:rPr lang="fr-FR" sz="1100" b="0" kern="1200" dirty="0" err="1">
                          <a:solidFill>
                            <a:schemeClr val="tx1">
                              <a:lumMod val="50000"/>
                              <a:lumOff val="50000"/>
                            </a:schemeClr>
                          </a:solidFill>
                          <a:effectLst/>
                          <a:latin typeface="+mn-lt"/>
                          <a:ea typeface="+mn-ea"/>
                          <a:cs typeface="Calibri"/>
                        </a:rPr>
                        <a:t>Ziele</a:t>
                      </a:r>
                      <a:r>
                        <a:rPr lang="fr-FR" sz="1100" b="0" kern="1200" dirty="0">
                          <a:solidFill>
                            <a:schemeClr val="tx1">
                              <a:lumMod val="50000"/>
                              <a:lumOff val="50000"/>
                            </a:schemeClr>
                          </a:solidFill>
                          <a:effectLst/>
                          <a:latin typeface="+mn-lt"/>
                          <a:ea typeface="+mn-ea"/>
                          <a:cs typeface="Calibri"/>
                        </a:rPr>
                        <a:t> </a:t>
                      </a:r>
                      <a:r>
                        <a:rPr lang="fr-FR" sz="1100" b="0" kern="1200" dirty="0" err="1">
                          <a:solidFill>
                            <a:schemeClr val="tx1">
                              <a:lumMod val="50000"/>
                              <a:lumOff val="50000"/>
                            </a:schemeClr>
                          </a:solidFill>
                          <a:effectLst/>
                          <a:latin typeface="+mn-lt"/>
                          <a:ea typeface="+mn-ea"/>
                          <a:cs typeface="Calibri"/>
                        </a:rPr>
                        <a:t>und</a:t>
                      </a:r>
                      <a:r>
                        <a:rPr lang="fr-FR" sz="1100" b="0" kern="1200" dirty="0">
                          <a:solidFill>
                            <a:schemeClr val="tx1">
                              <a:lumMod val="50000"/>
                              <a:lumOff val="50000"/>
                            </a:schemeClr>
                          </a:solidFill>
                          <a:effectLst/>
                          <a:latin typeface="+mn-lt"/>
                          <a:ea typeface="+mn-ea"/>
                          <a:cs typeface="Calibri"/>
                        </a:rPr>
                        <a:t> </a:t>
                      </a:r>
                      <a:r>
                        <a:rPr lang="fr-FR" sz="1100" b="0" kern="1200" dirty="0" err="1">
                          <a:solidFill>
                            <a:schemeClr val="tx1">
                              <a:lumMod val="50000"/>
                              <a:lumOff val="50000"/>
                            </a:schemeClr>
                          </a:solidFill>
                          <a:effectLst/>
                          <a:latin typeface="+mn-lt"/>
                          <a:ea typeface="+mn-ea"/>
                          <a:cs typeface="Calibri"/>
                        </a:rPr>
                        <a:t>Besonderheiten</a:t>
                      </a:r>
                      <a:r>
                        <a:rPr lang="fr-FR" sz="1100" b="0" kern="1200" dirty="0">
                          <a:solidFill>
                            <a:schemeClr val="tx1">
                              <a:lumMod val="50000"/>
                              <a:lumOff val="50000"/>
                            </a:schemeClr>
                          </a:solidFill>
                          <a:effectLst/>
                          <a:latin typeface="+mn-lt"/>
                          <a:ea typeface="+mn-ea"/>
                          <a:cs typeface="Calibri"/>
                        </a:rPr>
                        <a:t> </a:t>
                      </a:r>
                      <a:r>
                        <a:rPr lang="fr-FR" sz="1100" b="0" kern="1200" dirty="0" err="1">
                          <a:solidFill>
                            <a:schemeClr val="tx1">
                              <a:lumMod val="50000"/>
                              <a:lumOff val="50000"/>
                            </a:schemeClr>
                          </a:solidFill>
                          <a:effectLst/>
                          <a:latin typeface="+mn-lt"/>
                          <a:ea typeface="+mn-ea"/>
                          <a:cs typeface="Calibri"/>
                        </a:rPr>
                        <a:t>dieser</a:t>
                      </a:r>
                      <a:r>
                        <a:rPr lang="fr-FR" sz="1100" b="0" kern="1200" dirty="0">
                          <a:solidFill>
                            <a:schemeClr val="tx1">
                              <a:lumMod val="50000"/>
                              <a:lumOff val="50000"/>
                            </a:schemeClr>
                          </a:solidFill>
                          <a:effectLst/>
                          <a:latin typeface="+mn-lt"/>
                          <a:ea typeface="+mn-ea"/>
                          <a:cs typeface="Calibri"/>
                        </a:rPr>
                        <a:t> </a:t>
                      </a:r>
                      <a:r>
                        <a:rPr lang="fr-FR" sz="1100" b="0" kern="1200" dirty="0" err="1">
                          <a:solidFill>
                            <a:schemeClr val="tx1">
                              <a:lumMod val="50000"/>
                              <a:lumOff val="50000"/>
                            </a:schemeClr>
                          </a:solidFill>
                          <a:effectLst/>
                          <a:latin typeface="+mn-lt"/>
                          <a:ea typeface="+mn-ea"/>
                          <a:cs typeface="Calibri"/>
                        </a:rPr>
                        <a:t>Schulung</a:t>
                      </a:r>
                      <a:r>
                        <a:rPr lang="fr-FR" sz="1100" b="0" kern="1200" dirty="0">
                          <a:solidFill>
                            <a:schemeClr val="tx1">
                              <a:lumMod val="50000"/>
                              <a:lumOff val="50000"/>
                            </a:schemeClr>
                          </a:solidFill>
                          <a:effectLst/>
                          <a:latin typeface="+mn-lt"/>
                          <a:ea typeface="+mn-ea"/>
                          <a:cs typeface="Calibri"/>
                        </a:rPr>
                        <a:t>. </a:t>
                      </a:r>
                      <a:r>
                        <a:rPr lang="fr-FR" sz="1100" b="0" kern="1200" dirty="0" err="1">
                          <a:solidFill>
                            <a:schemeClr val="tx1">
                              <a:lumMod val="50000"/>
                              <a:lumOff val="50000"/>
                            </a:schemeClr>
                          </a:solidFill>
                          <a:effectLst/>
                          <a:latin typeface="+mn-lt"/>
                          <a:ea typeface="+mn-ea"/>
                          <a:cs typeface="Calibri"/>
                        </a:rPr>
                        <a:t>Schreiben</a:t>
                      </a:r>
                      <a:r>
                        <a:rPr lang="fr-FR" sz="1100" b="0" kern="1200" dirty="0">
                          <a:solidFill>
                            <a:schemeClr val="tx1">
                              <a:lumMod val="50000"/>
                              <a:lumOff val="50000"/>
                            </a:schemeClr>
                          </a:solidFill>
                          <a:effectLst/>
                          <a:latin typeface="+mn-lt"/>
                          <a:ea typeface="+mn-ea"/>
                          <a:cs typeface="Calibri"/>
                        </a:rPr>
                        <a:t> </a:t>
                      </a:r>
                      <a:r>
                        <a:rPr lang="fr-FR" sz="1100" b="0" kern="1200" dirty="0" err="1">
                          <a:solidFill>
                            <a:schemeClr val="tx1">
                              <a:lumMod val="50000"/>
                              <a:lumOff val="50000"/>
                            </a:schemeClr>
                          </a:solidFill>
                          <a:effectLst/>
                          <a:latin typeface="+mn-lt"/>
                          <a:ea typeface="+mn-ea"/>
                          <a:cs typeface="Calibri"/>
                        </a:rPr>
                        <a:t>Sie</a:t>
                      </a:r>
                      <a:r>
                        <a:rPr lang="fr-FR" sz="1100" b="0" kern="1200" dirty="0">
                          <a:solidFill>
                            <a:schemeClr val="tx1">
                              <a:lumMod val="50000"/>
                              <a:lumOff val="50000"/>
                            </a:schemeClr>
                          </a:solidFill>
                          <a:effectLst/>
                          <a:latin typeface="+mn-lt"/>
                          <a:ea typeface="+mn-ea"/>
                          <a:cs typeface="Calibri"/>
                        </a:rPr>
                        <a:t> </a:t>
                      </a:r>
                      <a:r>
                        <a:rPr lang="fr-FR" sz="1100" b="0" kern="1200" dirty="0" err="1">
                          <a:solidFill>
                            <a:schemeClr val="tx1">
                              <a:lumMod val="50000"/>
                              <a:lumOff val="50000"/>
                            </a:schemeClr>
                          </a:solidFill>
                          <a:effectLst/>
                          <a:latin typeface="+mn-lt"/>
                          <a:ea typeface="+mn-ea"/>
                          <a:cs typeface="Calibri"/>
                        </a:rPr>
                        <a:t>Ihre</a:t>
                      </a:r>
                      <a:r>
                        <a:rPr lang="fr-FR" sz="1100" b="0" kern="1200" dirty="0">
                          <a:solidFill>
                            <a:schemeClr val="tx1">
                              <a:lumMod val="50000"/>
                              <a:lumOff val="50000"/>
                            </a:schemeClr>
                          </a:solidFill>
                          <a:effectLst/>
                          <a:latin typeface="+mn-lt"/>
                          <a:ea typeface="+mn-ea"/>
                          <a:cs typeface="Calibri"/>
                        </a:rPr>
                        <a:t> </a:t>
                      </a:r>
                      <a:r>
                        <a:rPr lang="fr-FR" sz="1100" b="0" kern="1200" dirty="0" err="1">
                          <a:solidFill>
                            <a:schemeClr val="tx1">
                              <a:lumMod val="50000"/>
                              <a:lumOff val="50000"/>
                            </a:schemeClr>
                          </a:solidFill>
                          <a:effectLst/>
                          <a:latin typeface="+mn-lt"/>
                          <a:ea typeface="+mn-ea"/>
                          <a:cs typeface="Calibri"/>
                        </a:rPr>
                        <a:t>Erwähnung</a:t>
                      </a:r>
                      <a:r>
                        <a:rPr lang="fr-FR" sz="1100" b="0" kern="1200" dirty="0">
                          <a:solidFill>
                            <a:schemeClr val="tx1">
                              <a:lumMod val="50000"/>
                              <a:lumOff val="50000"/>
                            </a:schemeClr>
                          </a:solidFill>
                          <a:effectLst/>
                          <a:latin typeface="+mn-lt"/>
                          <a:ea typeface="+mn-ea"/>
                          <a:cs typeface="Calibri"/>
                        </a:rPr>
                        <a:t>, </a:t>
                      </a:r>
                      <a:r>
                        <a:rPr lang="fr-FR" sz="1100" b="0" kern="1200" dirty="0" err="1">
                          <a:solidFill>
                            <a:schemeClr val="tx1">
                              <a:lumMod val="50000"/>
                              <a:lumOff val="50000"/>
                            </a:schemeClr>
                          </a:solidFill>
                          <a:effectLst/>
                          <a:latin typeface="+mn-lt"/>
                          <a:ea typeface="+mn-ea"/>
                          <a:cs typeface="Calibri"/>
                        </a:rPr>
                        <a:t>wenn</a:t>
                      </a:r>
                      <a:r>
                        <a:rPr lang="fr-FR" sz="1100" b="0" kern="1200" dirty="0">
                          <a:solidFill>
                            <a:schemeClr val="tx1">
                              <a:lumMod val="50000"/>
                              <a:lumOff val="50000"/>
                            </a:schemeClr>
                          </a:solidFill>
                          <a:effectLst/>
                          <a:latin typeface="+mn-lt"/>
                          <a:ea typeface="+mn-ea"/>
                          <a:cs typeface="Calibri"/>
                        </a:rPr>
                        <a:t> </a:t>
                      </a:r>
                      <a:r>
                        <a:rPr lang="fr-FR" sz="1100" b="0" kern="1200" dirty="0" err="1">
                          <a:solidFill>
                            <a:schemeClr val="tx1">
                              <a:lumMod val="50000"/>
                              <a:lumOff val="50000"/>
                            </a:schemeClr>
                          </a:solidFill>
                          <a:effectLst/>
                          <a:latin typeface="+mn-lt"/>
                          <a:ea typeface="+mn-ea"/>
                          <a:cs typeface="Calibri"/>
                        </a:rPr>
                        <a:t>Sie</a:t>
                      </a:r>
                      <a:r>
                        <a:rPr lang="fr-FR" sz="1100" b="0" kern="1200" dirty="0">
                          <a:solidFill>
                            <a:schemeClr val="tx1">
                              <a:lumMod val="50000"/>
                              <a:lumOff val="50000"/>
                            </a:schemeClr>
                          </a:solidFill>
                          <a:effectLst/>
                          <a:latin typeface="+mn-lt"/>
                          <a:ea typeface="+mn-ea"/>
                          <a:cs typeface="Calibri"/>
                        </a:rPr>
                        <a:t> </a:t>
                      </a:r>
                      <a:r>
                        <a:rPr lang="fr-FR" sz="1100" b="0" kern="1200" dirty="0" err="1">
                          <a:solidFill>
                            <a:schemeClr val="tx1">
                              <a:lumMod val="50000"/>
                              <a:lumOff val="50000"/>
                            </a:schemeClr>
                          </a:solidFill>
                          <a:effectLst/>
                          <a:latin typeface="+mn-lt"/>
                          <a:ea typeface="+mn-ea"/>
                          <a:cs typeface="Calibri"/>
                        </a:rPr>
                        <a:t>eine</a:t>
                      </a:r>
                      <a:r>
                        <a:rPr lang="fr-FR" sz="1100" b="0" kern="1200" dirty="0">
                          <a:solidFill>
                            <a:schemeClr val="tx1">
                              <a:lumMod val="50000"/>
                              <a:lumOff val="50000"/>
                            </a:schemeClr>
                          </a:solidFill>
                          <a:effectLst/>
                          <a:latin typeface="+mn-lt"/>
                          <a:ea typeface="+mn-ea"/>
                          <a:cs typeface="Calibri"/>
                        </a:rPr>
                        <a:t> </a:t>
                      </a:r>
                      <a:r>
                        <a:rPr lang="fr-FR" sz="1100" b="0" kern="1200" dirty="0" err="1">
                          <a:solidFill>
                            <a:schemeClr val="tx1">
                              <a:lumMod val="50000"/>
                              <a:lumOff val="50000"/>
                            </a:schemeClr>
                          </a:solidFill>
                          <a:effectLst/>
                          <a:latin typeface="+mn-lt"/>
                          <a:ea typeface="+mn-ea"/>
                          <a:cs typeface="Calibri"/>
                        </a:rPr>
                        <a:t>hatten</a:t>
                      </a:r>
                      <a:r>
                        <a:rPr lang="fr-FR" sz="1100" b="0" kern="1200" dirty="0">
                          <a:solidFill>
                            <a:schemeClr val="tx1">
                              <a:lumMod val="50000"/>
                              <a:lumOff val="50000"/>
                            </a:schemeClr>
                          </a:solidFill>
                          <a:effectLst/>
                          <a:latin typeface="+mn-lt"/>
                          <a:ea typeface="+mn-ea"/>
                          <a:cs typeface="Calibri"/>
                        </a:rPr>
                        <a:t>.</a:t>
                      </a:r>
                    </a:p>
                    <a:p>
                      <a:pPr lvl="0" algn="l" defTabSz="457200">
                        <a:defRPr/>
                      </a:pPr>
                      <a:endParaRPr lang="fr-FR" sz="1100" b="0" kern="1200" dirty="0">
                        <a:solidFill>
                          <a:schemeClr val="tx1">
                            <a:lumMod val="50000"/>
                            <a:lumOff val="50000"/>
                          </a:schemeClr>
                        </a:solidFill>
                        <a:effectLst/>
                        <a:latin typeface="+mn-lt"/>
                        <a:ea typeface="+mn-ea"/>
                        <a:cs typeface="Calibri"/>
                      </a:endParaRPr>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562431">
                <a:tc>
                  <a:txBody>
                    <a:bodyPr/>
                    <a:lstStyle/>
                    <a:p>
                      <a:endParaRPr lang="fr-FR" sz="1200" dirty="0">
                        <a:solidFill>
                          <a:schemeClr val="tx1"/>
                        </a:solidFill>
                        <a:latin typeface="Calibri"/>
                        <a:cs typeface="Calibri"/>
                      </a:endParaRPr>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a:txBody>
                    <a:bodyPr/>
                    <a:lstStyle/>
                    <a:p>
                      <a:pPr algn="ctr"/>
                      <a:r>
                        <a:rPr lang="en-US" sz="1000" b="0" kern="1200" baseline="0" dirty="0">
                          <a:solidFill>
                            <a:schemeClr val="accent5">
                              <a:lumMod val="50000"/>
                            </a:schemeClr>
                          </a:solidFill>
                          <a:effectLst/>
                          <a:latin typeface="+mn-lt"/>
                          <a:ea typeface="+mn-ea"/>
                          <a:cs typeface="Calibri"/>
                        </a:rPr>
                        <a:t>2013 </a:t>
                      </a:r>
                      <a:endParaRPr lang="fr-FR" sz="1000" b="0" kern="1200" dirty="0">
                        <a:solidFill>
                          <a:schemeClr val="tx1">
                            <a:lumMod val="50000"/>
                            <a:lumOff val="50000"/>
                          </a:schemeClr>
                        </a:solidFill>
                        <a:effectLst/>
                        <a:latin typeface="Calibri"/>
                        <a:ea typeface="+mn-ea"/>
                        <a:cs typeface="Calibri"/>
                      </a:endParaRPr>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a:txBody>
                    <a:bodyPr/>
                    <a:lstStyle/>
                    <a:p>
                      <a:pPr algn="l"/>
                      <a:r>
                        <a:rPr lang="fr-FR" sz="1100" b="0" kern="1200" baseline="0" dirty="0">
                          <a:solidFill>
                            <a:srgbClr val="31859C"/>
                          </a:solidFill>
                          <a:effectLst/>
                          <a:latin typeface="+mn-lt"/>
                          <a:ea typeface="+mn-ea"/>
                          <a:cs typeface="Calibri"/>
                        </a:rPr>
                        <a:t>Université</a:t>
                      </a:r>
                      <a:r>
                        <a:rPr lang="fr-FR" sz="1100" dirty="0"/>
                        <a:t> </a:t>
                      </a:r>
                      <a:r>
                        <a:rPr lang="en-US" sz="1100" b="0" kern="1200" baseline="0" dirty="0">
                          <a:solidFill>
                            <a:schemeClr val="tx1"/>
                          </a:solidFill>
                          <a:effectLst/>
                          <a:latin typeface="+mn-lt"/>
                          <a:ea typeface="+mn-ea"/>
                          <a:cs typeface="Calibri"/>
                        </a:rPr>
                        <a:t>- </a:t>
                      </a:r>
                      <a:r>
                        <a:rPr lang="en-US" sz="1100" b="0" kern="1200" baseline="0" dirty="0" err="1">
                          <a:solidFill>
                            <a:schemeClr val="tx1"/>
                          </a:solidFill>
                          <a:effectLst/>
                          <a:latin typeface="+mn-lt"/>
                          <a:ea typeface="+mn-ea"/>
                          <a:cs typeface="Calibri"/>
                        </a:rPr>
                        <a:t>Diplom</a:t>
                      </a:r>
                      <a:endParaRPr lang="en-US" sz="1100" b="0" kern="1200" dirty="0">
                        <a:solidFill>
                          <a:schemeClr val="tx1"/>
                        </a:solidFill>
                        <a:effectLst/>
                        <a:latin typeface="+mn-lt"/>
                        <a:ea typeface="+mn-ea"/>
                        <a:cs typeface="Calibri"/>
                      </a:endParaRPr>
                    </a:p>
                    <a:p>
                      <a:pPr lvl="0" algn="l" defTabSz="457200">
                        <a:defRPr/>
                      </a:pPr>
                      <a:r>
                        <a:rPr lang="fr-FR" sz="1100" b="0" kern="1200" dirty="0" err="1">
                          <a:solidFill>
                            <a:schemeClr val="tx1">
                              <a:lumMod val="50000"/>
                              <a:lumOff val="50000"/>
                            </a:schemeClr>
                          </a:solidFill>
                          <a:effectLst/>
                          <a:latin typeface="+mn-lt"/>
                          <a:ea typeface="+mn-ea"/>
                          <a:cs typeface="Calibri"/>
                        </a:rPr>
                        <a:t>Beschreiben</a:t>
                      </a:r>
                      <a:r>
                        <a:rPr lang="fr-FR" sz="1100" b="0" kern="1200" dirty="0">
                          <a:solidFill>
                            <a:schemeClr val="tx1">
                              <a:lumMod val="50000"/>
                              <a:lumOff val="50000"/>
                            </a:schemeClr>
                          </a:solidFill>
                          <a:effectLst/>
                          <a:latin typeface="+mn-lt"/>
                          <a:ea typeface="+mn-ea"/>
                          <a:cs typeface="Calibri"/>
                        </a:rPr>
                        <a:t> </a:t>
                      </a:r>
                      <a:r>
                        <a:rPr lang="fr-FR" sz="1100" b="0" kern="1200" dirty="0" err="1">
                          <a:solidFill>
                            <a:schemeClr val="tx1">
                              <a:lumMod val="50000"/>
                              <a:lumOff val="50000"/>
                            </a:schemeClr>
                          </a:solidFill>
                          <a:effectLst/>
                          <a:latin typeface="+mn-lt"/>
                          <a:ea typeface="+mn-ea"/>
                          <a:cs typeface="Calibri"/>
                        </a:rPr>
                        <a:t>Sie</a:t>
                      </a:r>
                      <a:r>
                        <a:rPr lang="fr-FR" sz="1100" b="0" kern="1200" dirty="0">
                          <a:solidFill>
                            <a:schemeClr val="tx1">
                              <a:lumMod val="50000"/>
                              <a:lumOff val="50000"/>
                            </a:schemeClr>
                          </a:solidFill>
                          <a:effectLst/>
                          <a:latin typeface="+mn-lt"/>
                          <a:ea typeface="+mn-ea"/>
                          <a:cs typeface="Calibri"/>
                        </a:rPr>
                        <a:t> in </a:t>
                      </a:r>
                      <a:r>
                        <a:rPr lang="fr-FR" sz="1100" b="0" kern="1200" dirty="0" err="1">
                          <a:solidFill>
                            <a:schemeClr val="tx1">
                              <a:lumMod val="50000"/>
                              <a:lumOff val="50000"/>
                            </a:schemeClr>
                          </a:solidFill>
                          <a:effectLst/>
                          <a:latin typeface="+mn-lt"/>
                          <a:ea typeface="+mn-ea"/>
                          <a:cs typeface="Calibri"/>
                        </a:rPr>
                        <a:t>einer</a:t>
                      </a:r>
                      <a:r>
                        <a:rPr lang="fr-FR" sz="1100" b="0" kern="1200" dirty="0">
                          <a:solidFill>
                            <a:schemeClr val="tx1">
                              <a:lumMod val="50000"/>
                              <a:lumOff val="50000"/>
                            </a:schemeClr>
                          </a:solidFill>
                          <a:effectLst/>
                          <a:latin typeface="+mn-lt"/>
                          <a:ea typeface="+mn-ea"/>
                          <a:cs typeface="Calibri"/>
                        </a:rPr>
                        <a:t> </a:t>
                      </a:r>
                      <a:r>
                        <a:rPr lang="fr-FR" sz="1100" b="0" kern="1200" dirty="0" err="1">
                          <a:solidFill>
                            <a:schemeClr val="tx1">
                              <a:lumMod val="50000"/>
                              <a:lumOff val="50000"/>
                            </a:schemeClr>
                          </a:solidFill>
                          <a:effectLst/>
                          <a:latin typeface="+mn-lt"/>
                          <a:ea typeface="+mn-ea"/>
                          <a:cs typeface="Calibri"/>
                        </a:rPr>
                        <a:t>Zeile</a:t>
                      </a:r>
                      <a:r>
                        <a:rPr lang="fr-FR" sz="1100" b="0" kern="1200" dirty="0">
                          <a:solidFill>
                            <a:schemeClr val="tx1">
                              <a:lumMod val="50000"/>
                              <a:lumOff val="50000"/>
                            </a:schemeClr>
                          </a:solidFill>
                          <a:effectLst/>
                          <a:latin typeface="+mn-lt"/>
                          <a:ea typeface="+mn-ea"/>
                          <a:cs typeface="Calibri"/>
                        </a:rPr>
                        <a:t> die </a:t>
                      </a:r>
                      <a:r>
                        <a:rPr lang="fr-FR" sz="1100" b="0" kern="1200" dirty="0" err="1">
                          <a:solidFill>
                            <a:schemeClr val="tx1">
                              <a:lumMod val="50000"/>
                              <a:lumOff val="50000"/>
                            </a:schemeClr>
                          </a:solidFill>
                          <a:effectLst/>
                          <a:latin typeface="+mn-lt"/>
                          <a:ea typeface="+mn-ea"/>
                          <a:cs typeface="Calibri"/>
                        </a:rPr>
                        <a:t>Ziele</a:t>
                      </a:r>
                      <a:r>
                        <a:rPr lang="fr-FR" sz="1100" b="0" kern="1200" dirty="0">
                          <a:solidFill>
                            <a:schemeClr val="tx1">
                              <a:lumMod val="50000"/>
                              <a:lumOff val="50000"/>
                            </a:schemeClr>
                          </a:solidFill>
                          <a:effectLst/>
                          <a:latin typeface="+mn-lt"/>
                          <a:ea typeface="+mn-ea"/>
                          <a:cs typeface="Calibri"/>
                        </a:rPr>
                        <a:t> </a:t>
                      </a:r>
                      <a:r>
                        <a:rPr lang="fr-FR" sz="1100" b="0" kern="1200" dirty="0" err="1">
                          <a:solidFill>
                            <a:schemeClr val="tx1">
                              <a:lumMod val="50000"/>
                              <a:lumOff val="50000"/>
                            </a:schemeClr>
                          </a:solidFill>
                          <a:effectLst/>
                          <a:latin typeface="+mn-lt"/>
                          <a:ea typeface="+mn-ea"/>
                          <a:cs typeface="Calibri"/>
                        </a:rPr>
                        <a:t>und</a:t>
                      </a:r>
                      <a:r>
                        <a:rPr lang="fr-FR" sz="1100" b="0" kern="1200" dirty="0">
                          <a:solidFill>
                            <a:schemeClr val="tx1">
                              <a:lumMod val="50000"/>
                              <a:lumOff val="50000"/>
                            </a:schemeClr>
                          </a:solidFill>
                          <a:effectLst/>
                          <a:latin typeface="+mn-lt"/>
                          <a:ea typeface="+mn-ea"/>
                          <a:cs typeface="Calibri"/>
                        </a:rPr>
                        <a:t> </a:t>
                      </a:r>
                      <a:r>
                        <a:rPr lang="fr-FR" sz="1100" b="0" kern="1200" dirty="0" err="1">
                          <a:solidFill>
                            <a:schemeClr val="tx1">
                              <a:lumMod val="50000"/>
                              <a:lumOff val="50000"/>
                            </a:schemeClr>
                          </a:solidFill>
                          <a:effectLst/>
                          <a:latin typeface="+mn-lt"/>
                          <a:ea typeface="+mn-ea"/>
                          <a:cs typeface="Calibri"/>
                        </a:rPr>
                        <a:t>Besonderheiten</a:t>
                      </a:r>
                      <a:r>
                        <a:rPr lang="fr-FR" sz="1100" b="0" kern="1200" dirty="0">
                          <a:solidFill>
                            <a:schemeClr val="tx1">
                              <a:lumMod val="50000"/>
                              <a:lumOff val="50000"/>
                            </a:schemeClr>
                          </a:solidFill>
                          <a:effectLst/>
                          <a:latin typeface="+mn-lt"/>
                          <a:ea typeface="+mn-ea"/>
                          <a:cs typeface="Calibri"/>
                        </a:rPr>
                        <a:t> </a:t>
                      </a:r>
                      <a:r>
                        <a:rPr lang="fr-FR" sz="1100" b="0" kern="1200" dirty="0" err="1">
                          <a:solidFill>
                            <a:schemeClr val="tx1">
                              <a:lumMod val="50000"/>
                              <a:lumOff val="50000"/>
                            </a:schemeClr>
                          </a:solidFill>
                          <a:effectLst/>
                          <a:latin typeface="+mn-lt"/>
                          <a:ea typeface="+mn-ea"/>
                          <a:cs typeface="Calibri"/>
                        </a:rPr>
                        <a:t>dieser</a:t>
                      </a:r>
                      <a:r>
                        <a:rPr lang="fr-FR" sz="1100" b="0" kern="1200" dirty="0">
                          <a:solidFill>
                            <a:schemeClr val="tx1">
                              <a:lumMod val="50000"/>
                              <a:lumOff val="50000"/>
                            </a:schemeClr>
                          </a:solidFill>
                          <a:effectLst/>
                          <a:latin typeface="+mn-lt"/>
                          <a:ea typeface="+mn-ea"/>
                          <a:cs typeface="Calibri"/>
                        </a:rPr>
                        <a:t> </a:t>
                      </a:r>
                      <a:r>
                        <a:rPr lang="fr-FR" sz="1100" b="0" kern="1200" dirty="0" err="1">
                          <a:solidFill>
                            <a:schemeClr val="tx1">
                              <a:lumMod val="50000"/>
                              <a:lumOff val="50000"/>
                            </a:schemeClr>
                          </a:solidFill>
                          <a:effectLst/>
                          <a:latin typeface="+mn-lt"/>
                          <a:ea typeface="+mn-ea"/>
                          <a:cs typeface="Calibri"/>
                        </a:rPr>
                        <a:t>Schulung</a:t>
                      </a:r>
                      <a:r>
                        <a:rPr lang="fr-FR" sz="1100" b="0" kern="1200" dirty="0">
                          <a:solidFill>
                            <a:schemeClr val="tx1">
                              <a:lumMod val="50000"/>
                              <a:lumOff val="50000"/>
                            </a:schemeClr>
                          </a:solidFill>
                          <a:effectLst/>
                          <a:latin typeface="+mn-lt"/>
                          <a:ea typeface="+mn-ea"/>
                          <a:cs typeface="Calibri"/>
                        </a:rPr>
                        <a:t>. </a:t>
                      </a:r>
                      <a:r>
                        <a:rPr lang="fr-FR" sz="1100" b="0" kern="1200" dirty="0" err="1">
                          <a:solidFill>
                            <a:schemeClr val="tx1">
                              <a:lumMod val="50000"/>
                              <a:lumOff val="50000"/>
                            </a:schemeClr>
                          </a:solidFill>
                          <a:effectLst/>
                          <a:latin typeface="+mn-lt"/>
                          <a:ea typeface="+mn-ea"/>
                          <a:cs typeface="Calibri"/>
                        </a:rPr>
                        <a:t>Schreiben</a:t>
                      </a:r>
                      <a:r>
                        <a:rPr lang="fr-FR" sz="1100" b="0" kern="1200" dirty="0">
                          <a:solidFill>
                            <a:schemeClr val="tx1">
                              <a:lumMod val="50000"/>
                              <a:lumOff val="50000"/>
                            </a:schemeClr>
                          </a:solidFill>
                          <a:effectLst/>
                          <a:latin typeface="+mn-lt"/>
                          <a:ea typeface="+mn-ea"/>
                          <a:cs typeface="Calibri"/>
                        </a:rPr>
                        <a:t> </a:t>
                      </a:r>
                      <a:r>
                        <a:rPr lang="fr-FR" sz="1100" b="0" kern="1200" dirty="0" err="1">
                          <a:solidFill>
                            <a:schemeClr val="tx1">
                              <a:lumMod val="50000"/>
                              <a:lumOff val="50000"/>
                            </a:schemeClr>
                          </a:solidFill>
                          <a:effectLst/>
                          <a:latin typeface="+mn-lt"/>
                          <a:ea typeface="+mn-ea"/>
                          <a:cs typeface="Calibri"/>
                        </a:rPr>
                        <a:t>Sie</a:t>
                      </a:r>
                      <a:r>
                        <a:rPr lang="fr-FR" sz="1100" b="0" kern="1200" dirty="0">
                          <a:solidFill>
                            <a:schemeClr val="tx1">
                              <a:lumMod val="50000"/>
                              <a:lumOff val="50000"/>
                            </a:schemeClr>
                          </a:solidFill>
                          <a:effectLst/>
                          <a:latin typeface="+mn-lt"/>
                          <a:ea typeface="+mn-ea"/>
                          <a:cs typeface="Calibri"/>
                        </a:rPr>
                        <a:t> </a:t>
                      </a:r>
                      <a:r>
                        <a:rPr lang="fr-FR" sz="1100" b="0" kern="1200" dirty="0" err="1">
                          <a:solidFill>
                            <a:schemeClr val="tx1">
                              <a:lumMod val="50000"/>
                              <a:lumOff val="50000"/>
                            </a:schemeClr>
                          </a:solidFill>
                          <a:effectLst/>
                          <a:latin typeface="+mn-lt"/>
                          <a:ea typeface="+mn-ea"/>
                          <a:cs typeface="Calibri"/>
                        </a:rPr>
                        <a:t>Ihre</a:t>
                      </a:r>
                      <a:r>
                        <a:rPr lang="fr-FR" sz="1100" b="0" kern="1200" dirty="0">
                          <a:solidFill>
                            <a:schemeClr val="tx1">
                              <a:lumMod val="50000"/>
                              <a:lumOff val="50000"/>
                            </a:schemeClr>
                          </a:solidFill>
                          <a:effectLst/>
                          <a:latin typeface="+mn-lt"/>
                          <a:ea typeface="+mn-ea"/>
                          <a:cs typeface="Calibri"/>
                        </a:rPr>
                        <a:t> </a:t>
                      </a:r>
                      <a:r>
                        <a:rPr lang="fr-FR" sz="1100" b="0" kern="1200" dirty="0" err="1">
                          <a:solidFill>
                            <a:schemeClr val="tx1">
                              <a:lumMod val="50000"/>
                              <a:lumOff val="50000"/>
                            </a:schemeClr>
                          </a:solidFill>
                          <a:effectLst/>
                          <a:latin typeface="+mn-lt"/>
                          <a:ea typeface="+mn-ea"/>
                          <a:cs typeface="Calibri"/>
                        </a:rPr>
                        <a:t>Erwähnung</a:t>
                      </a:r>
                      <a:r>
                        <a:rPr lang="fr-FR" sz="1100" b="0" kern="1200" dirty="0">
                          <a:solidFill>
                            <a:schemeClr val="tx1">
                              <a:lumMod val="50000"/>
                              <a:lumOff val="50000"/>
                            </a:schemeClr>
                          </a:solidFill>
                          <a:effectLst/>
                          <a:latin typeface="+mn-lt"/>
                          <a:ea typeface="+mn-ea"/>
                          <a:cs typeface="Calibri"/>
                        </a:rPr>
                        <a:t>, </a:t>
                      </a:r>
                      <a:r>
                        <a:rPr lang="fr-FR" sz="1100" b="0" kern="1200" dirty="0" err="1">
                          <a:solidFill>
                            <a:schemeClr val="tx1">
                              <a:lumMod val="50000"/>
                              <a:lumOff val="50000"/>
                            </a:schemeClr>
                          </a:solidFill>
                          <a:effectLst/>
                          <a:latin typeface="+mn-lt"/>
                          <a:ea typeface="+mn-ea"/>
                          <a:cs typeface="Calibri"/>
                        </a:rPr>
                        <a:t>wenn</a:t>
                      </a:r>
                      <a:r>
                        <a:rPr lang="fr-FR" sz="1100" b="0" kern="1200" dirty="0">
                          <a:solidFill>
                            <a:schemeClr val="tx1">
                              <a:lumMod val="50000"/>
                              <a:lumOff val="50000"/>
                            </a:schemeClr>
                          </a:solidFill>
                          <a:effectLst/>
                          <a:latin typeface="+mn-lt"/>
                          <a:ea typeface="+mn-ea"/>
                          <a:cs typeface="Calibri"/>
                        </a:rPr>
                        <a:t> </a:t>
                      </a:r>
                      <a:r>
                        <a:rPr lang="fr-FR" sz="1100" b="0" kern="1200" dirty="0" err="1">
                          <a:solidFill>
                            <a:schemeClr val="tx1">
                              <a:lumMod val="50000"/>
                              <a:lumOff val="50000"/>
                            </a:schemeClr>
                          </a:solidFill>
                          <a:effectLst/>
                          <a:latin typeface="+mn-lt"/>
                          <a:ea typeface="+mn-ea"/>
                          <a:cs typeface="Calibri"/>
                        </a:rPr>
                        <a:t>Sie</a:t>
                      </a:r>
                      <a:r>
                        <a:rPr lang="fr-FR" sz="1100" b="0" kern="1200" dirty="0">
                          <a:solidFill>
                            <a:schemeClr val="tx1">
                              <a:lumMod val="50000"/>
                              <a:lumOff val="50000"/>
                            </a:schemeClr>
                          </a:solidFill>
                          <a:effectLst/>
                          <a:latin typeface="+mn-lt"/>
                          <a:ea typeface="+mn-ea"/>
                          <a:cs typeface="Calibri"/>
                        </a:rPr>
                        <a:t> </a:t>
                      </a:r>
                      <a:r>
                        <a:rPr lang="fr-FR" sz="1100" b="0" kern="1200" dirty="0" err="1">
                          <a:solidFill>
                            <a:schemeClr val="tx1">
                              <a:lumMod val="50000"/>
                              <a:lumOff val="50000"/>
                            </a:schemeClr>
                          </a:solidFill>
                          <a:effectLst/>
                          <a:latin typeface="+mn-lt"/>
                          <a:ea typeface="+mn-ea"/>
                          <a:cs typeface="Calibri"/>
                        </a:rPr>
                        <a:t>eine</a:t>
                      </a:r>
                      <a:r>
                        <a:rPr lang="fr-FR" sz="1100" b="0" kern="1200" dirty="0">
                          <a:solidFill>
                            <a:schemeClr val="tx1">
                              <a:lumMod val="50000"/>
                              <a:lumOff val="50000"/>
                            </a:schemeClr>
                          </a:solidFill>
                          <a:effectLst/>
                          <a:latin typeface="+mn-lt"/>
                          <a:ea typeface="+mn-ea"/>
                          <a:cs typeface="Calibri"/>
                        </a:rPr>
                        <a:t> </a:t>
                      </a:r>
                      <a:r>
                        <a:rPr lang="fr-FR" sz="1100" b="0" kern="1200" dirty="0" err="1">
                          <a:solidFill>
                            <a:schemeClr val="tx1">
                              <a:lumMod val="50000"/>
                              <a:lumOff val="50000"/>
                            </a:schemeClr>
                          </a:solidFill>
                          <a:effectLst/>
                          <a:latin typeface="+mn-lt"/>
                          <a:ea typeface="+mn-ea"/>
                          <a:cs typeface="Calibri"/>
                        </a:rPr>
                        <a:t>hatten</a:t>
                      </a:r>
                      <a:r>
                        <a:rPr lang="fr-FR" sz="1100" b="0" kern="1200" dirty="0">
                          <a:solidFill>
                            <a:schemeClr val="tx1">
                              <a:lumMod val="50000"/>
                              <a:lumOff val="50000"/>
                            </a:schemeClr>
                          </a:solidFill>
                          <a:effectLst/>
                          <a:latin typeface="+mn-lt"/>
                          <a:ea typeface="+mn-ea"/>
                          <a:cs typeface="Calibri"/>
                        </a:rPr>
                        <a:t>. </a:t>
                      </a:r>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graphicFrame>
        <p:nvGraphicFramePr>
          <p:cNvPr id="93" name="Tableau 92"/>
          <p:cNvGraphicFramePr>
            <a:graphicFrameLocks noGrp="1"/>
          </p:cNvGraphicFramePr>
          <p:nvPr>
            <p:extLst>
              <p:ext uri="{D42A27DB-BD31-4B8C-83A1-F6EECF244321}">
                <p14:modId xmlns:p14="http://schemas.microsoft.com/office/powerpoint/2010/main" val="4161553515"/>
              </p:ext>
            </p:extLst>
          </p:nvPr>
        </p:nvGraphicFramePr>
        <p:xfrm>
          <a:off x="155211" y="8324989"/>
          <a:ext cx="3967091" cy="1615440"/>
        </p:xfrm>
        <a:graphic>
          <a:graphicData uri="http://schemas.openxmlformats.org/drawingml/2006/table">
            <a:tbl>
              <a:tblPr/>
              <a:tblGrid>
                <a:gridCol w="208280">
                  <a:extLst>
                    <a:ext uri="{9D8B030D-6E8A-4147-A177-3AD203B41FA5}">
                      <a16:colId xmlns:a16="http://schemas.microsoft.com/office/drawing/2014/main" val="20000"/>
                    </a:ext>
                  </a:extLst>
                </a:gridCol>
                <a:gridCol w="1790827">
                  <a:extLst>
                    <a:ext uri="{9D8B030D-6E8A-4147-A177-3AD203B41FA5}">
                      <a16:colId xmlns:a16="http://schemas.microsoft.com/office/drawing/2014/main" val="20001"/>
                    </a:ext>
                  </a:extLst>
                </a:gridCol>
                <a:gridCol w="751782">
                  <a:extLst>
                    <a:ext uri="{9D8B030D-6E8A-4147-A177-3AD203B41FA5}">
                      <a16:colId xmlns:a16="http://schemas.microsoft.com/office/drawing/2014/main" val="20002"/>
                    </a:ext>
                  </a:extLst>
                </a:gridCol>
                <a:gridCol w="1216202">
                  <a:extLst>
                    <a:ext uri="{9D8B030D-6E8A-4147-A177-3AD203B41FA5}">
                      <a16:colId xmlns:a16="http://schemas.microsoft.com/office/drawing/2014/main" val="20003"/>
                    </a:ext>
                  </a:extLst>
                </a:gridCol>
              </a:tblGrid>
              <a:tr h="0">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a:ln>
                          <a:noFill/>
                        </a:ln>
                        <a:solidFill>
                          <a:srgbClr val="7F7F7F"/>
                        </a:solidFill>
                        <a:effectLst/>
                        <a:latin typeface="Calibri" charset="0"/>
                        <a:ea typeface="ＭＳ Ｐゴシック" charset="0"/>
                      </a:endParaRPr>
                    </a:p>
                  </a:txBody>
                  <a:tcPr horzOverflow="overflow">
                    <a:lnL w="76200" cap="flat" cmpd="sng" algn="ctr">
                      <a:solidFill>
                        <a:srgbClr val="31859C"/>
                      </a:solid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gridSpan="3">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fr-FR" sz="1800" b="0" i="0" u="none" strike="noStrike" kern="1200" cap="none" normalizeH="0" baseline="0" dirty="0">
                          <a:ln>
                            <a:noFill/>
                          </a:ln>
                          <a:solidFill>
                            <a:srgbClr val="31859C"/>
                          </a:solidFill>
                          <a:effectLst/>
                          <a:latin typeface="Calibri" charset="0"/>
                          <a:ea typeface="ＭＳ Ｐゴシック" charset="0"/>
                          <a:cs typeface="+mn-cs"/>
                        </a:rPr>
                        <a:t>COMPÉTENCES</a:t>
                      </a:r>
                    </a:p>
                  </a:txBody>
                  <a:tcPr horzOverflow="overflow">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a:ln>
                          <a:noFill/>
                        </a:ln>
                        <a:solidFill>
                          <a:srgbClr val="7F7F7F"/>
                        </a:solidFill>
                        <a:effectLst/>
                        <a:latin typeface="Calibri" charset="0"/>
                        <a:ea typeface="ＭＳ Ｐゴシック" charset="0"/>
                      </a:endParaRPr>
                    </a:p>
                  </a:txBody>
                  <a:tcPr horzOverflow="overflow">
                    <a:lnL>
                      <a:noFill/>
                    </a:lnL>
                    <a:lnR>
                      <a:noFill/>
                    </a:lnR>
                    <a:lnT>
                      <a:noFill/>
                    </a:lnT>
                    <a:lnB>
                      <a:noFill/>
                    </a:lnB>
                    <a:lnTlToBr>
                      <a:noFill/>
                    </a:lnTlToBr>
                    <a:lnBlToTr>
                      <a:noFill/>
                    </a:lnBlToTr>
                    <a:noFill/>
                  </a:tcPr>
                </a:tc>
                <a:tc hMerge="1">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a:ln>
                          <a:noFill/>
                        </a:ln>
                        <a:solidFill>
                          <a:srgbClr val="7F7F7F"/>
                        </a:solidFill>
                        <a:effectLst/>
                        <a:latin typeface="Calibri" charset="0"/>
                        <a:ea typeface="ＭＳ Ｐゴシック" charset="0"/>
                      </a:endParaRP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0">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dirty="0">
                        <a:ln>
                          <a:noFill/>
                        </a:ln>
                        <a:solidFill>
                          <a:srgbClr val="7F7F7F"/>
                        </a:solidFill>
                        <a:effectLst/>
                        <a:latin typeface="Calibri" charset="0"/>
                        <a:ea typeface="ＭＳ Ｐゴシック" charset="0"/>
                      </a:endParaRPr>
                    </a:p>
                  </a:txBody>
                  <a:tcPr horzOverflow="overflow">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dirty="0">
                        <a:ln>
                          <a:noFill/>
                        </a:ln>
                        <a:solidFill>
                          <a:schemeClr val="tx1"/>
                        </a:solidFill>
                        <a:effectLst/>
                        <a:latin typeface="Calibri" charset="0"/>
                        <a:ea typeface="ＭＳ Ｐゴシック" charset="0"/>
                      </a:endParaRPr>
                    </a:p>
                  </a:txBody>
                  <a:tcPr horzOverflow="overflow">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dirty="0">
                        <a:ln>
                          <a:noFill/>
                        </a:ln>
                        <a:solidFill>
                          <a:srgbClr val="7F7F7F"/>
                        </a:solidFill>
                        <a:effectLst/>
                        <a:latin typeface="Calibri" charset="0"/>
                        <a:ea typeface="ＭＳ Ｐゴシック" charset="0"/>
                      </a:endParaRPr>
                    </a:p>
                  </a:txBody>
                  <a:tcPr horzOverflow="overflow">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dirty="0">
                        <a:ln>
                          <a:noFill/>
                        </a:ln>
                        <a:solidFill>
                          <a:srgbClr val="000000"/>
                        </a:solidFill>
                        <a:effectLst/>
                        <a:latin typeface="Calibri" charset="0"/>
                        <a:ea typeface="ＭＳ Ｐゴシック" charset="0"/>
                      </a:endParaRPr>
                    </a:p>
                  </a:txBody>
                  <a:tcPr horzOverflow="overflow">
                    <a:lnL>
                      <a:noFill/>
                    </a:lnL>
                    <a:lnR>
                      <a:noFill/>
                    </a:lnR>
                    <a:lnT w="12700" cap="flat" cmpd="sng" algn="ctr">
                      <a:no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0">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1100" b="0" i="0" u="none" strike="noStrike" cap="none" normalizeH="0" baseline="0" dirty="0">
                        <a:ln>
                          <a:noFill/>
                        </a:ln>
                        <a:solidFill>
                          <a:srgbClr val="7F7F7F"/>
                        </a:solidFill>
                        <a:effectLst/>
                        <a:latin typeface="Calibri" charset="0"/>
                        <a:ea typeface="ＭＳ Ｐゴシック" charset="0"/>
                      </a:endParaRPr>
                    </a:p>
                  </a:txBody>
                  <a:tcPr horzOverflow="overflow">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fr-FR" sz="1100" b="0" i="0" u="none" strike="noStrike" cap="none" normalizeH="0" baseline="0" dirty="0">
                          <a:ln>
                            <a:noFill/>
                          </a:ln>
                          <a:solidFill>
                            <a:srgbClr val="7F7F7F"/>
                          </a:solidFill>
                          <a:effectLst/>
                          <a:latin typeface="Calibri" charset="0"/>
                          <a:ea typeface="ＭＳ Ｐゴシック" charset="0"/>
                        </a:rPr>
                        <a:t>Windows 10</a:t>
                      </a:r>
                    </a:p>
                  </a:txBody>
                  <a:tcPr horzOverflow="overflow">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1100" b="0" i="0" u="none" strike="noStrike" cap="none" normalizeH="0" baseline="0" dirty="0">
                        <a:ln>
                          <a:noFill/>
                        </a:ln>
                        <a:solidFill>
                          <a:srgbClr val="7F7F7F"/>
                        </a:solidFill>
                        <a:effectLst/>
                        <a:latin typeface="Calibri" charset="0"/>
                        <a:ea typeface="ＭＳ Ｐゴシック" charset="0"/>
                      </a:endParaRPr>
                    </a:p>
                  </a:txBody>
                  <a:tcPr horzOverflow="overflow">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1100" b="0" i="0" u="none" strike="noStrike" cap="none" normalizeH="0" baseline="0" dirty="0">
                        <a:ln>
                          <a:noFill/>
                        </a:ln>
                        <a:solidFill>
                          <a:srgbClr val="7F7F7F"/>
                        </a:solidFill>
                        <a:effectLst/>
                        <a:latin typeface="Calibri" charset="0"/>
                        <a:ea typeface="ＭＳ Ｐゴシック" charset="0"/>
                      </a:endParaRPr>
                    </a:p>
                  </a:txBody>
                  <a:tcPr horzOverflow="overflow">
                    <a:lnL>
                      <a:noFill/>
                    </a:lnL>
                    <a:lnR>
                      <a:noFill/>
                    </a:lnR>
                    <a:lnT w="12700" cap="flat" cmpd="sng" algn="ctr">
                      <a:no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2"/>
                  </a:ext>
                </a:extLst>
              </a:tr>
              <a:tr h="0">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1100" b="0" i="0" u="none" strike="noStrike" cap="none" normalizeH="0" baseline="0" dirty="0">
                        <a:ln>
                          <a:noFill/>
                        </a:ln>
                        <a:solidFill>
                          <a:srgbClr val="7F7F7F"/>
                        </a:solidFill>
                        <a:effectLst/>
                        <a:latin typeface="Calibri" charset="0"/>
                        <a:ea typeface="ＭＳ Ｐゴシック"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dirty="0">
                          <a:ln>
                            <a:noFill/>
                          </a:ln>
                          <a:solidFill>
                            <a:srgbClr val="7F7F7F"/>
                          </a:solidFill>
                          <a:effectLst/>
                          <a:latin typeface="Calibri" charset="0"/>
                          <a:ea typeface="ＭＳ Ｐゴシック" charset="0"/>
                        </a:rPr>
                        <a:t>Google </a:t>
                      </a:r>
                      <a:r>
                        <a:rPr kumimoji="0" lang="fr-FR" sz="1100" b="0" i="0" u="none" strike="noStrike" cap="none" normalizeH="0" baseline="0" dirty="0" err="1">
                          <a:ln>
                            <a:noFill/>
                          </a:ln>
                          <a:solidFill>
                            <a:srgbClr val="7F7F7F"/>
                          </a:solidFill>
                          <a:effectLst/>
                          <a:latin typeface="Calibri" charset="0"/>
                          <a:ea typeface="ＭＳ Ｐゴシック" charset="0"/>
                        </a:rPr>
                        <a:t>Analytics</a:t>
                      </a:r>
                      <a:endParaRPr kumimoji="0" lang="fr-FR" sz="1100" b="0" i="0" u="none" strike="noStrike" cap="none" normalizeH="0" baseline="0" dirty="0">
                        <a:ln>
                          <a:noFill/>
                        </a:ln>
                        <a:solidFill>
                          <a:srgbClr val="7F7F7F"/>
                        </a:solidFill>
                        <a:effectLst/>
                        <a:latin typeface="Calibri" charset="0"/>
                        <a:ea typeface="ＭＳ Ｐゴシック"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1100" b="0" i="0" u="none" strike="noStrike" cap="none" normalizeH="0" baseline="0" dirty="0">
                        <a:ln>
                          <a:noFill/>
                        </a:ln>
                        <a:solidFill>
                          <a:srgbClr val="7F7F7F"/>
                        </a:solidFill>
                        <a:effectLst/>
                        <a:latin typeface="Calibri" charset="0"/>
                        <a:ea typeface="ＭＳ Ｐゴシック"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1100" b="0" i="0" u="none" strike="noStrike" cap="none" normalizeH="0" baseline="0" dirty="0">
                        <a:ln>
                          <a:noFill/>
                        </a:ln>
                        <a:solidFill>
                          <a:srgbClr val="7F7F7F"/>
                        </a:solidFill>
                        <a:effectLst/>
                        <a:latin typeface="Calibri" charset="0"/>
                        <a:ea typeface="ＭＳ Ｐゴシック" charset="0"/>
                      </a:endParaRP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r h="0">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1100" b="0" i="0" u="none" strike="noStrike" cap="none" normalizeH="0" baseline="0">
                        <a:ln>
                          <a:noFill/>
                        </a:ln>
                        <a:solidFill>
                          <a:srgbClr val="7F7F7F"/>
                        </a:solidFill>
                        <a:effectLst/>
                        <a:latin typeface="Calibri" charset="0"/>
                        <a:ea typeface="ＭＳ Ｐゴシック"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dirty="0" err="1">
                          <a:ln>
                            <a:noFill/>
                          </a:ln>
                          <a:solidFill>
                            <a:srgbClr val="7F7F7F"/>
                          </a:solidFill>
                          <a:effectLst/>
                          <a:latin typeface="Calibri" charset="0"/>
                          <a:ea typeface="ＭＳ Ｐゴシック" charset="0"/>
                        </a:rPr>
                        <a:t>Adwords</a:t>
                      </a:r>
                      <a:r>
                        <a:rPr kumimoji="0" lang="fr-FR" sz="1100" b="0" i="0" u="none" strike="noStrike" cap="none" normalizeH="0" baseline="0" dirty="0">
                          <a:ln>
                            <a:noFill/>
                          </a:ln>
                          <a:solidFill>
                            <a:srgbClr val="7F7F7F"/>
                          </a:solidFill>
                          <a:effectLst/>
                          <a:latin typeface="Calibri" charset="0"/>
                          <a:ea typeface="ＭＳ Ｐゴシック" charset="0"/>
                        </a:rPr>
                        <a:t> &amp; </a:t>
                      </a:r>
                      <a:r>
                        <a:rPr kumimoji="0" lang="fr-FR" sz="1100" b="0" i="0" u="none" strike="noStrike" cap="none" normalizeH="0" baseline="0" dirty="0" err="1">
                          <a:ln>
                            <a:noFill/>
                          </a:ln>
                          <a:solidFill>
                            <a:srgbClr val="7F7F7F"/>
                          </a:solidFill>
                          <a:effectLst/>
                          <a:latin typeface="Calibri" charset="0"/>
                          <a:ea typeface="ＭＳ Ｐゴシック" charset="0"/>
                        </a:rPr>
                        <a:t>Ads</a:t>
                      </a:r>
                      <a:endParaRPr kumimoji="0" lang="fr-FR" sz="1100" b="0" i="0" u="none" strike="noStrike" cap="none" normalizeH="0" baseline="0" dirty="0">
                        <a:ln>
                          <a:noFill/>
                        </a:ln>
                        <a:solidFill>
                          <a:srgbClr val="7F7F7F"/>
                        </a:solidFill>
                        <a:effectLst/>
                        <a:latin typeface="Calibri" charset="0"/>
                        <a:ea typeface="ＭＳ Ｐゴシック"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1100" b="0" i="0" u="none" strike="noStrike" cap="none" normalizeH="0" baseline="0" dirty="0">
                        <a:ln>
                          <a:noFill/>
                        </a:ln>
                        <a:solidFill>
                          <a:srgbClr val="7F7F7F"/>
                        </a:solidFill>
                        <a:effectLst/>
                        <a:latin typeface="Calibri" charset="0"/>
                        <a:ea typeface="ＭＳ Ｐゴシック"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1100" b="0" i="0" u="none" strike="noStrike" cap="none" normalizeH="0" baseline="0" dirty="0">
                        <a:ln>
                          <a:noFill/>
                        </a:ln>
                        <a:solidFill>
                          <a:srgbClr val="7F7F7F"/>
                        </a:solidFill>
                        <a:effectLst/>
                        <a:latin typeface="Calibri" charset="0"/>
                        <a:ea typeface="ＭＳ Ｐゴシック" charset="0"/>
                      </a:endParaRP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4"/>
                  </a:ext>
                </a:extLst>
              </a:tr>
              <a:tr h="0">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1100" b="0" i="0" u="none" strike="noStrike" cap="none" normalizeH="0" baseline="0" dirty="0">
                        <a:ln>
                          <a:noFill/>
                        </a:ln>
                        <a:solidFill>
                          <a:srgbClr val="7F7F7F"/>
                        </a:solidFill>
                        <a:effectLst/>
                        <a:latin typeface="Calibri" charset="0"/>
                        <a:ea typeface="ＭＳ Ｐゴシック"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dirty="0">
                          <a:ln>
                            <a:noFill/>
                          </a:ln>
                          <a:solidFill>
                            <a:srgbClr val="7F7F7F"/>
                          </a:solidFill>
                          <a:effectLst/>
                          <a:latin typeface="Calibri" charset="0"/>
                          <a:ea typeface="ＭＳ Ｐゴシック" charset="0"/>
                        </a:rPr>
                        <a:t>PHP </a:t>
                      </a:r>
                      <a:r>
                        <a:rPr kumimoji="0" lang="fr-FR" sz="1100" b="0" i="0" u="none" strike="noStrike" cap="none" normalizeH="0" baseline="0" dirty="0" err="1">
                          <a:ln>
                            <a:noFill/>
                          </a:ln>
                          <a:solidFill>
                            <a:srgbClr val="7F7F7F"/>
                          </a:solidFill>
                          <a:effectLst/>
                          <a:latin typeface="Calibri" charset="0"/>
                          <a:ea typeface="ＭＳ Ｐゴシック" charset="0"/>
                        </a:rPr>
                        <a:t>My</a:t>
                      </a:r>
                      <a:r>
                        <a:rPr kumimoji="0" lang="fr-FR" sz="1100" b="0" i="0" u="none" strike="noStrike" cap="none" normalizeH="0" baseline="0" dirty="0">
                          <a:ln>
                            <a:noFill/>
                          </a:ln>
                          <a:solidFill>
                            <a:srgbClr val="7F7F7F"/>
                          </a:solidFill>
                          <a:effectLst/>
                          <a:latin typeface="Calibri" charset="0"/>
                          <a:ea typeface="ＭＳ Ｐゴシック" charset="0"/>
                        </a:rPr>
                        <a:t> SQL</a:t>
                      </a:r>
                    </a:p>
                  </a:txBody>
                  <a:tcP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1100" b="0" i="0" u="none" strike="noStrike" cap="none" normalizeH="0" baseline="0" dirty="0">
                        <a:ln>
                          <a:noFill/>
                        </a:ln>
                        <a:solidFill>
                          <a:srgbClr val="7F7F7F"/>
                        </a:solidFill>
                        <a:effectLst/>
                        <a:latin typeface="Calibri" charset="0"/>
                        <a:ea typeface="ＭＳ Ｐゴシック"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1100" b="0" i="0" u="none" strike="noStrike" cap="none" normalizeH="0" baseline="0" dirty="0">
                        <a:ln>
                          <a:noFill/>
                        </a:ln>
                        <a:solidFill>
                          <a:srgbClr val="7F7F7F"/>
                        </a:solidFill>
                        <a:effectLst/>
                        <a:latin typeface="Calibri" charset="0"/>
                        <a:ea typeface="ＭＳ Ｐゴシック" charset="0"/>
                      </a:endParaRP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5"/>
                  </a:ext>
                </a:extLst>
              </a:tr>
            </a:tbl>
          </a:graphicData>
        </a:graphic>
      </p:graphicFrame>
      <p:sp>
        <p:nvSpPr>
          <p:cNvPr id="97" name="Ellipse 96"/>
          <p:cNvSpPr/>
          <p:nvPr/>
        </p:nvSpPr>
        <p:spPr>
          <a:xfrm>
            <a:off x="1978554" y="8947487"/>
            <a:ext cx="161925" cy="160338"/>
          </a:xfrm>
          <a:prstGeom prst="ellipse">
            <a:avLst/>
          </a:prstGeom>
          <a:solidFill>
            <a:srgbClr val="2F859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endParaRPr lang="fr-FR">
              <a:solidFill>
                <a:srgbClr val="FFFFFF"/>
              </a:solidFill>
              <a:latin typeface="Calibri" charset="0"/>
              <a:ea typeface="ＭＳ Ｐゴシック" charset="0"/>
            </a:endParaRPr>
          </a:p>
        </p:txBody>
      </p:sp>
      <p:sp>
        <p:nvSpPr>
          <p:cNvPr id="98" name="Ellipse 97"/>
          <p:cNvSpPr/>
          <p:nvPr/>
        </p:nvSpPr>
        <p:spPr>
          <a:xfrm>
            <a:off x="2130954" y="8947487"/>
            <a:ext cx="161925" cy="160338"/>
          </a:xfrm>
          <a:prstGeom prst="ellipse">
            <a:avLst/>
          </a:prstGeom>
          <a:solidFill>
            <a:srgbClr val="2F859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endParaRPr lang="fr-FR">
              <a:solidFill>
                <a:srgbClr val="FFFFFF"/>
              </a:solidFill>
              <a:latin typeface="Calibri" charset="0"/>
              <a:ea typeface="ＭＳ Ｐゴシック" charset="0"/>
            </a:endParaRPr>
          </a:p>
        </p:txBody>
      </p:sp>
      <p:sp>
        <p:nvSpPr>
          <p:cNvPr id="101" name="Ellipse 100"/>
          <p:cNvSpPr/>
          <p:nvPr/>
        </p:nvSpPr>
        <p:spPr>
          <a:xfrm>
            <a:off x="1818216" y="8947487"/>
            <a:ext cx="160338" cy="160338"/>
          </a:xfrm>
          <a:prstGeom prst="ellipse">
            <a:avLst/>
          </a:prstGeom>
          <a:solidFill>
            <a:srgbClr val="2F859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endParaRPr lang="fr-FR">
              <a:solidFill>
                <a:schemeClr val="accent5">
                  <a:lumMod val="50000"/>
                </a:schemeClr>
              </a:solidFill>
              <a:latin typeface="Calibri" charset="0"/>
              <a:ea typeface="ＭＳ Ｐゴシック" charset="0"/>
            </a:endParaRPr>
          </a:p>
        </p:txBody>
      </p:sp>
      <p:sp>
        <p:nvSpPr>
          <p:cNvPr id="102" name="Ellipse 101"/>
          <p:cNvSpPr/>
          <p:nvPr/>
        </p:nvSpPr>
        <p:spPr>
          <a:xfrm>
            <a:off x="1978554" y="9214453"/>
            <a:ext cx="161925" cy="160338"/>
          </a:xfrm>
          <a:prstGeom prst="ellipse">
            <a:avLst/>
          </a:prstGeom>
          <a:solidFill>
            <a:srgbClr val="2F859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endParaRPr lang="fr-FR">
              <a:solidFill>
                <a:srgbClr val="FFFFFF"/>
              </a:solidFill>
              <a:latin typeface="Calibri" charset="0"/>
              <a:ea typeface="ＭＳ Ｐゴシック" charset="0"/>
            </a:endParaRPr>
          </a:p>
        </p:txBody>
      </p:sp>
      <p:sp>
        <p:nvSpPr>
          <p:cNvPr id="103" name="Ellipse 102"/>
          <p:cNvSpPr/>
          <p:nvPr/>
        </p:nvSpPr>
        <p:spPr>
          <a:xfrm>
            <a:off x="2130954" y="9214453"/>
            <a:ext cx="161925" cy="160338"/>
          </a:xfrm>
          <a:prstGeom prst="ellipse">
            <a:avLst/>
          </a:prstGeom>
          <a:solidFill>
            <a:srgbClr val="2F859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endParaRPr lang="fr-FR">
              <a:solidFill>
                <a:srgbClr val="FFFFFF"/>
              </a:solidFill>
              <a:latin typeface="Calibri" charset="0"/>
              <a:ea typeface="ＭＳ Ｐゴシック" charset="0"/>
            </a:endParaRPr>
          </a:p>
        </p:txBody>
      </p:sp>
      <p:sp>
        <p:nvSpPr>
          <p:cNvPr id="106" name="Ellipse 105"/>
          <p:cNvSpPr/>
          <p:nvPr/>
        </p:nvSpPr>
        <p:spPr>
          <a:xfrm>
            <a:off x="1818216" y="9214453"/>
            <a:ext cx="160338" cy="160338"/>
          </a:xfrm>
          <a:prstGeom prst="ellipse">
            <a:avLst/>
          </a:prstGeom>
          <a:solidFill>
            <a:srgbClr val="2F859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endParaRPr lang="fr-FR">
              <a:solidFill>
                <a:srgbClr val="FFFFFF"/>
              </a:solidFill>
              <a:latin typeface="Calibri" charset="0"/>
              <a:ea typeface="ＭＳ Ｐゴシック" charset="0"/>
            </a:endParaRPr>
          </a:p>
        </p:txBody>
      </p:sp>
      <p:sp>
        <p:nvSpPr>
          <p:cNvPr id="107" name="Ellipse 106"/>
          <p:cNvSpPr/>
          <p:nvPr/>
        </p:nvSpPr>
        <p:spPr>
          <a:xfrm>
            <a:off x="1978554" y="9473138"/>
            <a:ext cx="161925" cy="160338"/>
          </a:xfrm>
          <a:prstGeom prst="ellipse">
            <a:avLst/>
          </a:prstGeom>
          <a:solidFill>
            <a:srgbClr val="2F859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endParaRPr lang="fr-FR">
              <a:solidFill>
                <a:srgbClr val="FFFFFF"/>
              </a:solidFill>
              <a:latin typeface="Calibri" charset="0"/>
              <a:ea typeface="ＭＳ Ｐゴシック" charset="0"/>
            </a:endParaRPr>
          </a:p>
        </p:txBody>
      </p:sp>
      <p:sp>
        <p:nvSpPr>
          <p:cNvPr id="108" name="Ellipse 107"/>
          <p:cNvSpPr/>
          <p:nvPr/>
        </p:nvSpPr>
        <p:spPr>
          <a:xfrm>
            <a:off x="2130954" y="9473138"/>
            <a:ext cx="161925" cy="160338"/>
          </a:xfrm>
          <a:prstGeom prst="ellipse">
            <a:avLst/>
          </a:prstGeom>
          <a:solidFill>
            <a:srgbClr val="2F859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endParaRPr lang="fr-FR">
              <a:solidFill>
                <a:srgbClr val="FFFFFF"/>
              </a:solidFill>
              <a:latin typeface="Calibri" charset="0"/>
              <a:ea typeface="ＭＳ Ｐゴシック" charset="0"/>
            </a:endParaRPr>
          </a:p>
        </p:txBody>
      </p:sp>
      <p:sp>
        <p:nvSpPr>
          <p:cNvPr id="111" name="Ellipse 110"/>
          <p:cNvSpPr/>
          <p:nvPr/>
        </p:nvSpPr>
        <p:spPr>
          <a:xfrm>
            <a:off x="1818216" y="9473138"/>
            <a:ext cx="160338" cy="160338"/>
          </a:xfrm>
          <a:prstGeom prst="ellipse">
            <a:avLst/>
          </a:prstGeom>
          <a:solidFill>
            <a:srgbClr val="2F859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endParaRPr lang="fr-FR">
              <a:solidFill>
                <a:srgbClr val="FFFFFF"/>
              </a:solidFill>
              <a:latin typeface="Calibri" charset="0"/>
              <a:ea typeface="ＭＳ Ｐゴシック" charset="0"/>
            </a:endParaRPr>
          </a:p>
        </p:txBody>
      </p:sp>
      <p:sp>
        <p:nvSpPr>
          <p:cNvPr id="112" name="Ellipse 111"/>
          <p:cNvSpPr/>
          <p:nvPr/>
        </p:nvSpPr>
        <p:spPr>
          <a:xfrm>
            <a:off x="1978554" y="9729554"/>
            <a:ext cx="161925" cy="160338"/>
          </a:xfrm>
          <a:prstGeom prst="ellipse">
            <a:avLst/>
          </a:prstGeom>
          <a:solidFill>
            <a:srgbClr val="2F859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endParaRPr lang="fr-FR">
              <a:solidFill>
                <a:srgbClr val="FFFFFF"/>
              </a:solidFill>
              <a:latin typeface="Calibri" charset="0"/>
              <a:ea typeface="ＭＳ Ｐゴシック" charset="0"/>
            </a:endParaRPr>
          </a:p>
        </p:txBody>
      </p:sp>
      <p:sp>
        <p:nvSpPr>
          <p:cNvPr id="113" name="Ellipse 112"/>
          <p:cNvSpPr/>
          <p:nvPr/>
        </p:nvSpPr>
        <p:spPr>
          <a:xfrm>
            <a:off x="2130954" y="9729554"/>
            <a:ext cx="161925" cy="160338"/>
          </a:xfrm>
          <a:prstGeom prst="ellipse">
            <a:avLst/>
          </a:prstGeom>
          <a:solidFill>
            <a:srgbClr val="2F859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endParaRPr lang="fr-FR">
              <a:solidFill>
                <a:srgbClr val="FFFFFF"/>
              </a:solidFill>
              <a:latin typeface="Calibri" charset="0"/>
              <a:ea typeface="ＭＳ Ｐゴシック" charset="0"/>
            </a:endParaRPr>
          </a:p>
        </p:txBody>
      </p:sp>
      <p:sp>
        <p:nvSpPr>
          <p:cNvPr id="116" name="Ellipse 115"/>
          <p:cNvSpPr/>
          <p:nvPr/>
        </p:nvSpPr>
        <p:spPr>
          <a:xfrm>
            <a:off x="1818216" y="9729554"/>
            <a:ext cx="160338" cy="160338"/>
          </a:xfrm>
          <a:prstGeom prst="ellipse">
            <a:avLst/>
          </a:prstGeom>
          <a:solidFill>
            <a:srgbClr val="2F859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endParaRPr lang="fr-FR">
              <a:solidFill>
                <a:srgbClr val="FFFFFF"/>
              </a:solidFill>
              <a:latin typeface="Calibri" charset="0"/>
              <a:ea typeface="ＭＳ Ｐゴシック" charset="0"/>
            </a:endParaRPr>
          </a:p>
        </p:txBody>
      </p:sp>
      <p:sp>
        <p:nvSpPr>
          <p:cNvPr id="120" name="Ellipse 119"/>
          <p:cNvSpPr/>
          <p:nvPr/>
        </p:nvSpPr>
        <p:spPr>
          <a:xfrm>
            <a:off x="3087094" y="8946669"/>
            <a:ext cx="160338" cy="160338"/>
          </a:xfrm>
          <a:prstGeom prst="ellipse">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endParaRPr lang="fr-FR">
              <a:solidFill>
                <a:srgbClr val="FFFFFF"/>
              </a:solidFill>
              <a:latin typeface="Calibri" charset="0"/>
              <a:ea typeface="ＭＳ Ｐゴシック" charset="0"/>
            </a:endParaRPr>
          </a:p>
        </p:txBody>
      </p:sp>
      <p:sp>
        <p:nvSpPr>
          <p:cNvPr id="121" name="Ellipse 120"/>
          <p:cNvSpPr/>
          <p:nvPr/>
        </p:nvSpPr>
        <p:spPr>
          <a:xfrm>
            <a:off x="2453746" y="8946669"/>
            <a:ext cx="161925" cy="160338"/>
          </a:xfrm>
          <a:prstGeom prst="ellipse">
            <a:avLst/>
          </a:prstGeom>
          <a:solidFill>
            <a:srgbClr val="2F859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endParaRPr lang="fr-FR">
              <a:solidFill>
                <a:srgbClr val="FFFFFF"/>
              </a:solidFill>
              <a:latin typeface="Calibri" charset="0"/>
              <a:ea typeface="ＭＳ Ｐゴシック" charset="0"/>
            </a:endParaRPr>
          </a:p>
        </p:txBody>
      </p:sp>
      <p:sp>
        <p:nvSpPr>
          <p:cNvPr id="122" name="Ellipse 121"/>
          <p:cNvSpPr/>
          <p:nvPr/>
        </p:nvSpPr>
        <p:spPr>
          <a:xfrm>
            <a:off x="2606146" y="8946669"/>
            <a:ext cx="161925" cy="160338"/>
          </a:xfrm>
          <a:prstGeom prst="ellipse">
            <a:avLst/>
          </a:prstGeom>
          <a:solidFill>
            <a:srgbClr val="2F859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endParaRPr lang="fr-FR">
              <a:solidFill>
                <a:srgbClr val="FFFFFF"/>
              </a:solidFill>
              <a:latin typeface="Calibri" charset="0"/>
              <a:ea typeface="ＭＳ Ｐゴシック" charset="0"/>
            </a:endParaRPr>
          </a:p>
        </p:txBody>
      </p:sp>
      <p:sp>
        <p:nvSpPr>
          <p:cNvPr id="123" name="Ellipse 122"/>
          <p:cNvSpPr/>
          <p:nvPr/>
        </p:nvSpPr>
        <p:spPr>
          <a:xfrm>
            <a:off x="2293408" y="8946669"/>
            <a:ext cx="160338" cy="160338"/>
          </a:xfrm>
          <a:prstGeom prst="ellipse">
            <a:avLst/>
          </a:prstGeom>
          <a:solidFill>
            <a:srgbClr val="2F859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endParaRPr lang="fr-FR">
              <a:solidFill>
                <a:schemeClr val="accent5">
                  <a:lumMod val="50000"/>
                </a:schemeClr>
              </a:solidFill>
              <a:latin typeface="Calibri" charset="0"/>
              <a:ea typeface="ＭＳ Ｐゴシック" charset="0"/>
            </a:endParaRPr>
          </a:p>
        </p:txBody>
      </p:sp>
      <p:sp>
        <p:nvSpPr>
          <p:cNvPr id="124" name="Ellipse 123"/>
          <p:cNvSpPr/>
          <p:nvPr/>
        </p:nvSpPr>
        <p:spPr>
          <a:xfrm>
            <a:off x="2772769" y="8946669"/>
            <a:ext cx="161925" cy="160338"/>
          </a:xfrm>
          <a:prstGeom prst="ellipse">
            <a:avLst/>
          </a:prstGeom>
          <a:solidFill>
            <a:srgbClr val="2F859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endParaRPr lang="fr-FR">
              <a:solidFill>
                <a:srgbClr val="FFFFFF"/>
              </a:solidFill>
              <a:latin typeface="Calibri" charset="0"/>
              <a:ea typeface="ＭＳ Ｐゴシック" charset="0"/>
            </a:endParaRPr>
          </a:p>
        </p:txBody>
      </p:sp>
      <p:sp>
        <p:nvSpPr>
          <p:cNvPr id="125" name="Ellipse 124"/>
          <p:cNvSpPr/>
          <p:nvPr/>
        </p:nvSpPr>
        <p:spPr>
          <a:xfrm>
            <a:off x="2925169" y="8946669"/>
            <a:ext cx="161925" cy="160338"/>
          </a:xfrm>
          <a:prstGeom prst="ellipse">
            <a:avLst/>
          </a:prstGeom>
          <a:solidFill>
            <a:srgbClr val="2F859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endParaRPr lang="fr-FR">
              <a:solidFill>
                <a:srgbClr val="FFFFFF"/>
              </a:solidFill>
              <a:latin typeface="Calibri" charset="0"/>
              <a:ea typeface="ＭＳ Ｐゴシック" charset="0"/>
            </a:endParaRPr>
          </a:p>
        </p:txBody>
      </p:sp>
      <p:sp>
        <p:nvSpPr>
          <p:cNvPr id="126" name="Ellipse 125"/>
          <p:cNvSpPr/>
          <p:nvPr/>
        </p:nvSpPr>
        <p:spPr>
          <a:xfrm>
            <a:off x="3261315" y="8946669"/>
            <a:ext cx="160338" cy="160338"/>
          </a:xfrm>
          <a:prstGeom prst="ellipse">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endParaRPr lang="fr-FR">
              <a:solidFill>
                <a:srgbClr val="FFFFFF"/>
              </a:solidFill>
              <a:latin typeface="Calibri" charset="0"/>
              <a:ea typeface="ＭＳ Ｐゴシック" charset="0"/>
            </a:endParaRPr>
          </a:p>
        </p:txBody>
      </p:sp>
      <p:sp>
        <p:nvSpPr>
          <p:cNvPr id="127" name="Ellipse 126"/>
          <p:cNvSpPr/>
          <p:nvPr/>
        </p:nvSpPr>
        <p:spPr>
          <a:xfrm>
            <a:off x="3087094" y="9209809"/>
            <a:ext cx="160338" cy="160338"/>
          </a:xfrm>
          <a:prstGeom prst="ellipse">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endParaRPr lang="fr-FR">
              <a:solidFill>
                <a:srgbClr val="FFFFFF"/>
              </a:solidFill>
              <a:latin typeface="Calibri" charset="0"/>
              <a:ea typeface="ＭＳ Ｐゴシック" charset="0"/>
            </a:endParaRPr>
          </a:p>
        </p:txBody>
      </p:sp>
      <p:sp>
        <p:nvSpPr>
          <p:cNvPr id="128" name="Ellipse 127"/>
          <p:cNvSpPr/>
          <p:nvPr/>
        </p:nvSpPr>
        <p:spPr>
          <a:xfrm>
            <a:off x="2453746" y="9209809"/>
            <a:ext cx="161925" cy="160338"/>
          </a:xfrm>
          <a:prstGeom prst="ellipse">
            <a:avLst/>
          </a:prstGeom>
          <a:solidFill>
            <a:srgbClr val="2F859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endParaRPr lang="fr-FR">
              <a:solidFill>
                <a:srgbClr val="FFFFFF"/>
              </a:solidFill>
              <a:latin typeface="Calibri" charset="0"/>
              <a:ea typeface="ＭＳ Ｐゴシック" charset="0"/>
            </a:endParaRPr>
          </a:p>
        </p:txBody>
      </p:sp>
      <p:sp>
        <p:nvSpPr>
          <p:cNvPr id="129" name="Ellipse 128"/>
          <p:cNvSpPr/>
          <p:nvPr/>
        </p:nvSpPr>
        <p:spPr>
          <a:xfrm>
            <a:off x="2606146" y="9209809"/>
            <a:ext cx="161925" cy="160338"/>
          </a:xfrm>
          <a:prstGeom prst="ellipse">
            <a:avLst/>
          </a:prstGeom>
          <a:solidFill>
            <a:srgbClr val="2F859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endParaRPr lang="fr-FR">
              <a:solidFill>
                <a:srgbClr val="FFFFFF"/>
              </a:solidFill>
              <a:latin typeface="Calibri" charset="0"/>
              <a:ea typeface="ＭＳ Ｐゴシック" charset="0"/>
            </a:endParaRPr>
          </a:p>
        </p:txBody>
      </p:sp>
      <p:sp>
        <p:nvSpPr>
          <p:cNvPr id="130" name="Ellipse 129"/>
          <p:cNvSpPr/>
          <p:nvPr/>
        </p:nvSpPr>
        <p:spPr>
          <a:xfrm>
            <a:off x="2293408" y="9209809"/>
            <a:ext cx="160338" cy="160338"/>
          </a:xfrm>
          <a:prstGeom prst="ellipse">
            <a:avLst/>
          </a:prstGeom>
          <a:solidFill>
            <a:srgbClr val="2F859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endParaRPr lang="fr-FR">
              <a:solidFill>
                <a:schemeClr val="accent5">
                  <a:lumMod val="50000"/>
                </a:schemeClr>
              </a:solidFill>
              <a:latin typeface="Calibri" charset="0"/>
              <a:ea typeface="ＭＳ Ｐゴシック" charset="0"/>
            </a:endParaRPr>
          </a:p>
        </p:txBody>
      </p:sp>
      <p:sp>
        <p:nvSpPr>
          <p:cNvPr id="131" name="Ellipse 130"/>
          <p:cNvSpPr/>
          <p:nvPr/>
        </p:nvSpPr>
        <p:spPr>
          <a:xfrm>
            <a:off x="2772769" y="9209809"/>
            <a:ext cx="161925" cy="160338"/>
          </a:xfrm>
          <a:prstGeom prst="ellipse">
            <a:avLst/>
          </a:prstGeom>
          <a:solidFill>
            <a:srgbClr val="2F859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endParaRPr lang="fr-FR">
              <a:solidFill>
                <a:srgbClr val="FFFFFF"/>
              </a:solidFill>
              <a:latin typeface="Calibri" charset="0"/>
              <a:ea typeface="ＭＳ Ｐゴシック" charset="0"/>
            </a:endParaRPr>
          </a:p>
        </p:txBody>
      </p:sp>
      <p:sp>
        <p:nvSpPr>
          <p:cNvPr id="132" name="Ellipse 131"/>
          <p:cNvSpPr/>
          <p:nvPr/>
        </p:nvSpPr>
        <p:spPr>
          <a:xfrm>
            <a:off x="2925169" y="9209809"/>
            <a:ext cx="161925" cy="160338"/>
          </a:xfrm>
          <a:prstGeom prst="ellipse">
            <a:avLst/>
          </a:prstGeom>
          <a:solidFill>
            <a:srgbClr val="2F859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endParaRPr lang="fr-FR">
              <a:solidFill>
                <a:srgbClr val="FFFFFF"/>
              </a:solidFill>
              <a:latin typeface="Calibri" charset="0"/>
              <a:ea typeface="ＭＳ Ｐゴシック" charset="0"/>
            </a:endParaRPr>
          </a:p>
        </p:txBody>
      </p:sp>
      <p:sp>
        <p:nvSpPr>
          <p:cNvPr id="133" name="Ellipse 132"/>
          <p:cNvSpPr/>
          <p:nvPr/>
        </p:nvSpPr>
        <p:spPr>
          <a:xfrm>
            <a:off x="3261315" y="9209809"/>
            <a:ext cx="160338" cy="160338"/>
          </a:xfrm>
          <a:prstGeom prst="ellipse">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endParaRPr lang="fr-FR">
              <a:solidFill>
                <a:srgbClr val="FFFFFF"/>
              </a:solidFill>
              <a:latin typeface="Calibri" charset="0"/>
              <a:ea typeface="ＭＳ Ｐゴシック" charset="0"/>
            </a:endParaRPr>
          </a:p>
        </p:txBody>
      </p:sp>
      <p:sp>
        <p:nvSpPr>
          <p:cNvPr id="134" name="Ellipse 133"/>
          <p:cNvSpPr/>
          <p:nvPr/>
        </p:nvSpPr>
        <p:spPr>
          <a:xfrm>
            <a:off x="3087094" y="9472949"/>
            <a:ext cx="160338" cy="160338"/>
          </a:xfrm>
          <a:prstGeom prst="ellipse">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endParaRPr lang="fr-FR">
              <a:solidFill>
                <a:srgbClr val="FFFFFF"/>
              </a:solidFill>
              <a:latin typeface="Calibri" charset="0"/>
              <a:ea typeface="ＭＳ Ｐゴシック" charset="0"/>
            </a:endParaRPr>
          </a:p>
        </p:txBody>
      </p:sp>
      <p:sp>
        <p:nvSpPr>
          <p:cNvPr id="135" name="Ellipse 134"/>
          <p:cNvSpPr/>
          <p:nvPr/>
        </p:nvSpPr>
        <p:spPr>
          <a:xfrm>
            <a:off x="2453746" y="9472949"/>
            <a:ext cx="161925" cy="160338"/>
          </a:xfrm>
          <a:prstGeom prst="ellipse">
            <a:avLst/>
          </a:prstGeom>
          <a:solidFill>
            <a:srgbClr val="2F859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endParaRPr lang="fr-FR">
              <a:solidFill>
                <a:srgbClr val="FFFFFF"/>
              </a:solidFill>
              <a:latin typeface="Calibri" charset="0"/>
              <a:ea typeface="ＭＳ Ｐゴシック" charset="0"/>
            </a:endParaRPr>
          </a:p>
        </p:txBody>
      </p:sp>
      <p:sp>
        <p:nvSpPr>
          <p:cNvPr id="136" name="Ellipse 135"/>
          <p:cNvSpPr/>
          <p:nvPr/>
        </p:nvSpPr>
        <p:spPr>
          <a:xfrm>
            <a:off x="2606146" y="9472949"/>
            <a:ext cx="161925" cy="160338"/>
          </a:xfrm>
          <a:prstGeom prst="ellipse">
            <a:avLst/>
          </a:prstGeom>
          <a:solidFill>
            <a:srgbClr val="2F859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endParaRPr lang="fr-FR">
              <a:solidFill>
                <a:srgbClr val="FFFFFF"/>
              </a:solidFill>
              <a:latin typeface="Calibri" charset="0"/>
              <a:ea typeface="ＭＳ Ｐゴシック" charset="0"/>
            </a:endParaRPr>
          </a:p>
        </p:txBody>
      </p:sp>
      <p:sp>
        <p:nvSpPr>
          <p:cNvPr id="137" name="Ellipse 136"/>
          <p:cNvSpPr/>
          <p:nvPr/>
        </p:nvSpPr>
        <p:spPr>
          <a:xfrm>
            <a:off x="2293408" y="9472949"/>
            <a:ext cx="160338" cy="160338"/>
          </a:xfrm>
          <a:prstGeom prst="ellipse">
            <a:avLst/>
          </a:prstGeom>
          <a:solidFill>
            <a:srgbClr val="2F859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endParaRPr lang="fr-FR">
              <a:solidFill>
                <a:schemeClr val="accent5">
                  <a:lumMod val="50000"/>
                </a:schemeClr>
              </a:solidFill>
              <a:latin typeface="Calibri" charset="0"/>
              <a:ea typeface="ＭＳ Ｐゴシック" charset="0"/>
            </a:endParaRPr>
          </a:p>
        </p:txBody>
      </p:sp>
      <p:sp>
        <p:nvSpPr>
          <p:cNvPr id="138" name="Ellipse 137"/>
          <p:cNvSpPr/>
          <p:nvPr/>
        </p:nvSpPr>
        <p:spPr>
          <a:xfrm>
            <a:off x="2772769" y="9472949"/>
            <a:ext cx="161925" cy="160338"/>
          </a:xfrm>
          <a:prstGeom prst="ellipse">
            <a:avLst/>
          </a:prstGeom>
          <a:solidFill>
            <a:srgbClr val="2F859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endParaRPr lang="fr-FR">
              <a:solidFill>
                <a:srgbClr val="FFFFFF"/>
              </a:solidFill>
              <a:latin typeface="Calibri" charset="0"/>
              <a:ea typeface="ＭＳ Ｐゴシック" charset="0"/>
            </a:endParaRPr>
          </a:p>
        </p:txBody>
      </p:sp>
      <p:sp>
        <p:nvSpPr>
          <p:cNvPr id="139" name="Ellipse 138"/>
          <p:cNvSpPr/>
          <p:nvPr/>
        </p:nvSpPr>
        <p:spPr>
          <a:xfrm>
            <a:off x="2925169" y="9472949"/>
            <a:ext cx="161925" cy="160338"/>
          </a:xfrm>
          <a:prstGeom prst="ellipse">
            <a:avLst/>
          </a:prstGeom>
          <a:solidFill>
            <a:srgbClr val="2F859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endParaRPr lang="fr-FR">
              <a:solidFill>
                <a:srgbClr val="FFFFFF"/>
              </a:solidFill>
              <a:latin typeface="Calibri" charset="0"/>
              <a:ea typeface="ＭＳ Ｐゴシック" charset="0"/>
            </a:endParaRPr>
          </a:p>
        </p:txBody>
      </p:sp>
      <p:sp>
        <p:nvSpPr>
          <p:cNvPr id="140" name="Ellipse 139"/>
          <p:cNvSpPr/>
          <p:nvPr/>
        </p:nvSpPr>
        <p:spPr>
          <a:xfrm>
            <a:off x="3261315" y="9472949"/>
            <a:ext cx="160338" cy="160338"/>
          </a:xfrm>
          <a:prstGeom prst="ellipse">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endParaRPr lang="fr-FR">
              <a:solidFill>
                <a:srgbClr val="FFFFFF"/>
              </a:solidFill>
              <a:latin typeface="Calibri" charset="0"/>
              <a:ea typeface="ＭＳ Ｐゴシック" charset="0"/>
            </a:endParaRPr>
          </a:p>
        </p:txBody>
      </p:sp>
      <p:sp>
        <p:nvSpPr>
          <p:cNvPr id="141" name="Ellipse 140"/>
          <p:cNvSpPr/>
          <p:nvPr/>
        </p:nvSpPr>
        <p:spPr>
          <a:xfrm>
            <a:off x="3087094" y="9728687"/>
            <a:ext cx="160338" cy="160338"/>
          </a:xfrm>
          <a:prstGeom prst="ellipse">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endParaRPr lang="fr-FR">
              <a:solidFill>
                <a:srgbClr val="FFFFFF"/>
              </a:solidFill>
              <a:latin typeface="Calibri" charset="0"/>
              <a:ea typeface="ＭＳ Ｐゴシック" charset="0"/>
            </a:endParaRPr>
          </a:p>
        </p:txBody>
      </p:sp>
      <p:sp>
        <p:nvSpPr>
          <p:cNvPr id="142" name="Ellipse 141"/>
          <p:cNvSpPr/>
          <p:nvPr/>
        </p:nvSpPr>
        <p:spPr>
          <a:xfrm>
            <a:off x="2453746" y="9728687"/>
            <a:ext cx="161925" cy="160338"/>
          </a:xfrm>
          <a:prstGeom prst="ellipse">
            <a:avLst/>
          </a:prstGeom>
          <a:solidFill>
            <a:srgbClr val="2F859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endParaRPr lang="fr-FR">
              <a:solidFill>
                <a:srgbClr val="FFFFFF"/>
              </a:solidFill>
              <a:latin typeface="Calibri" charset="0"/>
              <a:ea typeface="ＭＳ Ｐゴシック" charset="0"/>
            </a:endParaRPr>
          </a:p>
        </p:txBody>
      </p:sp>
      <p:sp>
        <p:nvSpPr>
          <p:cNvPr id="143" name="Ellipse 142"/>
          <p:cNvSpPr/>
          <p:nvPr/>
        </p:nvSpPr>
        <p:spPr>
          <a:xfrm>
            <a:off x="2606146" y="9728687"/>
            <a:ext cx="161925" cy="160338"/>
          </a:xfrm>
          <a:prstGeom prst="ellipse">
            <a:avLst/>
          </a:prstGeom>
          <a:solidFill>
            <a:srgbClr val="2F859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endParaRPr lang="fr-FR">
              <a:solidFill>
                <a:srgbClr val="FFFFFF"/>
              </a:solidFill>
              <a:latin typeface="Calibri" charset="0"/>
              <a:ea typeface="ＭＳ Ｐゴシック" charset="0"/>
            </a:endParaRPr>
          </a:p>
        </p:txBody>
      </p:sp>
      <p:sp>
        <p:nvSpPr>
          <p:cNvPr id="144" name="Ellipse 143"/>
          <p:cNvSpPr/>
          <p:nvPr/>
        </p:nvSpPr>
        <p:spPr>
          <a:xfrm>
            <a:off x="2293408" y="9728687"/>
            <a:ext cx="160338" cy="160338"/>
          </a:xfrm>
          <a:prstGeom prst="ellipse">
            <a:avLst/>
          </a:prstGeom>
          <a:solidFill>
            <a:srgbClr val="2F859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endParaRPr lang="fr-FR">
              <a:solidFill>
                <a:schemeClr val="accent5">
                  <a:lumMod val="50000"/>
                </a:schemeClr>
              </a:solidFill>
              <a:latin typeface="Calibri" charset="0"/>
              <a:ea typeface="ＭＳ Ｐゴシック" charset="0"/>
            </a:endParaRPr>
          </a:p>
        </p:txBody>
      </p:sp>
      <p:sp>
        <p:nvSpPr>
          <p:cNvPr id="145" name="Ellipse 144"/>
          <p:cNvSpPr/>
          <p:nvPr/>
        </p:nvSpPr>
        <p:spPr>
          <a:xfrm>
            <a:off x="2772769" y="9728687"/>
            <a:ext cx="161925" cy="160338"/>
          </a:xfrm>
          <a:prstGeom prst="ellipse">
            <a:avLst/>
          </a:prstGeom>
          <a:solidFill>
            <a:srgbClr val="2F859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endParaRPr lang="fr-FR">
              <a:solidFill>
                <a:srgbClr val="FFFFFF"/>
              </a:solidFill>
              <a:latin typeface="Calibri" charset="0"/>
              <a:ea typeface="ＭＳ Ｐゴシック" charset="0"/>
            </a:endParaRPr>
          </a:p>
        </p:txBody>
      </p:sp>
      <p:sp>
        <p:nvSpPr>
          <p:cNvPr id="146" name="Ellipse 145"/>
          <p:cNvSpPr/>
          <p:nvPr/>
        </p:nvSpPr>
        <p:spPr>
          <a:xfrm>
            <a:off x="2925169" y="9728687"/>
            <a:ext cx="161925" cy="160338"/>
          </a:xfrm>
          <a:prstGeom prst="ellipse">
            <a:avLst/>
          </a:prstGeom>
          <a:solidFill>
            <a:srgbClr val="2F859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endParaRPr lang="fr-FR">
              <a:solidFill>
                <a:srgbClr val="FFFFFF"/>
              </a:solidFill>
              <a:latin typeface="Calibri" charset="0"/>
              <a:ea typeface="ＭＳ Ｐゴシック" charset="0"/>
            </a:endParaRPr>
          </a:p>
        </p:txBody>
      </p:sp>
      <p:sp>
        <p:nvSpPr>
          <p:cNvPr id="147" name="Ellipse 146"/>
          <p:cNvSpPr/>
          <p:nvPr/>
        </p:nvSpPr>
        <p:spPr>
          <a:xfrm>
            <a:off x="3261315" y="9728687"/>
            <a:ext cx="160338" cy="160338"/>
          </a:xfrm>
          <a:prstGeom prst="ellipse">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endParaRPr lang="fr-FR">
              <a:solidFill>
                <a:srgbClr val="FFFFFF"/>
              </a:solidFill>
              <a:latin typeface="Calibri" charset="0"/>
              <a:ea typeface="ＭＳ Ｐゴシック" charset="0"/>
            </a:endParaRPr>
          </a:p>
        </p:txBody>
      </p:sp>
      <p:sp>
        <p:nvSpPr>
          <p:cNvPr id="148" name="Rectangle 147"/>
          <p:cNvSpPr/>
          <p:nvPr/>
        </p:nvSpPr>
        <p:spPr>
          <a:xfrm>
            <a:off x="0" y="10264255"/>
            <a:ext cx="7562850" cy="414867"/>
          </a:xfrm>
          <a:prstGeom prst="rect">
            <a:avLst/>
          </a:prstGeom>
          <a:pattFill prst="ltDnDiag">
            <a:fgClr>
              <a:schemeClr val="bg1">
                <a:lumMod val="85000"/>
              </a:schemeClr>
            </a:fgClr>
            <a:bgClr>
              <a:schemeClr val="bg1"/>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149" name="Image 148" descr="Capture d’écran 2015-06-12 à 11.59.0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03787" y="4303316"/>
            <a:ext cx="1746260" cy="1605306"/>
          </a:xfrm>
          <a:prstGeom prst="rect">
            <a:avLst/>
          </a:prstGeom>
        </p:spPr>
      </p:pic>
      <p:sp>
        <p:nvSpPr>
          <p:cNvPr id="150" name="ZoneTexte 149"/>
          <p:cNvSpPr txBox="1"/>
          <p:nvPr/>
        </p:nvSpPr>
        <p:spPr>
          <a:xfrm>
            <a:off x="5737713" y="5967440"/>
            <a:ext cx="927883" cy="1169551"/>
          </a:xfrm>
          <a:prstGeom prst="rect">
            <a:avLst/>
          </a:prstGeom>
          <a:noFill/>
        </p:spPr>
        <p:txBody>
          <a:bodyPr wrap="none" rtlCol="0">
            <a:spAutoFit/>
          </a:bodyPr>
          <a:lstStyle/>
          <a:p>
            <a:pPr algn="ctr"/>
            <a:r>
              <a:rPr lang="de-DE" sz="1400" dirty="0">
                <a:solidFill>
                  <a:schemeClr val="accent3"/>
                </a:solidFill>
              </a:rPr>
              <a:t>Ehrgeizig</a:t>
            </a:r>
            <a:endParaRPr lang="fr-FR" sz="1400" dirty="0">
              <a:solidFill>
                <a:schemeClr val="accent3"/>
              </a:solidFill>
            </a:endParaRPr>
          </a:p>
          <a:p>
            <a:pPr algn="ctr"/>
            <a:r>
              <a:rPr lang="de-DE" sz="1400" dirty="0">
                <a:solidFill>
                  <a:schemeClr val="accent6"/>
                </a:solidFill>
              </a:rPr>
              <a:t>Begeistert</a:t>
            </a:r>
            <a:endParaRPr lang="fr-FR" sz="1400" dirty="0">
              <a:solidFill>
                <a:schemeClr val="accent6"/>
              </a:solidFill>
            </a:endParaRPr>
          </a:p>
          <a:p>
            <a:pPr algn="ctr"/>
            <a:r>
              <a:rPr lang="de-DE" sz="1400" dirty="0">
                <a:solidFill>
                  <a:schemeClr val="bg1">
                    <a:lumMod val="65000"/>
                  </a:schemeClr>
                </a:solidFill>
              </a:rPr>
              <a:t>Wirksam</a:t>
            </a:r>
            <a:endParaRPr lang="fr-FR" sz="1400" dirty="0">
              <a:solidFill>
                <a:schemeClr val="bg1">
                  <a:lumMod val="65000"/>
                </a:schemeClr>
              </a:solidFill>
            </a:endParaRPr>
          </a:p>
          <a:p>
            <a:pPr algn="ctr"/>
            <a:r>
              <a:rPr lang="de-DE" sz="1400" dirty="0"/>
              <a:t>Kreativ</a:t>
            </a:r>
            <a:endParaRPr lang="fr-FR" sz="1400" dirty="0"/>
          </a:p>
          <a:p>
            <a:pPr algn="ctr"/>
            <a:r>
              <a:rPr lang="de-DE" sz="1400" dirty="0">
                <a:solidFill>
                  <a:schemeClr val="tx1">
                    <a:lumMod val="65000"/>
                    <a:lumOff val="35000"/>
                  </a:schemeClr>
                </a:solidFill>
              </a:rPr>
              <a:t>Pünktlich</a:t>
            </a:r>
            <a:endParaRPr lang="fr-FR" sz="1400" dirty="0">
              <a:solidFill>
                <a:schemeClr val="tx1">
                  <a:lumMod val="65000"/>
                  <a:lumOff val="35000"/>
                </a:schemeClr>
              </a:solidFill>
            </a:endParaRPr>
          </a:p>
        </p:txBody>
      </p:sp>
      <p:graphicFrame>
        <p:nvGraphicFramePr>
          <p:cNvPr id="153" name="Tableau 152"/>
          <p:cNvGraphicFramePr>
            <a:graphicFrameLocks noGrp="1"/>
          </p:cNvGraphicFramePr>
          <p:nvPr>
            <p:extLst>
              <p:ext uri="{D42A27DB-BD31-4B8C-83A1-F6EECF244321}">
                <p14:modId xmlns:p14="http://schemas.microsoft.com/office/powerpoint/2010/main" val="482696558"/>
              </p:ext>
            </p:extLst>
          </p:nvPr>
        </p:nvGraphicFramePr>
        <p:xfrm>
          <a:off x="4942363" y="1710874"/>
          <a:ext cx="2466157" cy="1965960"/>
        </p:xfrm>
        <a:graphic>
          <a:graphicData uri="http://schemas.openxmlformats.org/drawingml/2006/table">
            <a:tbl>
              <a:tblPr firstRow="1" bandRow="1">
                <a:tableStyleId>{2D5ABB26-0587-4C30-8999-92F81FD0307C}</a:tableStyleId>
              </a:tblPr>
              <a:tblGrid>
                <a:gridCol w="208280">
                  <a:extLst>
                    <a:ext uri="{9D8B030D-6E8A-4147-A177-3AD203B41FA5}">
                      <a16:colId xmlns:a16="http://schemas.microsoft.com/office/drawing/2014/main" val="20000"/>
                    </a:ext>
                  </a:extLst>
                </a:gridCol>
                <a:gridCol w="2257877">
                  <a:extLst>
                    <a:ext uri="{9D8B030D-6E8A-4147-A177-3AD203B41FA5}">
                      <a16:colId xmlns:a16="http://schemas.microsoft.com/office/drawing/2014/main" val="20001"/>
                    </a:ext>
                  </a:extLst>
                </a:gridCol>
              </a:tblGrid>
              <a:tr h="252224">
                <a:tc>
                  <a:txBody>
                    <a:bodyPr/>
                    <a:lstStyle/>
                    <a:p>
                      <a:pPr algn="ctr"/>
                      <a:endParaRPr lang="fr-FR" sz="1200" dirty="0">
                        <a:solidFill>
                          <a:schemeClr val="tx1"/>
                        </a:solidFill>
                        <a:latin typeface="Calibri"/>
                        <a:cs typeface="Calibri"/>
                      </a:endParaRPr>
                    </a:p>
                  </a:txBody>
                  <a:tcPr>
                    <a:lnL w="76200" cap="flat" cmpd="sng" algn="ctr">
                      <a:solidFill>
                        <a:srgbClr val="4BACC6">
                          <a:lumMod val="75000"/>
                        </a:srgb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l"/>
                      <a:r>
                        <a:rPr lang="fr-FR" sz="1800" kern="1200" dirty="0">
                          <a:solidFill>
                            <a:srgbClr val="31859C"/>
                          </a:solidFill>
                          <a:effectLst/>
                          <a:latin typeface="Calibri"/>
                          <a:ea typeface="+mn-ea"/>
                          <a:cs typeface="Calibri"/>
                        </a:rPr>
                        <a:t>PROFIL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387845">
                <a:tc>
                  <a:txBody>
                    <a:bodyPr/>
                    <a:lstStyle/>
                    <a:p>
                      <a:pPr algn="ctr"/>
                      <a:endParaRPr lang="fr-FR" sz="1100" b="0" kern="1200" dirty="0">
                        <a:solidFill>
                          <a:schemeClr val="tx1">
                            <a:lumMod val="50000"/>
                            <a:lumOff val="50000"/>
                          </a:schemeClr>
                        </a:solidFill>
                        <a:effectLst/>
                        <a:latin typeface="Calibri"/>
                        <a:ea typeface="+mn-ea"/>
                        <a:cs typeface="Calibri"/>
                      </a:endParaRPr>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rowSpan="3">
                  <a:txBody>
                    <a:bodyPr/>
                    <a:lstStyle/>
                    <a:p>
                      <a:r>
                        <a:rPr lang="de-DE" sz="1100" b="0" kern="1200" dirty="0">
                          <a:solidFill>
                            <a:schemeClr val="tx1">
                              <a:lumMod val="50000"/>
                              <a:lumOff val="50000"/>
                            </a:schemeClr>
                          </a:solidFill>
                          <a:effectLst/>
                          <a:latin typeface="Calibri"/>
                          <a:ea typeface="+mn-ea"/>
                          <a:cs typeface="Calibri"/>
                        </a:rPr>
                        <a:t>Beschreiben Sie in wenigen Zeilen Ihren beruflichen Hintergrund, Ihre Schlüsselqualifikationen für die Position und Ihre Karriereziele. Dies ist eigentlich eine Einführung in Ihr Anschreiben. Sie können sie als Aufzählungszeichen oder als Klartext darstellen.</a:t>
                      </a:r>
                    </a:p>
                    <a:p>
                      <a:pPr algn="l"/>
                      <a:endParaRPr lang="fr-FR" sz="1100" b="0" kern="1200" dirty="0">
                        <a:solidFill>
                          <a:schemeClr val="tx1">
                            <a:lumMod val="50000"/>
                            <a:lumOff val="50000"/>
                          </a:schemeClr>
                        </a:solidFill>
                        <a:effectLst/>
                        <a:latin typeface="Calibri"/>
                        <a:ea typeface="+mn-ea"/>
                        <a:cs typeface="Calibri"/>
                      </a:endParaRPr>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87845">
                <a:tc>
                  <a:txBody>
                    <a:bodyPr/>
                    <a:lstStyle/>
                    <a:p>
                      <a:endParaRPr lang="fr-FR" sz="1100" b="0" kern="1200" dirty="0">
                        <a:solidFill>
                          <a:schemeClr val="tx1">
                            <a:lumMod val="50000"/>
                            <a:lumOff val="50000"/>
                          </a:schemeClr>
                        </a:solidFill>
                        <a:effectLst/>
                        <a:latin typeface="Calibri"/>
                        <a:ea typeface="+mn-ea"/>
                        <a:cs typeface="Calibri"/>
                      </a:endParaRPr>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vMerge="1">
                  <a:txBody>
                    <a:bodyPr/>
                    <a:lstStyle/>
                    <a:p>
                      <a:pPr algn="ctr"/>
                      <a:endParaRPr lang="fr-FR" sz="1000" b="0" kern="1200" dirty="0">
                        <a:solidFill>
                          <a:schemeClr val="tx1">
                            <a:lumMod val="50000"/>
                            <a:lumOff val="50000"/>
                          </a:schemeClr>
                        </a:solidFill>
                        <a:effectLst/>
                        <a:latin typeface="Calibri"/>
                        <a:ea typeface="+mn-ea"/>
                        <a:cs typeface="Calibri"/>
                      </a:endParaRPr>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87845">
                <a:tc>
                  <a:txBody>
                    <a:bodyPr/>
                    <a:lstStyle/>
                    <a:p>
                      <a:pPr algn="ctr"/>
                      <a:endParaRPr lang="fr-FR" sz="1200" dirty="0">
                        <a:solidFill>
                          <a:schemeClr val="tx1"/>
                        </a:solidFill>
                        <a:latin typeface="Calibri"/>
                        <a:cs typeface="Calibri"/>
                      </a:endParaRPr>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vMerge="1">
                  <a:txBody>
                    <a:bodyPr/>
                    <a:lstStyle/>
                    <a:p>
                      <a:pPr algn="ctr"/>
                      <a:endParaRPr lang="fr-FR" sz="1000" b="0" kern="1200" dirty="0">
                        <a:solidFill>
                          <a:schemeClr val="tx1">
                            <a:lumMod val="50000"/>
                            <a:lumOff val="50000"/>
                          </a:schemeClr>
                        </a:solidFill>
                        <a:effectLst/>
                        <a:latin typeface="Calibri"/>
                        <a:ea typeface="+mn-ea"/>
                        <a:cs typeface="Calibri"/>
                      </a:endParaRPr>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54" name="Tableau 53"/>
          <p:cNvGraphicFramePr>
            <a:graphicFrameLocks noGrp="1"/>
          </p:cNvGraphicFramePr>
          <p:nvPr>
            <p:extLst>
              <p:ext uri="{D42A27DB-BD31-4B8C-83A1-F6EECF244321}">
                <p14:modId xmlns:p14="http://schemas.microsoft.com/office/powerpoint/2010/main" val="2410349163"/>
              </p:ext>
            </p:extLst>
          </p:nvPr>
        </p:nvGraphicFramePr>
        <p:xfrm>
          <a:off x="4968578" y="3627105"/>
          <a:ext cx="2466157" cy="365760"/>
        </p:xfrm>
        <a:graphic>
          <a:graphicData uri="http://schemas.openxmlformats.org/drawingml/2006/table">
            <a:tbl>
              <a:tblPr firstRow="1" bandRow="1">
                <a:tableStyleId>{2D5ABB26-0587-4C30-8999-92F81FD0307C}</a:tableStyleId>
              </a:tblPr>
              <a:tblGrid>
                <a:gridCol w="208280">
                  <a:extLst>
                    <a:ext uri="{9D8B030D-6E8A-4147-A177-3AD203B41FA5}">
                      <a16:colId xmlns:a16="http://schemas.microsoft.com/office/drawing/2014/main" val="20000"/>
                    </a:ext>
                  </a:extLst>
                </a:gridCol>
                <a:gridCol w="2257877">
                  <a:extLst>
                    <a:ext uri="{9D8B030D-6E8A-4147-A177-3AD203B41FA5}">
                      <a16:colId xmlns:a16="http://schemas.microsoft.com/office/drawing/2014/main" val="20001"/>
                    </a:ext>
                  </a:extLst>
                </a:gridCol>
              </a:tblGrid>
              <a:tr h="252224">
                <a:tc>
                  <a:txBody>
                    <a:bodyPr/>
                    <a:lstStyle/>
                    <a:p>
                      <a:pPr algn="ctr"/>
                      <a:endParaRPr lang="fr-FR" sz="1200" dirty="0">
                        <a:solidFill>
                          <a:schemeClr val="tx1"/>
                        </a:solidFill>
                        <a:latin typeface="Calibri"/>
                        <a:cs typeface="Calibri"/>
                      </a:endParaRPr>
                    </a:p>
                  </a:txBody>
                  <a:tcPr>
                    <a:lnL w="76200" cap="flat" cmpd="sng" algn="ctr">
                      <a:solidFill>
                        <a:srgbClr val="4BACC6">
                          <a:lumMod val="75000"/>
                        </a:srgb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lang="de-DE" sz="1800" kern="1200" dirty="0">
                          <a:solidFill>
                            <a:srgbClr val="31859C"/>
                          </a:solidFill>
                          <a:effectLst/>
                          <a:latin typeface="Calibri"/>
                          <a:ea typeface="+mn-ea"/>
                          <a:cs typeface="Calibri"/>
                        </a:rPr>
                        <a:t>PERSÖNLICHKEIT</a:t>
                      </a:r>
                      <a:endParaRPr lang="fr-FR" sz="1800" kern="1200" dirty="0">
                        <a:solidFill>
                          <a:srgbClr val="31859C"/>
                        </a:solidFill>
                        <a:effectLst/>
                        <a:latin typeface="Calibri"/>
                        <a:ea typeface="+mn-ea"/>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graphicFrame>
        <p:nvGraphicFramePr>
          <p:cNvPr id="154" name="Tableau 153"/>
          <p:cNvGraphicFramePr>
            <a:graphicFrameLocks noGrp="1"/>
          </p:cNvGraphicFramePr>
          <p:nvPr>
            <p:extLst>
              <p:ext uri="{D42A27DB-BD31-4B8C-83A1-F6EECF244321}">
                <p14:modId xmlns:p14="http://schemas.microsoft.com/office/powerpoint/2010/main" val="1344620272"/>
              </p:ext>
            </p:extLst>
          </p:nvPr>
        </p:nvGraphicFramePr>
        <p:xfrm>
          <a:off x="4943839" y="7304066"/>
          <a:ext cx="2466157" cy="365760"/>
        </p:xfrm>
        <a:graphic>
          <a:graphicData uri="http://schemas.openxmlformats.org/drawingml/2006/table">
            <a:tbl>
              <a:tblPr firstRow="1" bandRow="1">
                <a:tableStyleId>{2D5ABB26-0587-4C30-8999-92F81FD0307C}</a:tableStyleId>
              </a:tblPr>
              <a:tblGrid>
                <a:gridCol w="208280">
                  <a:extLst>
                    <a:ext uri="{9D8B030D-6E8A-4147-A177-3AD203B41FA5}">
                      <a16:colId xmlns:a16="http://schemas.microsoft.com/office/drawing/2014/main" val="20000"/>
                    </a:ext>
                  </a:extLst>
                </a:gridCol>
                <a:gridCol w="2257877">
                  <a:extLst>
                    <a:ext uri="{9D8B030D-6E8A-4147-A177-3AD203B41FA5}">
                      <a16:colId xmlns:a16="http://schemas.microsoft.com/office/drawing/2014/main" val="20001"/>
                    </a:ext>
                  </a:extLst>
                </a:gridCol>
              </a:tblGrid>
              <a:tr h="252224">
                <a:tc>
                  <a:txBody>
                    <a:bodyPr/>
                    <a:lstStyle/>
                    <a:p>
                      <a:pPr algn="ctr"/>
                      <a:endParaRPr lang="fr-FR" sz="1200" dirty="0">
                        <a:solidFill>
                          <a:schemeClr val="tx1"/>
                        </a:solidFill>
                        <a:latin typeface="Calibri"/>
                        <a:cs typeface="Calibri"/>
                      </a:endParaRPr>
                    </a:p>
                  </a:txBody>
                  <a:tcPr>
                    <a:lnL w="76200" cap="flat" cmpd="sng" algn="ctr">
                      <a:solidFill>
                        <a:srgbClr val="4BACC6">
                          <a:lumMod val="75000"/>
                        </a:srgb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lang="de-DE" sz="1800" kern="1200" dirty="0">
                          <a:solidFill>
                            <a:srgbClr val="31859C"/>
                          </a:solidFill>
                          <a:effectLst/>
                          <a:latin typeface="Calibri"/>
                          <a:ea typeface="+mn-ea"/>
                          <a:cs typeface="Calibri"/>
                        </a:rPr>
                        <a:t>SPRACHEN</a:t>
                      </a:r>
                      <a:endParaRPr lang="fr-FR" sz="1800" kern="1200" dirty="0">
                        <a:solidFill>
                          <a:srgbClr val="31859C"/>
                        </a:solidFill>
                        <a:effectLst/>
                        <a:latin typeface="Calibri"/>
                        <a:ea typeface="+mn-ea"/>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pic>
        <p:nvPicPr>
          <p:cNvPr id="155" name="Image 154" descr="Capture d’écran 2015-04-29 à 18.45.42.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17782" y="7853641"/>
            <a:ext cx="417052" cy="280021"/>
          </a:xfrm>
          <a:prstGeom prst="rect">
            <a:avLst/>
          </a:prstGeom>
        </p:spPr>
      </p:pic>
      <p:pic>
        <p:nvPicPr>
          <p:cNvPr id="157" name="Image 156" descr="Capture d’écran 2015-04-29 à 18.45.16.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742671" y="7849017"/>
            <a:ext cx="431800" cy="288881"/>
          </a:xfrm>
          <a:prstGeom prst="rect">
            <a:avLst/>
          </a:prstGeom>
        </p:spPr>
      </p:pic>
      <p:pic>
        <p:nvPicPr>
          <p:cNvPr id="158" name="Image 157" descr="Capture d’écran 2015-04-29 à 18.44.47.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748641" y="7853641"/>
            <a:ext cx="431800" cy="293007"/>
          </a:xfrm>
          <a:prstGeom prst="rect">
            <a:avLst/>
          </a:prstGeom>
        </p:spPr>
      </p:pic>
      <p:sp>
        <p:nvSpPr>
          <p:cNvPr id="55" name="Rectangle 54"/>
          <p:cNvSpPr/>
          <p:nvPr/>
        </p:nvSpPr>
        <p:spPr>
          <a:xfrm>
            <a:off x="4165307" y="1473200"/>
            <a:ext cx="426636" cy="8791055"/>
          </a:xfrm>
          <a:prstGeom prst="rect">
            <a:avLst/>
          </a:prstGeom>
          <a:pattFill prst="ltDnDiag">
            <a:fgClr>
              <a:schemeClr val="bg1">
                <a:lumMod val="85000"/>
              </a:schemeClr>
            </a:fgClr>
            <a:bgClr>
              <a:schemeClr val="bg1"/>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0" name="ZoneTexte 59"/>
          <p:cNvSpPr txBox="1"/>
          <p:nvPr/>
        </p:nvSpPr>
        <p:spPr>
          <a:xfrm>
            <a:off x="5064308" y="9026838"/>
            <a:ext cx="2188094" cy="938719"/>
          </a:xfrm>
          <a:prstGeom prst="rect">
            <a:avLst/>
          </a:prstGeom>
          <a:noFill/>
        </p:spPr>
        <p:txBody>
          <a:bodyPr wrap="square" rtlCol="0">
            <a:spAutoFit/>
          </a:bodyPr>
          <a:lstStyle/>
          <a:p>
            <a:r>
              <a:rPr lang="fr-FR" sz="1100" dirty="0">
                <a:solidFill>
                  <a:schemeClr val="tx1">
                    <a:lumMod val="50000"/>
                    <a:lumOff val="50000"/>
                  </a:schemeClr>
                </a:solidFill>
                <a:cs typeface="Calibri"/>
              </a:rPr>
              <a:t>Mail :	    mail@mail.com</a:t>
            </a:r>
          </a:p>
          <a:p>
            <a:r>
              <a:rPr lang="fr-FR" sz="1100" dirty="0">
                <a:solidFill>
                  <a:schemeClr val="tx1">
                    <a:lumMod val="50000"/>
                    <a:lumOff val="50000"/>
                  </a:schemeClr>
                </a:solidFill>
                <a:cs typeface="Calibri"/>
              </a:rPr>
              <a:t>Tel : 	    789-456-123</a:t>
            </a:r>
          </a:p>
          <a:p>
            <a:r>
              <a:rPr lang="fr-FR" sz="1100" dirty="0">
                <a:solidFill>
                  <a:schemeClr val="tx1">
                    <a:lumMod val="50000"/>
                    <a:lumOff val="50000"/>
                  </a:schemeClr>
                </a:solidFill>
                <a:cs typeface="Calibri"/>
              </a:rPr>
              <a:t>Mob : 	    789-456-123</a:t>
            </a:r>
          </a:p>
          <a:p>
            <a:r>
              <a:rPr lang="fr-FR" sz="1100" dirty="0">
                <a:solidFill>
                  <a:schemeClr val="tx1">
                    <a:lumMod val="50000"/>
                    <a:lumOff val="50000"/>
                  </a:schemeClr>
                </a:solidFill>
                <a:cs typeface="Calibri"/>
              </a:rPr>
              <a:t>Adresse : 15 </a:t>
            </a:r>
            <a:r>
              <a:rPr lang="fr-FR" sz="1100" dirty="0" err="1">
                <a:solidFill>
                  <a:schemeClr val="tx1">
                    <a:lumMod val="50000"/>
                    <a:lumOff val="50000"/>
                  </a:schemeClr>
                </a:solidFill>
                <a:cs typeface="Calibri"/>
              </a:rPr>
              <a:t>Lorem</a:t>
            </a:r>
            <a:r>
              <a:rPr lang="fr-FR" sz="1100" dirty="0">
                <a:solidFill>
                  <a:schemeClr val="tx1">
                    <a:lumMod val="50000"/>
                    <a:lumOff val="50000"/>
                  </a:schemeClr>
                </a:solidFill>
                <a:cs typeface="Calibri"/>
              </a:rPr>
              <a:t> </a:t>
            </a:r>
            <a:r>
              <a:rPr lang="fr-FR" sz="1100" dirty="0" err="1">
                <a:solidFill>
                  <a:schemeClr val="tx1">
                    <a:lumMod val="50000"/>
                    <a:lumOff val="50000"/>
                  </a:schemeClr>
                </a:solidFill>
                <a:cs typeface="Calibri"/>
              </a:rPr>
              <a:t>Ipsum</a:t>
            </a:r>
            <a:r>
              <a:rPr lang="fr-FR" sz="1100" dirty="0">
                <a:solidFill>
                  <a:schemeClr val="tx1">
                    <a:lumMod val="50000"/>
                    <a:lumOff val="50000"/>
                  </a:schemeClr>
                </a:solidFill>
                <a:cs typeface="Calibri"/>
              </a:rPr>
              <a:t> </a:t>
            </a:r>
            <a:r>
              <a:rPr lang="fr-FR" sz="1100" dirty="0" err="1">
                <a:solidFill>
                  <a:schemeClr val="tx1">
                    <a:lumMod val="50000"/>
                    <a:lumOff val="50000"/>
                  </a:schemeClr>
                </a:solidFill>
                <a:cs typeface="Calibri"/>
              </a:rPr>
              <a:t>Dolor</a:t>
            </a:r>
            <a:endParaRPr lang="fr-FR" sz="1100" dirty="0">
              <a:solidFill>
                <a:schemeClr val="tx1">
                  <a:lumMod val="50000"/>
                  <a:lumOff val="50000"/>
                </a:schemeClr>
              </a:solidFill>
              <a:cs typeface="Calibri"/>
            </a:endParaRPr>
          </a:p>
          <a:p>
            <a:r>
              <a:rPr lang="fr-FR" sz="1100" dirty="0">
                <a:solidFill>
                  <a:schemeClr val="tx1">
                    <a:lumMod val="50000"/>
                    <a:lumOff val="50000"/>
                  </a:schemeClr>
                </a:solidFill>
                <a:cs typeface="Calibri"/>
              </a:rPr>
              <a:t>                  0000 Berlin</a:t>
            </a:r>
          </a:p>
        </p:txBody>
      </p:sp>
      <p:pic>
        <p:nvPicPr>
          <p:cNvPr id="61" name="Image 60" descr="Capture d’écran 2015-04-29 à 18.45.26.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254145" y="7849018"/>
            <a:ext cx="417052" cy="297630"/>
          </a:xfrm>
          <a:prstGeom prst="rect">
            <a:avLst/>
          </a:prstGeom>
        </p:spPr>
      </p:pic>
      <p:graphicFrame>
        <p:nvGraphicFramePr>
          <p:cNvPr id="62" name="Tableau 61"/>
          <p:cNvGraphicFramePr>
            <a:graphicFrameLocks noGrp="1"/>
          </p:cNvGraphicFramePr>
          <p:nvPr>
            <p:extLst>
              <p:ext uri="{D42A27DB-BD31-4B8C-83A1-F6EECF244321}">
                <p14:modId xmlns:p14="http://schemas.microsoft.com/office/powerpoint/2010/main" val="2023303677"/>
              </p:ext>
            </p:extLst>
          </p:nvPr>
        </p:nvGraphicFramePr>
        <p:xfrm>
          <a:off x="4942363" y="8603077"/>
          <a:ext cx="2466157" cy="365760"/>
        </p:xfrm>
        <a:graphic>
          <a:graphicData uri="http://schemas.openxmlformats.org/drawingml/2006/table">
            <a:tbl>
              <a:tblPr firstRow="1" bandRow="1">
                <a:tableStyleId>{2D5ABB26-0587-4C30-8999-92F81FD0307C}</a:tableStyleId>
              </a:tblPr>
              <a:tblGrid>
                <a:gridCol w="208280">
                  <a:extLst>
                    <a:ext uri="{9D8B030D-6E8A-4147-A177-3AD203B41FA5}">
                      <a16:colId xmlns:a16="http://schemas.microsoft.com/office/drawing/2014/main" val="20000"/>
                    </a:ext>
                  </a:extLst>
                </a:gridCol>
                <a:gridCol w="2257877">
                  <a:extLst>
                    <a:ext uri="{9D8B030D-6E8A-4147-A177-3AD203B41FA5}">
                      <a16:colId xmlns:a16="http://schemas.microsoft.com/office/drawing/2014/main" val="20001"/>
                    </a:ext>
                  </a:extLst>
                </a:gridCol>
              </a:tblGrid>
              <a:tr h="252224">
                <a:tc>
                  <a:txBody>
                    <a:bodyPr/>
                    <a:lstStyle/>
                    <a:p>
                      <a:pPr algn="ctr"/>
                      <a:endParaRPr lang="fr-FR" sz="1200" dirty="0">
                        <a:solidFill>
                          <a:schemeClr val="tx1"/>
                        </a:solidFill>
                        <a:latin typeface="Calibri"/>
                        <a:cs typeface="Calibri"/>
                      </a:endParaRPr>
                    </a:p>
                  </a:txBody>
                  <a:tcPr>
                    <a:lnL w="76200" cap="flat" cmpd="sng" algn="ctr">
                      <a:solidFill>
                        <a:srgbClr val="4BACC6">
                          <a:lumMod val="75000"/>
                        </a:srgb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lang="fr-FR" dirty="0">
                          <a:solidFill>
                            <a:srgbClr val="2F859C"/>
                          </a:solidFill>
                        </a:rPr>
                        <a:t>CONTACT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928055914"/>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1084</TotalTime>
  <Words>236</Words>
  <Application>Microsoft Macintosh PowerPoint</Application>
  <PresentationFormat>Personnalisé</PresentationFormat>
  <Paragraphs>38</Paragraphs>
  <Slides>1</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vt:i4>
      </vt:variant>
    </vt:vector>
  </HeadingPairs>
  <TitlesOfParts>
    <vt:vector size="4" baseType="lpstr">
      <vt:lpstr>Arial</vt:lpstr>
      <vt:lpstr>Calibri</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19</cp:revision>
  <dcterms:created xsi:type="dcterms:W3CDTF">2015-04-29T14:07:50Z</dcterms:created>
  <dcterms:modified xsi:type="dcterms:W3CDTF">2020-08-26T23:40:45Z</dcterms:modified>
</cp:coreProperties>
</file>