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7562850" cy="10688638"/>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A8A8A"/>
    <a:srgbClr val="F1EBE1"/>
    <a:srgbClr val="F5E8DD"/>
    <a:srgbClr val="2C3038"/>
    <a:srgbClr val="272F3D"/>
    <a:srgbClr val="222222"/>
    <a:srgbClr val="B3EDFF"/>
    <a:srgbClr val="E1F8FF"/>
    <a:srgbClr val="D7FEB4"/>
    <a:srgbClr val="FFE7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8AB94C-45BC-EE4D-B239-842C141B484E}" v="30" dt="2020-08-26T23:31:53.4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1088" autoAdjust="0"/>
    <p:restoredTop sz="96327"/>
  </p:normalViewPr>
  <p:slideViewPr>
    <p:cSldViewPr snapToGrid="0">
      <p:cViewPr>
        <p:scale>
          <a:sx n="140" d="100"/>
          <a:sy n="140" d="100"/>
        </p:scale>
        <p:origin x="3072" y="-36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xel Maille" userId="065ad68c099279a8" providerId="LiveId" clId="{F78AB94C-45BC-EE4D-B239-842C141B484E}"/>
    <pc:docChg chg="modSld">
      <pc:chgData name="Axel Maille" userId="065ad68c099279a8" providerId="LiveId" clId="{F78AB94C-45BC-EE4D-B239-842C141B484E}" dt="2020-08-26T23:32:19.704" v="123" actId="20577"/>
      <pc:docMkLst>
        <pc:docMk/>
      </pc:docMkLst>
      <pc:sldChg chg="modSp mod">
        <pc:chgData name="Axel Maille" userId="065ad68c099279a8" providerId="LiveId" clId="{F78AB94C-45BC-EE4D-B239-842C141B484E}" dt="2020-08-26T23:32:19.704" v="123" actId="20577"/>
        <pc:sldMkLst>
          <pc:docMk/>
          <pc:sldMk cId="3985441762" sldId="256"/>
        </pc:sldMkLst>
        <pc:spChg chg="mod">
          <ac:chgData name="Axel Maille" userId="065ad68c099279a8" providerId="LiveId" clId="{F78AB94C-45BC-EE4D-B239-842C141B484E}" dt="2020-08-26T23:27:49.663" v="14" actId="6549"/>
          <ac:spMkLst>
            <pc:docMk/>
            <pc:sldMk cId="3985441762" sldId="256"/>
            <ac:spMk id="7" creationId="{00000000-0000-0000-0000-000000000000}"/>
          </ac:spMkLst>
        </pc:spChg>
        <pc:spChg chg="mod">
          <ac:chgData name="Axel Maille" userId="065ad68c099279a8" providerId="LiveId" clId="{F78AB94C-45BC-EE4D-B239-842C141B484E}" dt="2020-08-26T23:32:19.704" v="123" actId="20577"/>
          <ac:spMkLst>
            <pc:docMk/>
            <pc:sldMk cId="3985441762" sldId="256"/>
            <ac:spMk id="8" creationId="{00000000-0000-0000-0000-000000000000}"/>
          </ac:spMkLst>
        </pc:spChg>
        <pc:spChg chg="mod">
          <ac:chgData name="Axel Maille" userId="065ad68c099279a8" providerId="LiveId" clId="{F78AB94C-45BC-EE4D-B239-842C141B484E}" dt="2020-08-26T23:31:57.136" v="85" actId="108"/>
          <ac:spMkLst>
            <pc:docMk/>
            <pc:sldMk cId="3985441762" sldId="256"/>
            <ac:spMk id="9" creationId="{00000000-0000-0000-0000-000000000000}"/>
          </ac:spMkLst>
        </pc:spChg>
        <pc:spChg chg="mod">
          <ac:chgData name="Axel Maille" userId="065ad68c099279a8" providerId="LiveId" clId="{F78AB94C-45BC-EE4D-B239-842C141B484E}" dt="2020-08-26T23:28:27.712" v="32" actId="108"/>
          <ac:spMkLst>
            <pc:docMk/>
            <pc:sldMk cId="3985441762" sldId="256"/>
            <ac:spMk id="111" creationId="{00000000-0000-0000-0000-000000000000}"/>
          </ac:spMkLst>
        </pc:spChg>
        <pc:spChg chg="mod">
          <ac:chgData name="Axel Maille" userId="065ad68c099279a8" providerId="LiveId" clId="{F78AB94C-45BC-EE4D-B239-842C141B484E}" dt="2020-08-26T23:29:43.505" v="44" actId="121"/>
          <ac:spMkLst>
            <pc:docMk/>
            <pc:sldMk cId="3985441762" sldId="256"/>
            <ac:spMk id="154" creationId="{00000000-0000-0000-0000-000000000000}"/>
          </ac:spMkLst>
        </pc:spChg>
        <pc:spChg chg="mod">
          <ac:chgData name="Axel Maille" userId="065ad68c099279a8" providerId="LiveId" clId="{F78AB94C-45BC-EE4D-B239-842C141B484E}" dt="2020-08-26T23:29:21.445" v="41" actId="108"/>
          <ac:spMkLst>
            <pc:docMk/>
            <pc:sldMk cId="3985441762" sldId="256"/>
            <ac:spMk id="156" creationId="{00000000-0000-0000-0000-000000000000}"/>
          </ac:spMkLst>
        </pc:spChg>
        <pc:spChg chg="mod">
          <ac:chgData name="Axel Maille" userId="065ad68c099279a8" providerId="LiveId" clId="{F78AB94C-45BC-EE4D-B239-842C141B484E}" dt="2020-08-26T23:28:59.846" v="37" actId="20577"/>
          <ac:spMkLst>
            <pc:docMk/>
            <pc:sldMk cId="3985441762" sldId="256"/>
            <ac:spMk id="158" creationId="{00000000-0000-0000-0000-000000000000}"/>
          </ac:spMkLst>
        </pc:spChg>
        <pc:spChg chg="mod">
          <ac:chgData name="Axel Maille" userId="065ad68c099279a8" providerId="LiveId" clId="{F78AB94C-45BC-EE4D-B239-842C141B484E}" dt="2020-08-26T23:31:30.848" v="79"/>
          <ac:spMkLst>
            <pc:docMk/>
            <pc:sldMk cId="3985441762" sldId="256"/>
            <ac:spMk id="162" creationId="{00000000-0000-0000-0000-000000000000}"/>
          </ac:spMkLst>
        </pc:spChg>
        <pc:spChg chg="mod">
          <ac:chgData name="Axel Maille" userId="065ad68c099279a8" providerId="LiveId" clId="{F78AB94C-45BC-EE4D-B239-842C141B484E}" dt="2020-08-26T23:31:06.558" v="74" actId="6549"/>
          <ac:spMkLst>
            <pc:docMk/>
            <pc:sldMk cId="3985441762" sldId="256"/>
            <ac:spMk id="193" creationId="{00000000-0000-0000-0000-000000000000}"/>
          </ac:spMkLst>
        </pc:spChg>
        <pc:spChg chg="mod">
          <ac:chgData name="Axel Maille" userId="065ad68c099279a8" providerId="LiveId" clId="{F78AB94C-45BC-EE4D-B239-842C141B484E}" dt="2020-08-26T23:30:59.123" v="73" actId="20577"/>
          <ac:spMkLst>
            <pc:docMk/>
            <pc:sldMk cId="3985441762" sldId="256"/>
            <ac:spMk id="197" creationId="{00000000-0000-0000-0000-000000000000}"/>
          </ac:spMkLst>
        </pc:spChg>
        <pc:spChg chg="mod">
          <ac:chgData name="Axel Maille" userId="065ad68c099279a8" providerId="LiveId" clId="{F78AB94C-45BC-EE4D-B239-842C141B484E}" dt="2020-08-26T23:31:18.075" v="76" actId="108"/>
          <ac:spMkLst>
            <pc:docMk/>
            <pc:sldMk cId="3985441762" sldId="256"/>
            <ac:spMk id="202" creationId="{00000000-0000-0000-0000-000000000000}"/>
          </ac:spMkLst>
        </pc:spChg>
        <pc:spChg chg="mod">
          <ac:chgData name="Axel Maille" userId="065ad68c099279a8" providerId="LiveId" clId="{F78AB94C-45BC-EE4D-B239-842C141B484E}" dt="2020-08-26T23:29:53.066" v="47"/>
          <ac:spMkLst>
            <pc:docMk/>
            <pc:sldMk cId="3985441762" sldId="256"/>
            <ac:spMk id="20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7214" y="1749275"/>
            <a:ext cx="6428423" cy="3721230"/>
          </a:xfrm>
        </p:spPr>
        <p:txBody>
          <a:bodyPr anchor="b"/>
          <a:lstStyle>
            <a:lvl1pPr algn="ctr">
              <a:defRPr sz="4963"/>
            </a:lvl1pPr>
          </a:lstStyle>
          <a:p>
            <a:r>
              <a:rPr lang="en-US"/>
              <a:t>Click to edit Master title style</a:t>
            </a:r>
            <a:endParaRPr lang="en-US" dirty="0"/>
          </a:p>
        </p:txBody>
      </p:sp>
      <p:sp>
        <p:nvSpPr>
          <p:cNvPr id="3" name="Subtitle 2"/>
          <p:cNvSpPr>
            <a:spLocks noGrp="1"/>
          </p:cNvSpPr>
          <p:nvPr>
            <p:ph type="subTitle" idx="1"/>
          </p:nvPr>
        </p:nvSpPr>
        <p:spPr>
          <a:xfrm>
            <a:off x="945356" y="5614010"/>
            <a:ext cx="5672138" cy="2580613"/>
          </a:xfrm>
        </p:spPr>
        <p:txBody>
          <a:bodyPr/>
          <a:lstStyle>
            <a:lvl1pPr marL="0" indent="0" algn="ctr">
              <a:buNone/>
              <a:defRPr sz="1985"/>
            </a:lvl1pPr>
            <a:lvl2pPr marL="378150" indent="0" algn="ctr">
              <a:buNone/>
              <a:defRPr sz="1654"/>
            </a:lvl2pPr>
            <a:lvl3pPr marL="756300" indent="0" algn="ctr">
              <a:buNone/>
              <a:defRPr sz="1489"/>
            </a:lvl3pPr>
            <a:lvl4pPr marL="1134450" indent="0" algn="ctr">
              <a:buNone/>
              <a:defRPr sz="1323"/>
            </a:lvl4pPr>
            <a:lvl5pPr marL="1512600" indent="0" algn="ctr">
              <a:buNone/>
              <a:defRPr sz="1323"/>
            </a:lvl5pPr>
            <a:lvl6pPr marL="1890751" indent="0" algn="ctr">
              <a:buNone/>
              <a:defRPr sz="1323"/>
            </a:lvl6pPr>
            <a:lvl7pPr marL="2268901" indent="0" algn="ctr">
              <a:buNone/>
              <a:defRPr sz="1323"/>
            </a:lvl7pPr>
            <a:lvl8pPr marL="2647051" indent="0" algn="ctr">
              <a:buNone/>
              <a:defRPr sz="1323"/>
            </a:lvl8pPr>
            <a:lvl9pPr marL="3025201" indent="0" algn="ctr">
              <a:buNone/>
              <a:defRPr sz="132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8/27/20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279794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8/27/20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047090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12165" y="569071"/>
            <a:ext cx="1630740" cy="905812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946" y="569071"/>
            <a:ext cx="4797683" cy="90581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8/27/20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228004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8/27/20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4186259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6007" y="2664740"/>
            <a:ext cx="6522958" cy="4446176"/>
          </a:xfrm>
        </p:spPr>
        <p:txBody>
          <a:bodyPr anchor="b"/>
          <a:lstStyle>
            <a:lvl1pPr>
              <a:defRPr sz="4963"/>
            </a:lvl1pPr>
          </a:lstStyle>
          <a:p>
            <a:r>
              <a:rPr lang="en-US"/>
              <a:t>Click to edit Master title style</a:t>
            </a:r>
            <a:endParaRPr lang="en-US" dirty="0"/>
          </a:p>
        </p:txBody>
      </p:sp>
      <p:sp>
        <p:nvSpPr>
          <p:cNvPr id="3" name="Text Placeholder 2"/>
          <p:cNvSpPr>
            <a:spLocks noGrp="1"/>
          </p:cNvSpPr>
          <p:nvPr>
            <p:ph type="body" idx="1"/>
          </p:nvPr>
        </p:nvSpPr>
        <p:spPr>
          <a:xfrm>
            <a:off x="516007" y="7152978"/>
            <a:ext cx="6522958" cy="2338139"/>
          </a:xfrm>
        </p:spPr>
        <p:txBody>
          <a:bodyPr/>
          <a:lstStyle>
            <a:lvl1pPr marL="0" indent="0">
              <a:buNone/>
              <a:defRPr sz="1985">
                <a:solidFill>
                  <a:schemeClr val="tx1"/>
                </a:solidFill>
              </a:defRPr>
            </a:lvl1pPr>
            <a:lvl2pPr marL="378150" indent="0">
              <a:buNone/>
              <a:defRPr sz="1654">
                <a:solidFill>
                  <a:schemeClr val="tx1">
                    <a:tint val="75000"/>
                  </a:schemeClr>
                </a:solidFill>
              </a:defRPr>
            </a:lvl2pPr>
            <a:lvl3pPr marL="756300" indent="0">
              <a:buNone/>
              <a:defRPr sz="1489">
                <a:solidFill>
                  <a:schemeClr val="tx1">
                    <a:tint val="75000"/>
                  </a:schemeClr>
                </a:solidFill>
              </a:defRPr>
            </a:lvl3pPr>
            <a:lvl4pPr marL="1134450" indent="0">
              <a:buNone/>
              <a:defRPr sz="1323">
                <a:solidFill>
                  <a:schemeClr val="tx1">
                    <a:tint val="75000"/>
                  </a:schemeClr>
                </a:solidFill>
              </a:defRPr>
            </a:lvl4pPr>
            <a:lvl5pPr marL="1512600" indent="0">
              <a:buNone/>
              <a:defRPr sz="1323">
                <a:solidFill>
                  <a:schemeClr val="tx1">
                    <a:tint val="75000"/>
                  </a:schemeClr>
                </a:solidFill>
              </a:defRPr>
            </a:lvl5pPr>
            <a:lvl6pPr marL="1890751" indent="0">
              <a:buNone/>
              <a:defRPr sz="1323">
                <a:solidFill>
                  <a:schemeClr val="tx1">
                    <a:tint val="75000"/>
                  </a:schemeClr>
                </a:solidFill>
              </a:defRPr>
            </a:lvl6pPr>
            <a:lvl7pPr marL="2268901" indent="0">
              <a:buNone/>
              <a:defRPr sz="1323">
                <a:solidFill>
                  <a:schemeClr val="tx1">
                    <a:tint val="75000"/>
                  </a:schemeClr>
                </a:solidFill>
              </a:defRPr>
            </a:lvl7pPr>
            <a:lvl8pPr marL="2647051" indent="0">
              <a:buNone/>
              <a:defRPr sz="1323">
                <a:solidFill>
                  <a:schemeClr val="tx1">
                    <a:tint val="75000"/>
                  </a:schemeClr>
                </a:solidFill>
              </a:defRPr>
            </a:lvl8pPr>
            <a:lvl9pPr marL="3025201" indent="0">
              <a:buNone/>
              <a:defRPr sz="132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6A803F-5665-4E7F-8DA6-11C67D5A65B1}" type="datetimeFigureOut">
              <a:rPr lang="en-US" smtClean="0"/>
              <a:t>8/27/20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458055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946" y="2845355"/>
            <a:ext cx="3214211" cy="6781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28693" y="2845355"/>
            <a:ext cx="3214211" cy="6781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6A803F-5665-4E7F-8DA6-11C67D5A65B1}" type="datetimeFigureOut">
              <a:rPr lang="en-US" smtClean="0"/>
              <a:t>8/27/20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3367849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931" y="569073"/>
            <a:ext cx="6522958" cy="2065976"/>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0932" y="2620202"/>
            <a:ext cx="3199440" cy="1284120"/>
          </a:xfrm>
        </p:spPr>
        <p:txBody>
          <a:bodyPr anchor="b"/>
          <a:lstStyle>
            <a:lvl1pPr marL="0" indent="0">
              <a:buNone/>
              <a:defRPr sz="1985" b="1"/>
            </a:lvl1pPr>
            <a:lvl2pPr marL="378150" indent="0">
              <a:buNone/>
              <a:defRPr sz="1654" b="1"/>
            </a:lvl2pPr>
            <a:lvl3pPr marL="756300" indent="0">
              <a:buNone/>
              <a:defRPr sz="1489" b="1"/>
            </a:lvl3pPr>
            <a:lvl4pPr marL="1134450" indent="0">
              <a:buNone/>
              <a:defRPr sz="1323" b="1"/>
            </a:lvl4pPr>
            <a:lvl5pPr marL="1512600" indent="0">
              <a:buNone/>
              <a:defRPr sz="1323" b="1"/>
            </a:lvl5pPr>
            <a:lvl6pPr marL="1890751" indent="0">
              <a:buNone/>
              <a:defRPr sz="1323" b="1"/>
            </a:lvl6pPr>
            <a:lvl7pPr marL="2268901" indent="0">
              <a:buNone/>
              <a:defRPr sz="1323" b="1"/>
            </a:lvl7pPr>
            <a:lvl8pPr marL="2647051" indent="0">
              <a:buNone/>
              <a:defRPr sz="1323" b="1"/>
            </a:lvl8pPr>
            <a:lvl9pPr marL="3025201" indent="0">
              <a:buNone/>
              <a:defRPr sz="1323" b="1"/>
            </a:lvl9pPr>
          </a:lstStyle>
          <a:p>
            <a:pPr lvl="0"/>
            <a:r>
              <a:rPr lang="en-US"/>
              <a:t>Click to edit Master text styles</a:t>
            </a:r>
          </a:p>
        </p:txBody>
      </p:sp>
      <p:sp>
        <p:nvSpPr>
          <p:cNvPr id="4" name="Content Placeholder 3"/>
          <p:cNvSpPr>
            <a:spLocks noGrp="1"/>
          </p:cNvSpPr>
          <p:nvPr>
            <p:ph sz="half" idx="2"/>
          </p:nvPr>
        </p:nvSpPr>
        <p:spPr>
          <a:xfrm>
            <a:off x="520932" y="3904322"/>
            <a:ext cx="3199440" cy="5742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28693" y="2620202"/>
            <a:ext cx="3215196" cy="1284120"/>
          </a:xfrm>
        </p:spPr>
        <p:txBody>
          <a:bodyPr anchor="b"/>
          <a:lstStyle>
            <a:lvl1pPr marL="0" indent="0">
              <a:buNone/>
              <a:defRPr sz="1985" b="1"/>
            </a:lvl1pPr>
            <a:lvl2pPr marL="378150" indent="0">
              <a:buNone/>
              <a:defRPr sz="1654" b="1"/>
            </a:lvl2pPr>
            <a:lvl3pPr marL="756300" indent="0">
              <a:buNone/>
              <a:defRPr sz="1489" b="1"/>
            </a:lvl3pPr>
            <a:lvl4pPr marL="1134450" indent="0">
              <a:buNone/>
              <a:defRPr sz="1323" b="1"/>
            </a:lvl4pPr>
            <a:lvl5pPr marL="1512600" indent="0">
              <a:buNone/>
              <a:defRPr sz="1323" b="1"/>
            </a:lvl5pPr>
            <a:lvl6pPr marL="1890751" indent="0">
              <a:buNone/>
              <a:defRPr sz="1323" b="1"/>
            </a:lvl6pPr>
            <a:lvl7pPr marL="2268901" indent="0">
              <a:buNone/>
              <a:defRPr sz="1323" b="1"/>
            </a:lvl7pPr>
            <a:lvl8pPr marL="2647051" indent="0">
              <a:buNone/>
              <a:defRPr sz="1323" b="1"/>
            </a:lvl8pPr>
            <a:lvl9pPr marL="3025201" indent="0">
              <a:buNone/>
              <a:defRPr sz="1323" b="1"/>
            </a:lvl9pPr>
          </a:lstStyle>
          <a:p>
            <a:pPr lvl="0"/>
            <a:r>
              <a:rPr lang="en-US"/>
              <a:t>Click to edit Master text styles</a:t>
            </a:r>
          </a:p>
        </p:txBody>
      </p:sp>
      <p:sp>
        <p:nvSpPr>
          <p:cNvPr id="6" name="Content Placeholder 5"/>
          <p:cNvSpPr>
            <a:spLocks noGrp="1"/>
          </p:cNvSpPr>
          <p:nvPr>
            <p:ph sz="quarter" idx="4"/>
          </p:nvPr>
        </p:nvSpPr>
        <p:spPr>
          <a:xfrm>
            <a:off x="3828693" y="3904322"/>
            <a:ext cx="3215196" cy="5742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6A803F-5665-4E7F-8DA6-11C67D5A65B1}" type="datetimeFigureOut">
              <a:rPr lang="en-US" smtClean="0"/>
              <a:t>8/27/20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149295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46A803F-5665-4E7F-8DA6-11C67D5A65B1}" type="datetimeFigureOut">
              <a:rPr lang="en-US" smtClean="0"/>
              <a:t>8/27/20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077280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6A803F-5665-4E7F-8DA6-11C67D5A65B1}" type="datetimeFigureOut">
              <a:rPr lang="en-US" smtClean="0"/>
              <a:t>8/27/20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948438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931" y="712576"/>
            <a:ext cx="2439216" cy="2494016"/>
          </a:xfrm>
        </p:spPr>
        <p:txBody>
          <a:bodyPr anchor="b"/>
          <a:lstStyle>
            <a:lvl1pPr>
              <a:defRPr sz="2647"/>
            </a:lvl1pPr>
          </a:lstStyle>
          <a:p>
            <a:r>
              <a:rPr lang="en-US"/>
              <a:t>Click to edit Master title style</a:t>
            </a:r>
            <a:endParaRPr lang="en-US" dirty="0"/>
          </a:p>
        </p:txBody>
      </p:sp>
      <p:sp>
        <p:nvSpPr>
          <p:cNvPr id="3" name="Content Placeholder 2"/>
          <p:cNvSpPr>
            <a:spLocks noGrp="1"/>
          </p:cNvSpPr>
          <p:nvPr>
            <p:ph idx="1"/>
          </p:nvPr>
        </p:nvSpPr>
        <p:spPr>
          <a:xfrm>
            <a:off x="3215196" y="1538968"/>
            <a:ext cx="3828693" cy="7595861"/>
          </a:xfrm>
        </p:spPr>
        <p:txBody>
          <a:bodyPr/>
          <a:lstStyle>
            <a:lvl1pPr>
              <a:defRPr sz="2647"/>
            </a:lvl1pPr>
            <a:lvl2pPr>
              <a:defRPr sz="2316"/>
            </a:lvl2pPr>
            <a:lvl3pPr>
              <a:defRPr sz="1985"/>
            </a:lvl3pPr>
            <a:lvl4pPr>
              <a:defRPr sz="1654"/>
            </a:lvl4pPr>
            <a:lvl5pPr>
              <a:defRPr sz="1654"/>
            </a:lvl5pPr>
            <a:lvl6pPr>
              <a:defRPr sz="1654"/>
            </a:lvl6pPr>
            <a:lvl7pPr>
              <a:defRPr sz="1654"/>
            </a:lvl7pPr>
            <a:lvl8pPr>
              <a:defRPr sz="1654"/>
            </a:lvl8pPr>
            <a:lvl9pPr>
              <a:defRPr sz="165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0931" y="3206592"/>
            <a:ext cx="2439216" cy="5940607"/>
          </a:xfrm>
        </p:spPr>
        <p:txBody>
          <a:bodyPr/>
          <a:lstStyle>
            <a:lvl1pPr marL="0" indent="0">
              <a:buNone/>
              <a:defRPr sz="1323"/>
            </a:lvl1pPr>
            <a:lvl2pPr marL="378150" indent="0">
              <a:buNone/>
              <a:defRPr sz="1158"/>
            </a:lvl2pPr>
            <a:lvl3pPr marL="756300" indent="0">
              <a:buNone/>
              <a:defRPr sz="993"/>
            </a:lvl3pPr>
            <a:lvl4pPr marL="1134450" indent="0">
              <a:buNone/>
              <a:defRPr sz="827"/>
            </a:lvl4pPr>
            <a:lvl5pPr marL="1512600" indent="0">
              <a:buNone/>
              <a:defRPr sz="827"/>
            </a:lvl5pPr>
            <a:lvl6pPr marL="1890751" indent="0">
              <a:buNone/>
              <a:defRPr sz="827"/>
            </a:lvl6pPr>
            <a:lvl7pPr marL="2268901" indent="0">
              <a:buNone/>
              <a:defRPr sz="827"/>
            </a:lvl7pPr>
            <a:lvl8pPr marL="2647051" indent="0">
              <a:buNone/>
              <a:defRPr sz="827"/>
            </a:lvl8pPr>
            <a:lvl9pPr marL="3025201"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046A803F-5665-4E7F-8DA6-11C67D5A65B1}" type="datetimeFigureOut">
              <a:rPr lang="en-US" smtClean="0"/>
              <a:t>8/27/20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05727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931" y="712576"/>
            <a:ext cx="2439216" cy="2494016"/>
          </a:xfrm>
        </p:spPr>
        <p:txBody>
          <a:bodyPr anchor="b"/>
          <a:lstStyle>
            <a:lvl1pPr>
              <a:defRPr sz="2647"/>
            </a:lvl1pPr>
          </a:lstStyle>
          <a:p>
            <a:r>
              <a:rPr lang="en-US"/>
              <a:t>Click to edit Master title style</a:t>
            </a:r>
            <a:endParaRPr lang="en-US" dirty="0"/>
          </a:p>
        </p:txBody>
      </p:sp>
      <p:sp>
        <p:nvSpPr>
          <p:cNvPr id="3" name="Picture Placeholder 2"/>
          <p:cNvSpPr>
            <a:spLocks noGrp="1" noChangeAspect="1"/>
          </p:cNvSpPr>
          <p:nvPr>
            <p:ph type="pic" idx="1"/>
          </p:nvPr>
        </p:nvSpPr>
        <p:spPr>
          <a:xfrm>
            <a:off x="3215196" y="1538968"/>
            <a:ext cx="3828693" cy="7595861"/>
          </a:xfrm>
        </p:spPr>
        <p:txBody>
          <a:bodyPr anchor="t"/>
          <a:lstStyle>
            <a:lvl1pPr marL="0" indent="0">
              <a:buNone/>
              <a:defRPr sz="2647"/>
            </a:lvl1pPr>
            <a:lvl2pPr marL="378150" indent="0">
              <a:buNone/>
              <a:defRPr sz="2316"/>
            </a:lvl2pPr>
            <a:lvl3pPr marL="756300" indent="0">
              <a:buNone/>
              <a:defRPr sz="1985"/>
            </a:lvl3pPr>
            <a:lvl4pPr marL="1134450" indent="0">
              <a:buNone/>
              <a:defRPr sz="1654"/>
            </a:lvl4pPr>
            <a:lvl5pPr marL="1512600" indent="0">
              <a:buNone/>
              <a:defRPr sz="1654"/>
            </a:lvl5pPr>
            <a:lvl6pPr marL="1890751" indent="0">
              <a:buNone/>
              <a:defRPr sz="1654"/>
            </a:lvl6pPr>
            <a:lvl7pPr marL="2268901" indent="0">
              <a:buNone/>
              <a:defRPr sz="1654"/>
            </a:lvl7pPr>
            <a:lvl8pPr marL="2647051" indent="0">
              <a:buNone/>
              <a:defRPr sz="1654"/>
            </a:lvl8pPr>
            <a:lvl9pPr marL="3025201" indent="0">
              <a:buNone/>
              <a:defRPr sz="1654"/>
            </a:lvl9pPr>
          </a:lstStyle>
          <a:p>
            <a:r>
              <a:rPr lang="en-US"/>
              <a:t>Click icon to add picture</a:t>
            </a:r>
            <a:endParaRPr lang="en-US" dirty="0"/>
          </a:p>
        </p:txBody>
      </p:sp>
      <p:sp>
        <p:nvSpPr>
          <p:cNvPr id="4" name="Text Placeholder 3"/>
          <p:cNvSpPr>
            <a:spLocks noGrp="1"/>
          </p:cNvSpPr>
          <p:nvPr>
            <p:ph type="body" sz="half" idx="2"/>
          </p:nvPr>
        </p:nvSpPr>
        <p:spPr>
          <a:xfrm>
            <a:off x="520931" y="3206592"/>
            <a:ext cx="2439216" cy="5940607"/>
          </a:xfrm>
        </p:spPr>
        <p:txBody>
          <a:bodyPr/>
          <a:lstStyle>
            <a:lvl1pPr marL="0" indent="0">
              <a:buNone/>
              <a:defRPr sz="1323"/>
            </a:lvl1pPr>
            <a:lvl2pPr marL="378150" indent="0">
              <a:buNone/>
              <a:defRPr sz="1158"/>
            </a:lvl2pPr>
            <a:lvl3pPr marL="756300" indent="0">
              <a:buNone/>
              <a:defRPr sz="993"/>
            </a:lvl3pPr>
            <a:lvl4pPr marL="1134450" indent="0">
              <a:buNone/>
              <a:defRPr sz="827"/>
            </a:lvl4pPr>
            <a:lvl5pPr marL="1512600" indent="0">
              <a:buNone/>
              <a:defRPr sz="827"/>
            </a:lvl5pPr>
            <a:lvl6pPr marL="1890751" indent="0">
              <a:buNone/>
              <a:defRPr sz="827"/>
            </a:lvl6pPr>
            <a:lvl7pPr marL="2268901" indent="0">
              <a:buNone/>
              <a:defRPr sz="827"/>
            </a:lvl7pPr>
            <a:lvl8pPr marL="2647051" indent="0">
              <a:buNone/>
              <a:defRPr sz="827"/>
            </a:lvl8pPr>
            <a:lvl9pPr marL="3025201"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046A803F-5665-4E7F-8DA6-11C67D5A65B1}" type="datetimeFigureOut">
              <a:rPr lang="en-US" smtClean="0"/>
              <a:t>8/27/20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602213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946" y="569073"/>
            <a:ext cx="6522958" cy="206597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9946" y="2845355"/>
            <a:ext cx="6522958" cy="678184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9946" y="9906786"/>
            <a:ext cx="1701641" cy="569071"/>
          </a:xfrm>
          <a:prstGeom prst="rect">
            <a:avLst/>
          </a:prstGeom>
        </p:spPr>
        <p:txBody>
          <a:bodyPr vert="horz" lIns="91440" tIns="45720" rIns="91440" bIns="45720" rtlCol="0" anchor="ctr"/>
          <a:lstStyle>
            <a:lvl1pPr algn="l">
              <a:defRPr sz="993">
                <a:solidFill>
                  <a:schemeClr val="tx1">
                    <a:tint val="75000"/>
                  </a:schemeClr>
                </a:solidFill>
              </a:defRPr>
            </a:lvl1pPr>
          </a:lstStyle>
          <a:p>
            <a:fld id="{046A803F-5665-4E7F-8DA6-11C67D5A65B1}" type="datetimeFigureOut">
              <a:rPr lang="en-US" smtClean="0"/>
              <a:t>8/27/20</a:t>
            </a:fld>
            <a:endParaRPr lang="en-US"/>
          </a:p>
        </p:txBody>
      </p:sp>
      <p:sp>
        <p:nvSpPr>
          <p:cNvPr id="5" name="Footer Placeholder 4"/>
          <p:cNvSpPr>
            <a:spLocks noGrp="1"/>
          </p:cNvSpPr>
          <p:nvPr>
            <p:ph type="ftr" sz="quarter" idx="3"/>
          </p:nvPr>
        </p:nvSpPr>
        <p:spPr>
          <a:xfrm>
            <a:off x="2505194" y="9906786"/>
            <a:ext cx="2552462" cy="569071"/>
          </a:xfrm>
          <a:prstGeom prst="rect">
            <a:avLst/>
          </a:prstGeom>
        </p:spPr>
        <p:txBody>
          <a:bodyPr vert="horz" lIns="91440" tIns="45720" rIns="91440" bIns="45720" rtlCol="0" anchor="ctr"/>
          <a:lstStyle>
            <a:lvl1pPr algn="ctr">
              <a:defRPr sz="99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41263" y="9906786"/>
            <a:ext cx="1701641" cy="569071"/>
          </a:xfrm>
          <a:prstGeom prst="rect">
            <a:avLst/>
          </a:prstGeom>
        </p:spPr>
        <p:txBody>
          <a:bodyPr vert="horz" lIns="91440" tIns="45720" rIns="91440" bIns="45720" rtlCol="0" anchor="ctr"/>
          <a:lstStyle>
            <a:lvl1pPr algn="r">
              <a:defRPr sz="993">
                <a:solidFill>
                  <a:schemeClr val="tx1">
                    <a:tint val="75000"/>
                  </a:schemeClr>
                </a:solidFill>
              </a:defRPr>
            </a:lvl1pPr>
          </a:lstStyle>
          <a:p>
            <a:fld id="{AA2F6FD6-5422-4C7A-869B-E15A193C7472}" type="slidenum">
              <a:rPr lang="en-US" smtClean="0"/>
              <a:t>‹N°›</a:t>
            </a:fld>
            <a:endParaRPr lang="en-US"/>
          </a:p>
        </p:txBody>
      </p:sp>
    </p:spTree>
    <p:extLst>
      <p:ext uri="{BB962C8B-B14F-4D97-AF65-F5344CB8AC3E}">
        <p14:creationId xmlns:p14="http://schemas.microsoft.com/office/powerpoint/2010/main" val="29618853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6300" rtl="0" eaLnBrk="1" latinLnBrk="0" hangingPunct="1">
        <a:lnSpc>
          <a:spcPct val="90000"/>
        </a:lnSpc>
        <a:spcBef>
          <a:spcPct val="0"/>
        </a:spcBef>
        <a:buNone/>
        <a:defRPr sz="3639" kern="1200">
          <a:solidFill>
            <a:schemeClr val="tx1"/>
          </a:solidFill>
          <a:latin typeface="+mj-lt"/>
          <a:ea typeface="+mj-ea"/>
          <a:cs typeface="+mj-cs"/>
        </a:defRPr>
      </a:lvl1pPr>
    </p:titleStyle>
    <p:bodyStyle>
      <a:lvl1pPr marL="189075" indent="-189075" algn="l" defTabSz="756300" rtl="0" eaLnBrk="1" latinLnBrk="0" hangingPunct="1">
        <a:lnSpc>
          <a:spcPct val="90000"/>
        </a:lnSpc>
        <a:spcBef>
          <a:spcPts val="827"/>
        </a:spcBef>
        <a:buFont typeface="Arial" panose="020B0604020202020204" pitchFamily="34" charset="0"/>
        <a:buChar char="•"/>
        <a:defRPr sz="2316" kern="1200">
          <a:solidFill>
            <a:schemeClr val="tx1"/>
          </a:solidFill>
          <a:latin typeface="+mn-lt"/>
          <a:ea typeface="+mn-ea"/>
          <a:cs typeface="+mn-cs"/>
        </a:defRPr>
      </a:lvl1pPr>
      <a:lvl2pPr marL="567225" indent="-189075" algn="l" defTabSz="756300" rtl="0" eaLnBrk="1" latinLnBrk="0" hangingPunct="1">
        <a:lnSpc>
          <a:spcPct val="90000"/>
        </a:lnSpc>
        <a:spcBef>
          <a:spcPts val="414"/>
        </a:spcBef>
        <a:buFont typeface="Arial" panose="020B0604020202020204" pitchFamily="34" charset="0"/>
        <a:buChar char="•"/>
        <a:defRPr sz="1985" kern="1200">
          <a:solidFill>
            <a:schemeClr val="tx1"/>
          </a:solidFill>
          <a:latin typeface="+mn-lt"/>
          <a:ea typeface="+mn-ea"/>
          <a:cs typeface="+mn-cs"/>
        </a:defRPr>
      </a:lvl2pPr>
      <a:lvl3pPr marL="945375" indent="-189075" algn="l" defTabSz="756300" rtl="0" eaLnBrk="1" latinLnBrk="0" hangingPunct="1">
        <a:lnSpc>
          <a:spcPct val="90000"/>
        </a:lnSpc>
        <a:spcBef>
          <a:spcPts val="414"/>
        </a:spcBef>
        <a:buFont typeface="Arial" panose="020B0604020202020204" pitchFamily="34" charset="0"/>
        <a:buChar char="•"/>
        <a:defRPr sz="1654" kern="1200">
          <a:solidFill>
            <a:schemeClr val="tx1"/>
          </a:solidFill>
          <a:latin typeface="+mn-lt"/>
          <a:ea typeface="+mn-ea"/>
          <a:cs typeface="+mn-cs"/>
        </a:defRPr>
      </a:lvl3pPr>
      <a:lvl4pPr marL="1323525"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4pPr>
      <a:lvl5pPr marL="17016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5pPr>
      <a:lvl6pPr marL="207982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6pPr>
      <a:lvl7pPr marL="24579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7pPr>
      <a:lvl8pPr marL="283612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8pPr>
      <a:lvl9pPr marL="32142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9pPr>
    </p:bodyStyle>
    <p:otherStyle>
      <a:defPPr>
        <a:defRPr lang="en-US"/>
      </a:defPPr>
      <a:lvl1pPr marL="0" algn="l" defTabSz="756300" rtl="0" eaLnBrk="1" latinLnBrk="0" hangingPunct="1">
        <a:defRPr sz="1489" kern="1200">
          <a:solidFill>
            <a:schemeClr val="tx1"/>
          </a:solidFill>
          <a:latin typeface="+mn-lt"/>
          <a:ea typeface="+mn-ea"/>
          <a:cs typeface="+mn-cs"/>
        </a:defRPr>
      </a:lvl1pPr>
      <a:lvl2pPr marL="378150" algn="l" defTabSz="756300" rtl="0" eaLnBrk="1" latinLnBrk="0" hangingPunct="1">
        <a:defRPr sz="1489" kern="1200">
          <a:solidFill>
            <a:schemeClr val="tx1"/>
          </a:solidFill>
          <a:latin typeface="+mn-lt"/>
          <a:ea typeface="+mn-ea"/>
          <a:cs typeface="+mn-cs"/>
        </a:defRPr>
      </a:lvl2pPr>
      <a:lvl3pPr marL="756300" algn="l" defTabSz="756300" rtl="0" eaLnBrk="1" latinLnBrk="0" hangingPunct="1">
        <a:defRPr sz="1489" kern="1200">
          <a:solidFill>
            <a:schemeClr val="tx1"/>
          </a:solidFill>
          <a:latin typeface="+mn-lt"/>
          <a:ea typeface="+mn-ea"/>
          <a:cs typeface="+mn-cs"/>
        </a:defRPr>
      </a:lvl3pPr>
      <a:lvl4pPr marL="1134450" algn="l" defTabSz="756300" rtl="0" eaLnBrk="1" latinLnBrk="0" hangingPunct="1">
        <a:defRPr sz="1489" kern="1200">
          <a:solidFill>
            <a:schemeClr val="tx1"/>
          </a:solidFill>
          <a:latin typeface="+mn-lt"/>
          <a:ea typeface="+mn-ea"/>
          <a:cs typeface="+mn-cs"/>
        </a:defRPr>
      </a:lvl4pPr>
      <a:lvl5pPr marL="1512600" algn="l" defTabSz="756300" rtl="0" eaLnBrk="1" latinLnBrk="0" hangingPunct="1">
        <a:defRPr sz="1489" kern="1200">
          <a:solidFill>
            <a:schemeClr val="tx1"/>
          </a:solidFill>
          <a:latin typeface="+mn-lt"/>
          <a:ea typeface="+mn-ea"/>
          <a:cs typeface="+mn-cs"/>
        </a:defRPr>
      </a:lvl5pPr>
      <a:lvl6pPr marL="1890751" algn="l" defTabSz="756300" rtl="0" eaLnBrk="1" latinLnBrk="0" hangingPunct="1">
        <a:defRPr sz="1489" kern="1200">
          <a:solidFill>
            <a:schemeClr val="tx1"/>
          </a:solidFill>
          <a:latin typeface="+mn-lt"/>
          <a:ea typeface="+mn-ea"/>
          <a:cs typeface="+mn-cs"/>
        </a:defRPr>
      </a:lvl6pPr>
      <a:lvl7pPr marL="2268901" algn="l" defTabSz="756300" rtl="0" eaLnBrk="1" latinLnBrk="0" hangingPunct="1">
        <a:defRPr sz="1489" kern="1200">
          <a:solidFill>
            <a:schemeClr val="tx1"/>
          </a:solidFill>
          <a:latin typeface="+mn-lt"/>
          <a:ea typeface="+mn-ea"/>
          <a:cs typeface="+mn-cs"/>
        </a:defRPr>
      </a:lvl7pPr>
      <a:lvl8pPr marL="2647051" algn="l" defTabSz="756300" rtl="0" eaLnBrk="1" latinLnBrk="0" hangingPunct="1">
        <a:defRPr sz="1489" kern="1200">
          <a:solidFill>
            <a:schemeClr val="tx1"/>
          </a:solidFill>
          <a:latin typeface="+mn-lt"/>
          <a:ea typeface="+mn-ea"/>
          <a:cs typeface="+mn-cs"/>
        </a:defRPr>
      </a:lvl8pPr>
      <a:lvl9pPr marL="3025201" algn="l" defTabSz="756300" rtl="0" eaLnBrk="1" latinLnBrk="0" hangingPunct="1">
        <a:defRPr sz="148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tiff"/><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Rectangle 152"/>
          <p:cNvSpPr/>
          <p:nvPr/>
        </p:nvSpPr>
        <p:spPr>
          <a:xfrm>
            <a:off x="2850073" y="373384"/>
            <a:ext cx="4712777" cy="1272642"/>
          </a:xfrm>
          <a:prstGeom prst="rect">
            <a:avLst/>
          </a:prstGeom>
          <a:solidFill>
            <a:srgbClr val="F1EBE1">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Rectangle 160"/>
          <p:cNvSpPr/>
          <p:nvPr/>
        </p:nvSpPr>
        <p:spPr>
          <a:xfrm rot="5400000">
            <a:off x="-3917779" y="3917778"/>
            <a:ext cx="10685630" cy="2850073"/>
          </a:xfrm>
          <a:prstGeom prst="rect">
            <a:avLst/>
          </a:prstGeom>
          <a:solidFill>
            <a:srgbClr val="8A8A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212198" y="578818"/>
            <a:ext cx="4230323" cy="830997"/>
          </a:xfrm>
          <a:prstGeom prst="rect">
            <a:avLst/>
          </a:prstGeom>
          <a:noFill/>
          <a:ln w="3175">
            <a:noFill/>
          </a:ln>
        </p:spPr>
        <p:txBody>
          <a:bodyPr wrap="square" rtlCol="0">
            <a:spAutoFit/>
          </a:bodyPr>
          <a:lstStyle/>
          <a:p>
            <a:r>
              <a:rPr lang="en-US" sz="3200" b="1" dirty="0">
                <a:solidFill>
                  <a:schemeClr val="tx1">
                    <a:lumMod val="65000"/>
                    <a:lumOff val="35000"/>
                  </a:schemeClr>
                </a:solidFill>
                <a:latin typeface="Arial" panose="020B0604020202020204" pitchFamily="34" charset="0"/>
                <a:cs typeface="Arial" panose="020B0604020202020204" pitchFamily="34" charset="0"/>
              </a:rPr>
              <a:t>KRITOPH OTTO</a:t>
            </a:r>
          </a:p>
          <a:p>
            <a:r>
              <a:rPr lang="en-US" sz="1600" dirty="0">
                <a:solidFill>
                  <a:schemeClr val="tx1">
                    <a:lumMod val="50000"/>
                    <a:lumOff val="50000"/>
                  </a:schemeClr>
                </a:solidFill>
                <a:latin typeface="Arial" panose="020B0604020202020204" pitchFamily="34" charset="0"/>
                <a:cs typeface="Arial" panose="020B0604020202020204" pitchFamily="34" charset="0"/>
              </a:rPr>
              <a:t>POSITIONSTITEL</a:t>
            </a:r>
          </a:p>
        </p:txBody>
      </p:sp>
      <p:sp>
        <p:nvSpPr>
          <p:cNvPr id="8" name="TextBox 7"/>
          <p:cNvSpPr txBox="1"/>
          <p:nvPr/>
        </p:nvSpPr>
        <p:spPr>
          <a:xfrm>
            <a:off x="231169" y="4921745"/>
            <a:ext cx="2387735" cy="1846659"/>
          </a:xfrm>
          <a:prstGeom prst="rect">
            <a:avLst/>
          </a:prstGeom>
          <a:noFill/>
          <a:ln w="3175">
            <a:noFill/>
          </a:ln>
        </p:spPr>
        <p:txBody>
          <a:bodyPr wrap="square" rtlCol="0">
            <a:spAutoFit/>
          </a:bodyPr>
          <a:lstStyle/>
          <a:p>
            <a:r>
              <a:rPr lang="en-US" sz="1200" spc="600" dirty="0">
                <a:solidFill>
                  <a:schemeClr val="bg1"/>
                </a:solidFill>
                <a:latin typeface="Arial" panose="020B0604020202020204" pitchFamily="34" charset="0"/>
                <a:cs typeface="Arial" panose="020B0604020202020204" pitchFamily="34" charset="0"/>
              </a:rPr>
              <a:t>KONTAKT</a:t>
            </a:r>
          </a:p>
          <a:p>
            <a:endParaRPr lang="en-US" sz="1200" spc="600" dirty="0">
              <a:solidFill>
                <a:schemeClr val="bg1"/>
              </a:solidFill>
              <a:latin typeface="Arial" panose="020B0604020202020204" pitchFamily="34" charset="0"/>
              <a:cs typeface="Arial" panose="020B0604020202020204" pitchFamily="34" charset="0"/>
            </a:endParaRPr>
          </a:p>
          <a:p>
            <a:pPr lvl="1">
              <a:lnSpc>
                <a:spcPct val="200000"/>
              </a:lnSpc>
            </a:pPr>
            <a:r>
              <a:rPr lang="en-US" sz="900" dirty="0">
                <a:solidFill>
                  <a:schemeClr val="bg1"/>
                </a:solidFill>
                <a:latin typeface="Arial" panose="020B0604020202020204" pitchFamily="34" charset="0"/>
                <a:cs typeface="Arial" panose="020B0604020202020204" pitchFamily="34" charset="0"/>
              </a:rPr>
              <a:t>12 LOREM IPS DOLRO</a:t>
            </a:r>
          </a:p>
          <a:p>
            <a:pPr lvl="1">
              <a:lnSpc>
                <a:spcPct val="200000"/>
              </a:lnSpc>
            </a:pPr>
            <a:r>
              <a:rPr lang="en-US" sz="900">
                <a:solidFill>
                  <a:schemeClr val="bg1"/>
                </a:solidFill>
                <a:latin typeface="Arial" panose="020B0604020202020204" pitchFamily="34" charset="0"/>
                <a:cs typeface="Arial" panose="020B0604020202020204" pitchFamily="34" charset="0"/>
              </a:rPr>
              <a:t>00000 BERLIN</a:t>
            </a:r>
            <a:endParaRPr lang="en-US" sz="900" dirty="0">
              <a:solidFill>
                <a:schemeClr val="bg1"/>
              </a:solidFill>
              <a:latin typeface="Arial" panose="020B0604020202020204" pitchFamily="34" charset="0"/>
              <a:cs typeface="Arial" panose="020B0604020202020204" pitchFamily="34" charset="0"/>
            </a:endParaRPr>
          </a:p>
          <a:p>
            <a:pPr lvl="1">
              <a:lnSpc>
                <a:spcPct val="200000"/>
              </a:lnSpc>
            </a:pPr>
            <a:r>
              <a:rPr lang="en-US" sz="900" dirty="0">
                <a:solidFill>
                  <a:schemeClr val="bg1"/>
                </a:solidFill>
                <a:latin typeface="Arial" panose="020B0604020202020204" pitchFamily="34" charset="0"/>
                <a:cs typeface="Arial" panose="020B0604020202020204" pitchFamily="34" charset="0"/>
              </a:rPr>
              <a:t>1234-897-654</a:t>
            </a:r>
          </a:p>
          <a:p>
            <a:pPr lvl="1">
              <a:lnSpc>
                <a:spcPct val="200000"/>
              </a:lnSpc>
            </a:pPr>
            <a:r>
              <a:rPr lang="en-US" sz="900" dirty="0">
                <a:solidFill>
                  <a:schemeClr val="bg1"/>
                </a:solidFill>
                <a:latin typeface="Arial" panose="020B0604020202020204" pitchFamily="34" charset="0"/>
                <a:cs typeface="Arial" panose="020B0604020202020204" pitchFamily="34" charset="0"/>
              </a:rPr>
              <a:t>MAIL@MAIL.COM</a:t>
            </a:r>
          </a:p>
          <a:p>
            <a:pPr lvl="1">
              <a:lnSpc>
                <a:spcPct val="200000"/>
              </a:lnSpc>
            </a:pPr>
            <a:r>
              <a:rPr lang="en-US" sz="900" dirty="0">
                <a:solidFill>
                  <a:schemeClr val="bg1"/>
                </a:solidFill>
                <a:latin typeface="Arial" panose="020B0604020202020204" pitchFamily="34" charset="0"/>
                <a:cs typeface="Arial" panose="020B0604020202020204" pitchFamily="34" charset="0"/>
              </a:rPr>
              <a:t>WWW.SITE.COM</a:t>
            </a:r>
            <a:endParaRPr lang="en-US" sz="400" dirty="0">
              <a:solidFill>
                <a:schemeClr val="bg1"/>
              </a:solidFill>
              <a:latin typeface="Arial" panose="020B0604020202020204" pitchFamily="34" charset="0"/>
              <a:cs typeface="Arial" panose="020B0604020202020204" pitchFamily="34" charset="0"/>
            </a:endParaRPr>
          </a:p>
        </p:txBody>
      </p:sp>
      <p:sp>
        <p:nvSpPr>
          <p:cNvPr id="9" name="TextBox 8"/>
          <p:cNvSpPr txBox="1"/>
          <p:nvPr/>
        </p:nvSpPr>
        <p:spPr>
          <a:xfrm>
            <a:off x="231169" y="6981734"/>
            <a:ext cx="2618902" cy="1560171"/>
          </a:xfrm>
          <a:prstGeom prst="rect">
            <a:avLst/>
          </a:prstGeom>
          <a:noFill/>
          <a:ln w="3175">
            <a:noFill/>
          </a:ln>
        </p:spPr>
        <p:txBody>
          <a:bodyPr wrap="square" rtlCol="0">
            <a:spAutoFit/>
          </a:bodyPr>
          <a:lstStyle/>
          <a:p>
            <a:r>
              <a:rPr lang="de-DE" sz="1200" spc="600" dirty="0">
                <a:solidFill>
                  <a:schemeClr val="bg1"/>
                </a:solidFill>
                <a:latin typeface="Arial" panose="020B0604020202020204" pitchFamily="34" charset="0"/>
                <a:cs typeface="Arial" panose="020B0604020202020204" pitchFamily="34" charset="0"/>
              </a:rPr>
              <a:t>PERSÖNLICHKEIT</a:t>
            </a:r>
            <a:endParaRPr lang="en-US" sz="1200" spc="600" dirty="0">
              <a:solidFill>
                <a:schemeClr val="bg1"/>
              </a:solidFill>
              <a:latin typeface="Arial" panose="020B0604020202020204" pitchFamily="34" charset="0"/>
              <a:cs typeface="Arial" panose="020B0604020202020204" pitchFamily="34" charset="0"/>
            </a:endParaRPr>
          </a:p>
          <a:p>
            <a:endParaRPr lang="en-US" sz="1000" dirty="0">
              <a:solidFill>
                <a:schemeClr val="bg1"/>
              </a:solidFill>
              <a:latin typeface="Arial" panose="020B0604020202020204" pitchFamily="34" charset="0"/>
              <a:cs typeface="Arial" panose="020B0604020202020204" pitchFamily="34" charset="0"/>
            </a:endParaRPr>
          </a:p>
          <a:p>
            <a:pPr>
              <a:lnSpc>
                <a:spcPct val="150000"/>
              </a:lnSpc>
            </a:pPr>
            <a:r>
              <a:rPr lang="de-DE" sz="1000" dirty="0">
                <a:solidFill>
                  <a:schemeClr val="bg1"/>
                </a:solidFill>
                <a:latin typeface="Arial" panose="020B0604020202020204" pitchFamily="34" charset="0"/>
                <a:cs typeface="Arial" panose="020B0604020202020204" pitchFamily="34" charset="0"/>
              </a:rPr>
              <a:t>Kreativ</a:t>
            </a:r>
            <a:endParaRPr lang="en-US" sz="1000" dirty="0">
              <a:solidFill>
                <a:schemeClr val="bg1"/>
              </a:solidFill>
              <a:latin typeface="Arial" panose="020B0604020202020204" pitchFamily="34" charset="0"/>
              <a:cs typeface="Arial" panose="020B0604020202020204" pitchFamily="34" charset="0"/>
            </a:endParaRPr>
          </a:p>
          <a:p>
            <a:pPr>
              <a:lnSpc>
                <a:spcPct val="150000"/>
              </a:lnSpc>
            </a:pPr>
            <a:r>
              <a:rPr lang="de-DE" sz="1000" dirty="0">
                <a:solidFill>
                  <a:schemeClr val="bg1"/>
                </a:solidFill>
                <a:latin typeface="Arial" panose="020B0604020202020204" pitchFamily="34" charset="0"/>
                <a:cs typeface="Arial" panose="020B0604020202020204" pitchFamily="34" charset="0"/>
              </a:rPr>
              <a:t>Pünktlich</a:t>
            </a:r>
            <a:endParaRPr lang="en-US" sz="1000" dirty="0">
              <a:solidFill>
                <a:schemeClr val="bg1"/>
              </a:solidFill>
              <a:latin typeface="Arial" panose="020B0604020202020204" pitchFamily="34" charset="0"/>
              <a:cs typeface="Arial" panose="020B0604020202020204" pitchFamily="34" charset="0"/>
            </a:endParaRPr>
          </a:p>
          <a:p>
            <a:pPr>
              <a:lnSpc>
                <a:spcPct val="150000"/>
              </a:lnSpc>
            </a:pPr>
            <a:r>
              <a:rPr lang="de-DE" sz="1000" dirty="0">
                <a:solidFill>
                  <a:schemeClr val="bg1"/>
                </a:solidFill>
                <a:latin typeface="Arial" panose="020B0604020202020204" pitchFamily="34" charset="0"/>
                <a:cs typeface="Arial" panose="020B0604020202020204" pitchFamily="34" charset="0"/>
              </a:rPr>
              <a:t>Organisiert</a:t>
            </a:r>
            <a:endParaRPr lang="en-US" sz="1000" dirty="0">
              <a:solidFill>
                <a:schemeClr val="bg1"/>
              </a:solidFill>
              <a:latin typeface="Arial" panose="020B0604020202020204" pitchFamily="34" charset="0"/>
              <a:cs typeface="Arial" panose="020B0604020202020204" pitchFamily="34" charset="0"/>
            </a:endParaRPr>
          </a:p>
          <a:p>
            <a:pPr>
              <a:lnSpc>
                <a:spcPct val="150000"/>
              </a:lnSpc>
            </a:pPr>
            <a:r>
              <a:rPr lang="de-DE" sz="1000" dirty="0">
                <a:solidFill>
                  <a:schemeClr val="bg1"/>
                </a:solidFill>
                <a:latin typeface="Arial" panose="020B0604020202020204" pitchFamily="34" charset="0"/>
                <a:cs typeface="Arial" panose="020B0604020202020204" pitchFamily="34" charset="0"/>
              </a:rPr>
              <a:t>Ernst</a:t>
            </a:r>
            <a:endParaRPr lang="en-US" sz="1000" dirty="0">
              <a:solidFill>
                <a:schemeClr val="bg1"/>
              </a:solidFill>
              <a:latin typeface="Arial" panose="020B0604020202020204" pitchFamily="34" charset="0"/>
              <a:cs typeface="Arial" panose="020B0604020202020204" pitchFamily="34" charset="0"/>
            </a:endParaRPr>
          </a:p>
          <a:p>
            <a:pPr>
              <a:lnSpc>
                <a:spcPct val="150000"/>
              </a:lnSpc>
            </a:pPr>
            <a:r>
              <a:rPr lang="de-DE" sz="1000" dirty="0">
                <a:solidFill>
                  <a:schemeClr val="bg1"/>
                </a:solidFill>
                <a:latin typeface="Arial" panose="020B0604020202020204" pitchFamily="34" charset="0"/>
                <a:cs typeface="Arial" panose="020B0604020202020204" pitchFamily="34" charset="0"/>
              </a:rPr>
              <a:t>Autonom</a:t>
            </a:r>
            <a:endParaRPr lang="en-US" sz="1000" dirty="0">
              <a:solidFill>
                <a:schemeClr val="bg1"/>
              </a:solidFill>
              <a:latin typeface="Arial" panose="020B0604020202020204" pitchFamily="34" charset="0"/>
              <a:cs typeface="Arial" panose="020B0604020202020204" pitchFamily="34" charset="0"/>
            </a:endParaRPr>
          </a:p>
        </p:txBody>
      </p:sp>
      <p:sp>
        <p:nvSpPr>
          <p:cNvPr id="111" name="TextBox 110"/>
          <p:cNvSpPr txBox="1"/>
          <p:nvPr/>
        </p:nvSpPr>
        <p:spPr>
          <a:xfrm>
            <a:off x="231169" y="8820631"/>
            <a:ext cx="2387735" cy="1325684"/>
          </a:xfrm>
          <a:prstGeom prst="rect">
            <a:avLst/>
          </a:prstGeom>
          <a:noFill/>
          <a:ln w="3175">
            <a:noFill/>
          </a:ln>
        </p:spPr>
        <p:txBody>
          <a:bodyPr wrap="square" rtlCol="0">
            <a:spAutoFit/>
          </a:bodyPr>
          <a:lstStyle/>
          <a:p>
            <a:r>
              <a:rPr lang="de-DE" sz="1200" spc="600" dirty="0">
                <a:solidFill>
                  <a:schemeClr val="bg1"/>
                </a:solidFill>
                <a:latin typeface="Arial" panose="020B0604020202020204" pitchFamily="34" charset="0"/>
                <a:cs typeface="Arial" panose="020B0604020202020204" pitchFamily="34" charset="0"/>
              </a:rPr>
              <a:t>KOMPETENZEN</a:t>
            </a:r>
            <a:endParaRPr lang="en-US" sz="1200" spc="600" dirty="0">
              <a:solidFill>
                <a:schemeClr val="bg1"/>
              </a:solidFill>
              <a:latin typeface="Arial" panose="020B0604020202020204" pitchFamily="34" charset="0"/>
              <a:cs typeface="Arial" panose="020B0604020202020204" pitchFamily="34" charset="0"/>
            </a:endParaRPr>
          </a:p>
          <a:p>
            <a:endParaRPr lang="en-US" sz="1000" dirty="0">
              <a:solidFill>
                <a:schemeClr val="bg1"/>
              </a:solidFill>
              <a:latin typeface="Arial" panose="020B0604020202020204" pitchFamily="34" charset="0"/>
              <a:cs typeface="Arial" panose="020B0604020202020204" pitchFamily="34" charset="0"/>
            </a:endParaRPr>
          </a:p>
          <a:p>
            <a:pPr>
              <a:lnSpc>
                <a:spcPct val="150000"/>
              </a:lnSpc>
            </a:pPr>
            <a:r>
              <a:rPr lang="en-US" sz="1000" dirty="0">
                <a:solidFill>
                  <a:schemeClr val="bg1"/>
                </a:solidFill>
                <a:latin typeface="Arial" panose="020B0604020202020204" pitchFamily="34" charset="0"/>
                <a:cs typeface="Arial" panose="020B0604020202020204" pitchFamily="34" charset="0"/>
              </a:rPr>
              <a:t>Photoshop</a:t>
            </a:r>
          </a:p>
          <a:p>
            <a:pPr>
              <a:lnSpc>
                <a:spcPct val="150000"/>
              </a:lnSpc>
            </a:pPr>
            <a:r>
              <a:rPr lang="en-US" sz="1000" dirty="0">
                <a:solidFill>
                  <a:schemeClr val="bg1"/>
                </a:solidFill>
                <a:latin typeface="Arial" panose="020B0604020202020204" pitchFamily="34" charset="0"/>
                <a:cs typeface="Arial" panose="020B0604020202020204" pitchFamily="34" charset="0"/>
              </a:rPr>
              <a:t>Illustrator</a:t>
            </a:r>
          </a:p>
          <a:p>
            <a:pPr>
              <a:lnSpc>
                <a:spcPct val="150000"/>
              </a:lnSpc>
            </a:pPr>
            <a:r>
              <a:rPr lang="en-US" sz="1000" dirty="0">
                <a:solidFill>
                  <a:schemeClr val="bg1"/>
                </a:solidFill>
                <a:latin typeface="Arial" panose="020B0604020202020204" pitchFamily="34" charset="0"/>
                <a:cs typeface="Arial" panose="020B0604020202020204" pitchFamily="34" charset="0"/>
              </a:rPr>
              <a:t>InDesign</a:t>
            </a:r>
          </a:p>
          <a:p>
            <a:pPr>
              <a:lnSpc>
                <a:spcPct val="150000"/>
              </a:lnSpc>
            </a:pPr>
            <a:r>
              <a:rPr lang="en-US" sz="1000" dirty="0">
                <a:solidFill>
                  <a:schemeClr val="bg1"/>
                </a:solidFill>
                <a:latin typeface="Arial" panose="020B0604020202020204" pitchFamily="34" charset="0"/>
                <a:cs typeface="Arial" panose="020B0604020202020204" pitchFamily="34" charset="0"/>
              </a:rPr>
              <a:t>HTML 5 | CSS 3</a:t>
            </a:r>
            <a:endParaRPr lang="en-US" sz="500" dirty="0">
              <a:solidFill>
                <a:schemeClr val="bg1"/>
              </a:solidFill>
              <a:latin typeface="Arial" panose="020B0604020202020204" pitchFamily="34" charset="0"/>
              <a:cs typeface="Arial" panose="020B0604020202020204" pitchFamily="34" charset="0"/>
            </a:endParaRPr>
          </a:p>
        </p:txBody>
      </p:sp>
      <p:sp>
        <p:nvSpPr>
          <p:cNvPr id="162" name="TextBox 161"/>
          <p:cNvSpPr txBox="1"/>
          <p:nvPr/>
        </p:nvSpPr>
        <p:spPr>
          <a:xfrm>
            <a:off x="3212198" y="8898300"/>
            <a:ext cx="3988524" cy="1098506"/>
          </a:xfrm>
          <a:prstGeom prst="rect">
            <a:avLst/>
          </a:prstGeom>
          <a:noFill/>
          <a:ln w="3175">
            <a:noFill/>
          </a:ln>
        </p:spPr>
        <p:txBody>
          <a:bodyPr wrap="square" rtlCol="0">
            <a:spAutoFit/>
          </a:bodyPr>
          <a:lstStyle/>
          <a:p>
            <a:pPr algn="r"/>
            <a:r>
              <a:rPr lang="de-DE" sz="1200" spc="600" dirty="0">
                <a:solidFill>
                  <a:srgbClr val="8A8A8A"/>
                </a:solidFill>
                <a:latin typeface="Arial" panose="020B0604020202020204" pitchFamily="34" charset="0"/>
                <a:cs typeface="Arial" panose="020B0604020202020204" pitchFamily="34" charset="0"/>
              </a:rPr>
              <a:t>SPRACHEN</a:t>
            </a:r>
            <a:endParaRPr lang="en-US" sz="1200" spc="600" dirty="0">
              <a:solidFill>
                <a:srgbClr val="8A8A8A"/>
              </a:solidFill>
              <a:latin typeface="Arial" panose="020B0604020202020204" pitchFamily="34" charset="0"/>
              <a:cs typeface="Arial" panose="020B0604020202020204" pitchFamily="34" charset="0"/>
            </a:endParaRPr>
          </a:p>
          <a:p>
            <a:pPr algn="r"/>
            <a:endParaRPr lang="en-US" sz="1000" dirty="0">
              <a:solidFill>
                <a:schemeClr val="tx1">
                  <a:lumMod val="75000"/>
                  <a:lumOff val="25000"/>
                </a:schemeClr>
              </a:solidFill>
              <a:latin typeface="Arial" panose="020B0604020202020204" pitchFamily="34" charset="0"/>
              <a:cs typeface="Arial" panose="020B0604020202020204" pitchFamily="34" charset="0"/>
            </a:endParaRPr>
          </a:p>
          <a:p>
            <a:pPr algn="r">
              <a:lnSpc>
                <a:spcPct val="150000"/>
              </a:lnSpc>
            </a:pPr>
            <a:r>
              <a:rPr lang="de-DE" sz="1000" dirty="0"/>
              <a:t>Englisch</a:t>
            </a:r>
            <a:endParaRPr lang="en-US" sz="1000" dirty="0">
              <a:solidFill>
                <a:schemeClr val="tx1">
                  <a:lumMod val="75000"/>
                  <a:lumOff val="25000"/>
                </a:schemeClr>
              </a:solidFill>
              <a:latin typeface="Arial" panose="020B0604020202020204" pitchFamily="34" charset="0"/>
              <a:cs typeface="Arial" panose="020B0604020202020204" pitchFamily="34" charset="0"/>
            </a:endParaRPr>
          </a:p>
          <a:p>
            <a:pPr algn="r">
              <a:lnSpc>
                <a:spcPct val="150000"/>
              </a:lnSpc>
            </a:pPr>
            <a:r>
              <a:rPr lang="de-DE" sz="1000" dirty="0"/>
              <a:t>Spanisch</a:t>
            </a:r>
            <a:endParaRPr lang="en-US" sz="1000" dirty="0">
              <a:solidFill>
                <a:schemeClr val="tx1">
                  <a:lumMod val="75000"/>
                  <a:lumOff val="25000"/>
                </a:schemeClr>
              </a:solidFill>
              <a:latin typeface="Arial" panose="020B0604020202020204" pitchFamily="34" charset="0"/>
              <a:cs typeface="Arial" panose="020B0604020202020204" pitchFamily="34" charset="0"/>
            </a:endParaRPr>
          </a:p>
          <a:p>
            <a:pPr algn="r">
              <a:lnSpc>
                <a:spcPct val="150000"/>
              </a:lnSpc>
            </a:pPr>
            <a:r>
              <a:rPr lang="de-DE" sz="1000" dirty="0"/>
              <a:t>Italienisch</a:t>
            </a:r>
            <a:endParaRPr lang="en-US" sz="5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203" name="TextBox 202"/>
          <p:cNvSpPr txBox="1"/>
          <p:nvPr/>
        </p:nvSpPr>
        <p:spPr>
          <a:xfrm>
            <a:off x="231168" y="2381689"/>
            <a:ext cx="2387736" cy="1677382"/>
          </a:xfrm>
          <a:prstGeom prst="rect">
            <a:avLst/>
          </a:prstGeom>
          <a:noFill/>
          <a:ln>
            <a:noFill/>
          </a:ln>
        </p:spPr>
        <p:txBody>
          <a:bodyPr wrap="square" rtlCol="0">
            <a:spAutoFit/>
          </a:bodyPr>
          <a:lstStyle/>
          <a:p>
            <a:pPr algn="just"/>
            <a:r>
              <a:rPr lang="en-US" sz="1200" spc="600" dirty="0">
                <a:solidFill>
                  <a:schemeClr val="bg1"/>
                </a:solidFill>
                <a:latin typeface="Arial" panose="020B0604020202020204" pitchFamily="34" charset="0"/>
                <a:cs typeface="Arial" panose="020B0604020202020204" pitchFamily="34" charset="0"/>
              </a:rPr>
              <a:t>PROFIL</a:t>
            </a:r>
          </a:p>
          <a:p>
            <a:pPr algn="just"/>
            <a:endParaRPr lang="en-US" sz="1100" dirty="0">
              <a:solidFill>
                <a:schemeClr val="bg1"/>
              </a:solidFill>
              <a:latin typeface="Arial" panose="020B0604020202020204" pitchFamily="34" charset="0"/>
              <a:cs typeface="Arial" panose="020B0604020202020204" pitchFamily="34" charset="0"/>
            </a:endParaRPr>
          </a:p>
          <a:p>
            <a:r>
              <a:rPr lang="de-DE" sz="1000" dirty="0">
                <a:solidFill>
                  <a:schemeClr val="bg1"/>
                </a:solidFill>
                <a:latin typeface="Arial" panose="020B0604020202020204" pitchFamily="34" charset="0"/>
                <a:cs typeface="Arial" panose="020B0604020202020204" pitchFamily="34" charset="0"/>
              </a:rPr>
              <a:t>Beschreiben Sie in wenigen Zeilen Ihren beruflichen Hintergrund, Ihre Schlüsselqualifikationen für die Position und Ihre Karriereziele. Dies ist eigentlich eine Einführung in Ihr Anschreiben. Sie können sie als Aufzählungszeichen oder als Klartext darstellen.</a:t>
            </a:r>
          </a:p>
        </p:txBody>
      </p:sp>
      <p:sp>
        <p:nvSpPr>
          <p:cNvPr id="154" name="TextBox 153"/>
          <p:cNvSpPr txBox="1"/>
          <p:nvPr/>
        </p:nvSpPr>
        <p:spPr>
          <a:xfrm>
            <a:off x="3212199" y="1649636"/>
            <a:ext cx="3988524" cy="461665"/>
          </a:xfrm>
          <a:prstGeom prst="rect">
            <a:avLst/>
          </a:prstGeom>
          <a:noFill/>
        </p:spPr>
        <p:txBody>
          <a:bodyPr wrap="square" rtlCol="0">
            <a:spAutoFit/>
          </a:bodyPr>
          <a:lstStyle/>
          <a:p>
            <a:pPr algn="r"/>
            <a:endParaRPr lang="en-US" sz="1200" spc="600" dirty="0">
              <a:solidFill>
                <a:srgbClr val="8A8A8A"/>
              </a:solidFill>
              <a:latin typeface="Arial" panose="020B0604020202020204" pitchFamily="34" charset="0"/>
              <a:cs typeface="Arial" panose="020B0604020202020204" pitchFamily="34" charset="0"/>
            </a:endParaRPr>
          </a:p>
          <a:p>
            <a:pPr algn="r"/>
            <a:r>
              <a:rPr lang="de-DE" sz="1200" spc="600" dirty="0">
                <a:solidFill>
                  <a:srgbClr val="8A8A8A"/>
                </a:solidFill>
                <a:latin typeface="Arial" panose="020B0604020202020204" pitchFamily="34" charset="0"/>
                <a:cs typeface="Arial" panose="020B0604020202020204" pitchFamily="34" charset="0"/>
              </a:rPr>
              <a:t>BERUFSERFAHRUNG</a:t>
            </a:r>
          </a:p>
        </p:txBody>
      </p:sp>
      <p:cxnSp>
        <p:nvCxnSpPr>
          <p:cNvPr id="155" name="Straight Connector 154"/>
          <p:cNvCxnSpPr/>
          <p:nvPr/>
        </p:nvCxnSpPr>
        <p:spPr>
          <a:xfrm>
            <a:off x="2850073" y="2121978"/>
            <a:ext cx="4712777" cy="0"/>
          </a:xfrm>
          <a:prstGeom prst="line">
            <a:avLst/>
          </a:prstGeom>
          <a:ln w="3175">
            <a:solidFill>
              <a:srgbClr val="8A8A8A">
                <a:alpha val="30000"/>
              </a:srgbClr>
            </a:solidFill>
          </a:ln>
        </p:spPr>
        <p:style>
          <a:lnRef idx="1">
            <a:schemeClr val="accent1"/>
          </a:lnRef>
          <a:fillRef idx="0">
            <a:schemeClr val="accent1"/>
          </a:fillRef>
          <a:effectRef idx="0">
            <a:schemeClr val="accent1"/>
          </a:effectRef>
          <a:fontRef idx="minor">
            <a:schemeClr val="tx1"/>
          </a:fontRef>
        </p:style>
      </p:cxnSp>
      <p:sp>
        <p:nvSpPr>
          <p:cNvPr id="156" name="TextBox 155"/>
          <p:cNvSpPr txBox="1"/>
          <p:nvPr/>
        </p:nvSpPr>
        <p:spPr>
          <a:xfrm>
            <a:off x="3212199" y="4761474"/>
            <a:ext cx="3988524" cy="461665"/>
          </a:xfrm>
          <a:prstGeom prst="rect">
            <a:avLst/>
          </a:prstGeom>
          <a:noFill/>
        </p:spPr>
        <p:txBody>
          <a:bodyPr wrap="square" rtlCol="0">
            <a:spAutoFit/>
          </a:bodyPr>
          <a:lstStyle/>
          <a:p>
            <a:pPr algn="r"/>
            <a:endParaRPr lang="en-US" sz="1200" spc="600" dirty="0">
              <a:solidFill>
                <a:srgbClr val="8A8A8A"/>
              </a:solidFill>
              <a:latin typeface="Arial" panose="020B0604020202020204" pitchFamily="34" charset="0"/>
              <a:cs typeface="Arial" panose="020B0604020202020204" pitchFamily="34" charset="0"/>
            </a:endParaRPr>
          </a:p>
          <a:p>
            <a:pPr algn="r"/>
            <a:r>
              <a:rPr lang="de-DE" sz="1200" spc="600" dirty="0">
                <a:solidFill>
                  <a:srgbClr val="8A8A8A"/>
                </a:solidFill>
                <a:latin typeface="Arial" panose="020B0604020202020204" pitchFamily="34" charset="0"/>
                <a:cs typeface="Arial" panose="020B0604020202020204" pitchFamily="34" charset="0"/>
              </a:rPr>
              <a:t>AUSBILDUNG</a:t>
            </a:r>
            <a:endParaRPr lang="en-US" sz="1200" spc="600" dirty="0">
              <a:solidFill>
                <a:srgbClr val="8A8A8A"/>
              </a:solidFill>
              <a:latin typeface="Arial" panose="020B0604020202020204" pitchFamily="34" charset="0"/>
              <a:cs typeface="Arial" panose="020B0604020202020204" pitchFamily="34" charset="0"/>
            </a:endParaRPr>
          </a:p>
        </p:txBody>
      </p:sp>
      <p:cxnSp>
        <p:nvCxnSpPr>
          <p:cNvPr id="157" name="Straight Connector 156"/>
          <p:cNvCxnSpPr/>
          <p:nvPr/>
        </p:nvCxnSpPr>
        <p:spPr>
          <a:xfrm>
            <a:off x="2850073" y="5218221"/>
            <a:ext cx="4712777" cy="0"/>
          </a:xfrm>
          <a:prstGeom prst="line">
            <a:avLst/>
          </a:prstGeom>
          <a:ln w="3175">
            <a:solidFill>
              <a:srgbClr val="8A8A8A">
                <a:alpha val="30000"/>
              </a:srgbClr>
            </a:solidFill>
          </a:ln>
        </p:spPr>
        <p:style>
          <a:lnRef idx="1">
            <a:schemeClr val="accent1"/>
          </a:lnRef>
          <a:fillRef idx="0">
            <a:schemeClr val="accent1"/>
          </a:fillRef>
          <a:effectRef idx="0">
            <a:schemeClr val="accent1"/>
          </a:effectRef>
          <a:fontRef idx="minor">
            <a:schemeClr val="tx1"/>
          </a:fontRef>
        </p:style>
      </p:cxnSp>
      <p:sp>
        <p:nvSpPr>
          <p:cNvPr id="158" name="TextBox 157"/>
          <p:cNvSpPr txBox="1"/>
          <p:nvPr/>
        </p:nvSpPr>
        <p:spPr>
          <a:xfrm>
            <a:off x="3212199" y="7630058"/>
            <a:ext cx="3988524" cy="461665"/>
          </a:xfrm>
          <a:prstGeom prst="rect">
            <a:avLst/>
          </a:prstGeom>
          <a:noFill/>
        </p:spPr>
        <p:txBody>
          <a:bodyPr wrap="square" rtlCol="0">
            <a:spAutoFit/>
          </a:bodyPr>
          <a:lstStyle/>
          <a:p>
            <a:pPr algn="r"/>
            <a:endParaRPr lang="en-US" sz="1200" spc="600" dirty="0">
              <a:solidFill>
                <a:srgbClr val="8A8A8A"/>
              </a:solidFill>
              <a:latin typeface="Arial" panose="020B0604020202020204" pitchFamily="34" charset="0"/>
              <a:cs typeface="Arial" panose="020B0604020202020204" pitchFamily="34" charset="0"/>
            </a:endParaRPr>
          </a:p>
          <a:p>
            <a:pPr algn="r"/>
            <a:r>
              <a:rPr lang="en-US" sz="1200" spc="600" dirty="0">
                <a:solidFill>
                  <a:srgbClr val="8A8A8A"/>
                </a:solidFill>
                <a:latin typeface="Arial" panose="020B0604020202020204" pitchFamily="34" charset="0"/>
                <a:cs typeface="Arial" panose="020B0604020202020204" pitchFamily="34" charset="0"/>
              </a:rPr>
              <a:t>HOBBY</a:t>
            </a:r>
            <a:endParaRPr lang="en-US" sz="1000" spc="600" dirty="0">
              <a:solidFill>
                <a:srgbClr val="8A8A8A"/>
              </a:solidFill>
              <a:latin typeface="Arial" panose="020B0604020202020204" pitchFamily="34" charset="0"/>
              <a:cs typeface="Arial" panose="020B0604020202020204" pitchFamily="34" charset="0"/>
            </a:endParaRPr>
          </a:p>
        </p:txBody>
      </p:sp>
      <p:cxnSp>
        <p:nvCxnSpPr>
          <p:cNvPr id="159" name="Straight Connector 158"/>
          <p:cNvCxnSpPr/>
          <p:nvPr/>
        </p:nvCxnSpPr>
        <p:spPr>
          <a:xfrm>
            <a:off x="2850073" y="8091723"/>
            <a:ext cx="4712777" cy="0"/>
          </a:xfrm>
          <a:prstGeom prst="line">
            <a:avLst/>
          </a:prstGeom>
          <a:ln w="3175">
            <a:solidFill>
              <a:srgbClr val="8A8A8A">
                <a:alpha val="30000"/>
              </a:srgbClr>
            </a:solidFill>
          </a:ln>
        </p:spPr>
        <p:style>
          <a:lnRef idx="1">
            <a:schemeClr val="accent1"/>
          </a:lnRef>
          <a:fillRef idx="0">
            <a:schemeClr val="accent1"/>
          </a:fillRef>
          <a:effectRef idx="0">
            <a:schemeClr val="accent1"/>
          </a:effectRef>
          <a:fontRef idx="minor">
            <a:schemeClr val="tx1"/>
          </a:fontRef>
        </p:style>
      </p:cxnSp>
      <p:sp>
        <p:nvSpPr>
          <p:cNvPr id="193" name="TextBox 192"/>
          <p:cNvSpPr txBox="1"/>
          <p:nvPr/>
        </p:nvSpPr>
        <p:spPr>
          <a:xfrm>
            <a:off x="3212199" y="2185555"/>
            <a:ext cx="3988524" cy="2308324"/>
          </a:xfrm>
          <a:prstGeom prst="rect">
            <a:avLst/>
          </a:prstGeom>
          <a:noFill/>
        </p:spPr>
        <p:txBody>
          <a:bodyPr wrap="square" rtlCol="0">
            <a:spAutoFit/>
          </a:bodyPr>
          <a:lstStyle/>
          <a:p>
            <a:pPr lvl="0" algn="r" defTabSz="457200">
              <a:defRPr/>
            </a:pPr>
            <a:r>
              <a:rPr lang="en-US" sz="900" b="1" dirty="0">
                <a:solidFill>
                  <a:schemeClr val="tx1">
                    <a:lumMod val="75000"/>
                    <a:lumOff val="25000"/>
                  </a:schemeClr>
                </a:solidFill>
                <a:latin typeface="Arial" panose="020B0604020202020204" pitchFamily="34" charset="0"/>
                <a:cs typeface="Arial" panose="020B0604020202020204" pitchFamily="34" charset="0"/>
              </a:rPr>
              <a:t>COMPAGNY | </a:t>
            </a:r>
            <a:r>
              <a:rPr lang="de-DE" sz="900" b="1" dirty="0">
                <a:solidFill>
                  <a:schemeClr val="tx1">
                    <a:lumMod val="75000"/>
                    <a:lumOff val="25000"/>
                  </a:schemeClr>
                </a:solidFill>
                <a:latin typeface="Arial" panose="020B0604020202020204" pitchFamily="34" charset="0"/>
                <a:cs typeface="Arial" panose="020B0604020202020204" pitchFamily="34" charset="0"/>
              </a:rPr>
              <a:t>POSITIONSTITEL </a:t>
            </a:r>
            <a:r>
              <a:rPr lang="en-US" sz="900" b="1" dirty="0">
                <a:solidFill>
                  <a:schemeClr val="tx1">
                    <a:lumMod val="75000"/>
                    <a:lumOff val="25000"/>
                  </a:schemeClr>
                </a:solidFill>
                <a:latin typeface="Arial" panose="020B0604020202020204" pitchFamily="34" charset="0"/>
                <a:cs typeface="Arial" panose="020B0604020202020204" pitchFamily="34" charset="0"/>
              </a:rPr>
              <a:t>| 2015 – 2010</a:t>
            </a:r>
            <a:endParaRPr lang="fr-FR" sz="900" b="1" dirty="0">
              <a:solidFill>
                <a:schemeClr val="tx1">
                  <a:lumMod val="75000"/>
                  <a:lumOff val="25000"/>
                </a:schemeClr>
              </a:solidFill>
              <a:latin typeface="Arial" panose="020B0604020202020204" pitchFamily="34" charset="0"/>
              <a:cs typeface="Arial" panose="020B0604020202020204" pitchFamily="34" charset="0"/>
            </a:endParaRPr>
          </a:p>
          <a:p>
            <a:pPr lvl="0" algn="r" defTabSz="457200">
              <a:defRPr/>
            </a:pP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Positionen</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hier </a:t>
            </a:r>
            <a:r>
              <a:rPr lang="fr-FR" sz="900" dirty="0" err="1">
                <a:solidFill>
                  <a:schemeClr val="tx1">
                    <a:lumMod val="75000"/>
                    <a:lumOff val="25000"/>
                  </a:schemeClr>
                </a:solidFill>
                <a:latin typeface="Arial" panose="020B0604020202020204" pitchFamily="34" charset="0"/>
                <a:cs typeface="Arial" panose="020B0604020202020204" pitchFamily="34" charset="0"/>
              </a:rPr>
              <a:t>innehatten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auch</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Ihre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Aufgaben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und</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Anzahl</a:t>
            </a:r>
            <a:r>
              <a:rPr lang="fr-FR" sz="900" dirty="0">
                <a:solidFill>
                  <a:schemeClr val="tx1">
                    <a:lumMod val="75000"/>
                    <a:lumOff val="25000"/>
                  </a:schemeClr>
                </a:solidFill>
                <a:latin typeface="Arial" panose="020B0604020202020204" pitchFamily="34" charset="0"/>
                <a:cs typeface="Arial" panose="020B0604020202020204" pitchFamily="34" charset="0"/>
              </a:rPr>
              <a:t> der </a:t>
            </a:r>
            <a:r>
              <a:rPr lang="fr-FR" sz="900" dirty="0" err="1">
                <a:solidFill>
                  <a:schemeClr val="tx1">
                    <a:lumMod val="75000"/>
                    <a:lumOff val="25000"/>
                  </a:schemeClr>
                </a:solidFill>
                <a:latin typeface="Arial" panose="020B0604020202020204" pitchFamily="34" charset="0"/>
                <a:cs typeface="Arial" panose="020B0604020202020204" pitchFamily="34" charset="0"/>
              </a:rPr>
              <a:t>Personen</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beaufsichtigen</a:t>
            </a:r>
            <a:r>
              <a:rPr lang="fr-FR" sz="900" dirty="0">
                <a:solidFill>
                  <a:schemeClr val="tx1">
                    <a:lumMod val="75000"/>
                    <a:lumOff val="25000"/>
                  </a:schemeClr>
                </a:solidFill>
                <a:latin typeface="Arial" panose="020B0604020202020204" pitchFamily="34" charset="0"/>
                <a:cs typeface="Arial" panose="020B0604020202020204" pitchFamily="34" charset="0"/>
              </a:rPr>
              <a:t>.</a:t>
            </a:r>
          </a:p>
          <a:p>
            <a:pPr algn="r"/>
            <a:endParaRPr lang="en-US" sz="900" dirty="0">
              <a:solidFill>
                <a:schemeClr val="tx1">
                  <a:lumMod val="75000"/>
                  <a:lumOff val="25000"/>
                </a:schemeClr>
              </a:solidFill>
              <a:latin typeface="Arial" panose="020B0604020202020204" pitchFamily="34" charset="0"/>
              <a:cs typeface="Arial" panose="020B0604020202020204" pitchFamily="34" charset="0"/>
            </a:endParaRPr>
          </a:p>
          <a:p>
            <a:pPr lvl="0" algn="r" defTabSz="457200">
              <a:defRPr/>
            </a:pPr>
            <a:r>
              <a:rPr lang="en-US" sz="900" b="1" dirty="0">
                <a:solidFill>
                  <a:schemeClr val="tx1">
                    <a:lumMod val="75000"/>
                    <a:lumOff val="25000"/>
                  </a:schemeClr>
                </a:solidFill>
                <a:latin typeface="Arial" panose="020B0604020202020204" pitchFamily="34" charset="0"/>
                <a:cs typeface="Arial" panose="020B0604020202020204" pitchFamily="34" charset="0"/>
              </a:rPr>
              <a:t>COMPAGNY | </a:t>
            </a:r>
            <a:r>
              <a:rPr lang="de-DE" sz="900" b="1" dirty="0">
                <a:solidFill>
                  <a:schemeClr val="tx1">
                    <a:lumMod val="75000"/>
                    <a:lumOff val="25000"/>
                  </a:schemeClr>
                </a:solidFill>
                <a:latin typeface="Arial" panose="020B0604020202020204" pitchFamily="34" charset="0"/>
                <a:cs typeface="Arial" panose="020B0604020202020204" pitchFamily="34" charset="0"/>
              </a:rPr>
              <a:t>POSITIONSTITEL </a:t>
            </a:r>
            <a:r>
              <a:rPr lang="en-US" sz="900" b="1" dirty="0">
                <a:solidFill>
                  <a:schemeClr val="tx1">
                    <a:lumMod val="75000"/>
                    <a:lumOff val="25000"/>
                  </a:schemeClr>
                </a:solidFill>
                <a:latin typeface="Arial" panose="020B0604020202020204" pitchFamily="34" charset="0"/>
                <a:cs typeface="Arial" panose="020B0604020202020204" pitchFamily="34" charset="0"/>
              </a:rPr>
              <a:t>| 2015 – 2010</a:t>
            </a:r>
            <a:endParaRPr lang="fr-FR" sz="900" b="1" dirty="0">
              <a:solidFill>
                <a:schemeClr val="tx1">
                  <a:lumMod val="75000"/>
                  <a:lumOff val="25000"/>
                </a:schemeClr>
              </a:solidFill>
              <a:latin typeface="Arial" panose="020B0604020202020204" pitchFamily="34" charset="0"/>
              <a:cs typeface="Arial" panose="020B0604020202020204" pitchFamily="34" charset="0"/>
            </a:endParaRPr>
          </a:p>
          <a:p>
            <a:pPr lvl="0" algn="r" defTabSz="457200">
              <a:defRPr/>
            </a:pP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Positionen</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hier </a:t>
            </a:r>
            <a:r>
              <a:rPr lang="fr-FR" sz="900" dirty="0" err="1">
                <a:solidFill>
                  <a:schemeClr val="tx1">
                    <a:lumMod val="75000"/>
                    <a:lumOff val="25000"/>
                  </a:schemeClr>
                </a:solidFill>
                <a:latin typeface="Arial" panose="020B0604020202020204" pitchFamily="34" charset="0"/>
                <a:cs typeface="Arial" panose="020B0604020202020204" pitchFamily="34" charset="0"/>
              </a:rPr>
              <a:t>innehatten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auch</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Ihre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Aufgaben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und</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Anzahl</a:t>
            </a:r>
            <a:r>
              <a:rPr lang="fr-FR" sz="900" dirty="0">
                <a:solidFill>
                  <a:schemeClr val="tx1">
                    <a:lumMod val="75000"/>
                    <a:lumOff val="25000"/>
                  </a:schemeClr>
                </a:solidFill>
                <a:latin typeface="Arial" panose="020B0604020202020204" pitchFamily="34" charset="0"/>
                <a:cs typeface="Arial" panose="020B0604020202020204" pitchFamily="34" charset="0"/>
              </a:rPr>
              <a:t> der </a:t>
            </a:r>
            <a:r>
              <a:rPr lang="fr-FR" sz="900" dirty="0" err="1">
                <a:solidFill>
                  <a:schemeClr val="tx1">
                    <a:lumMod val="75000"/>
                    <a:lumOff val="25000"/>
                  </a:schemeClr>
                </a:solidFill>
                <a:latin typeface="Arial" panose="020B0604020202020204" pitchFamily="34" charset="0"/>
                <a:cs typeface="Arial" panose="020B0604020202020204" pitchFamily="34" charset="0"/>
              </a:rPr>
              <a:t>Personen</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beaufsichtigen</a:t>
            </a:r>
            <a:r>
              <a:rPr lang="fr-FR" sz="900" dirty="0">
                <a:solidFill>
                  <a:schemeClr val="tx1">
                    <a:lumMod val="75000"/>
                    <a:lumOff val="25000"/>
                  </a:schemeClr>
                </a:solidFill>
                <a:latin typeface="Arial" panose="020B0604020202020204" pitchFamily="34" charset="0"/>
                <a:cs typeface="Arial" panose="020B0604020202020204" pitchFamily="34" charset="0"/>
              </a:rPr>
              <a:t>.</a:t>
            </a:r>
          </a:p>
          <a:p>
            <a:pPr algn="r"/>
            <a:endParaRPr lang="en-US" sz="900" dirty="0">
              <a:solidFill>
                <a:schemeClr val="tx1">
                  <a:lumMod val="75000"/>
                  <a:lumOff val="25000"/>
                </a:schemeClr>
              </a:solidFill>
              <a:latin typeface="Arial" panose="020B0604020202020204" pitchFamily="34" charset="0"/>
              <a:cs typeface="Arial" panose="020B0604020202020204" pitchFamily="34" charset="0"/>
            </a:endParaRPr>
          </a:p>
          <a:p>
            <a:pPr lvl="0" algn="r" defTabSz="457200">
              <a:defRPr/>
            </a:pPr>
            <a:r>
              <a:rPr lang="en-US" sz="900" b="1" dirty="0">
                <a:solidFill>
                  <a:schemeClr val="tx1">
                    <a:lumMod val="75000"/>
                    <a:lumOff val="25000"/>
                  </a:schemeClr>
                </a:solidFill>
                <a:latin typeface="Arial" panose="020B0604020202020204" pitchFamily="34" charset="0"/>
                <a:cs typeface="Arial" panose="020B0604020202020204" pitchFamily="34" charset="0"/>
              </a:rPr>
              <a:t>COMPAGNY | </a:t>
            </a:r>
            <a:r>
              <a:rPr lang="de-DE" sz="900" b="1" dirty="0">
                <a:solidFill>
                  <a:schemeClr val="tx1">
                    <a:lumMod val="75000"/>
                    <a:lumOff val="25000"/>
                  </a:schemeClr>
                </a:solidFill>
                <a:latin typeface="Arial" panose="020B0604020202020204" pitchFamily="34" charset="0"/>
                <a:cs typeface="Arial" panose="020B0604020202020204" pitchFamily="34" charset="0"/>
              </a:rPr>
              <a:t>POSITIONSTITEL </a:t>
            </a:r>
            <a:r>
              <a:rPr lang="en-US" sz="900" b="1" dirty="0">
                <a:solidFill>
                  <a:schemeClr val="tx1">
                    <a:lumMod val="75000"/>
                    <a:lumOff val="25000"/>
                  </a:schemeClr>
                </a:solidFill>
                <a:latin typeface="Arial" panose="020B0604020202020204" pitchFamily="34" charset="0"/>
                <a:cs typeface="Arial" panose="020B0604020202020204" pitchFamily="34" charset="0"/>
              </a:rPr>
              <a:t>| 2015 – 2010</a:t>
            </a:r>
            <a:endParaRPr lang="fr-FR" sz="900" b="1" dirty="0">
              <a:solidFill>
                <a:schemeClr val="tx1">
                  <a:lumMod val="75000"/>
                  <a:lumOff val="25000"/>
                </a:schemeClr>
              </a:solidFill>
              <a:latin typeface="Arial" panose="020B0604020202020204" pitchFamily="34" charset="0"/>
              <a:cs typeface="Arial" panose="020B0604020202020204" pitchFamily="34" charset="0"/>
            </a:endParaRPr>
          </a:p>
          <a:p>
            <a:pPr lvl="0" algn="r" defTabSz="457200">
              <a:defRPr/>
            </a:pP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Positionen</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hier </a:t>
            </a:r>
            <a:r>
              <a:rPr lang="fr-FR" sz="900" dirty="0" err="1">
                <a:solidFill>
                  <a:schemeClr val="tx1">
                    <a:lumMod val="75000"/>
                    <a:lumOff val="25000"/>
                  </a:schemeClr>
                </a:solidFill>
                <a:latin typeface="Arial" panose="020B0604020202020204" pitchFamily="34" charset="0"/>
                <a:cs typeface="Arial" panose="020B0604020202020204" pitchFamily="34" charset="0"/>
              </a:rPr>
              <a:t>innehatten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auch</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Ihre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Aufgaben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und</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Anzahl</a:t>
            </a:r>
            <a:r>
              <a:rPr lang="fr-FR" sz="900" dirty="0">
                <a:solidFill>
                  <a:schemeClr val="tx1">
                    <a:lumMod val="75000"/>
                    <a:lumOff val="25000"/>
                  </a:schemeClr>
                </a:solidFill>
                <a:latin typeface="Arial" panose="020B0604020202020204" pitchFamily="34" charset="0"/>
                <a:cs typeface="Arial" panose="020B0604020202020204" pitchFamily="34" charset="0"/>
              </a:rPr>
              <a:t> der </a:t>
            </a:r>
            <a:r>
              <a:rPr lang="fr-FR" sz="900" dirty="0" err="1">
                <a:solidFill>
                  <a:schemeClr val="tx1">
                    <a:lumMod val="75000"/>
                    <a:lumOff val="25000"/>
                  </a:schemeClr>
                </a:solidFill>
                <a:latin typeface="Arial" panose="020B0604020202020204" pitchFamily="34" charset="0"/>
                <a:cs typeface="Arial" panose="020B0604020202020204" pitchFamily="34" charset="0"/>
              </a:rPr>
              <a:t>Personen</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beaufsichtigen</a:t>
            </a:r>
            <a:r>
              <a:rPr lang="fr-FR" sz="900" dirty="0">
                <a:solidFill>
                  <a:schemeClr val="tx1">
                    <a:lumMod val="75000"/>
                    <a:lumOff val="25000"/>
                  </a:schemeClr>
                </a:solidFill>
                <a:latin typeface="Arial" panose="020B0604020202020204" pitchFamily="34" charset="0"/>
                <a:cs typeface="Arial" panose="020B0604020202020204" pitchFamily="34" charset="0"/>
              </a:rPr>
              <a:t>.</a:t>
            </a:r>
          </a:p>
          <a:p>
            <a:pPr algn="r"/>
            <a:endParaRPr lang="en-US" sz="900" dirty="0">
              <a:solidFill>
                <a:schemeClr val="tx1">
                  <a:lumMod val="75000"/>
                  <a:lumOff val="25000"/>
                </a:schemeClr>
              </a:solidFill>
              <a:latin typeface="Arial" panose="020B0604020202020204" pitchFamily="34" charset="0"/>
              <a:cs typeface="Arial" panose="020B0604020202020204" pitchFamily="34" charset="0"/>
            </a:endParaRPr>
          </a:p>
          <a:p>
            <a:pPr lvl="0" algn="r" defTabSz="457200">
              <a:defRPr/>
            </a:pPr>
            <a:r>
              <a:rPr lang="en-US" sz="900" b="1" dirty="0">
                <a:solidFill>
                  <a:schemeClr val="tx1">
                    <a:lumMod val="75000"/>
                    <a:lumOff val="25000"/>
                  </a:schemeClr>
                </a:solidFill>
                <a:latin typeface="Arial" panose="020B0604020202020204" pitchFamily="34" charset="0"/>
                <a:cs typeface="Arial" panose="020B0604020202020204" pitchFamily="34" charset="0"/>
              </a:rPr>
              <a:t>COMPAGNY | </a:t>
            </a:r>
            <a:r>
              <a:rPr lang="de-DE" sz="900" b="1" dirty="0">
                <a:solidFill>
                  <a:schemeClr val="tx1">
                    <a:lumMod val="75000"/>
                    <a:lumOff val="25000"/>
                  </a:schemeClr>
                </a:solidFill>
                <a:latin typeface="Arial" panose="020B0604020202020204" pitchFamily="34" charset="0"/>
                <a:cs typeface="Arial" panose="020B0604020202020204" pitchFamily="34" charset="0"/>
              </a:rPr>
              <a:t>POSITIONSTITEL </a:t>
            </a:r>
            <a:r>
              <a:rPr lang="en-US" sz="900" b="1" dirty="0">
                <a:solidFill>
                  <a:schemeClr val="tx1">
                    <a:lumMod val="75000"/>
                    <a:lumOff val="25000"/>
                  </a:schemeClr>
                </a:solidFill>
                <a:latin typeface="Arial" panose="020B0604020202020204" pitchFamily="34" charset="0"/>
                <a:cs typeface="Arial" panose="020B0604020202020204" pitchFamily="34" charset="0"/>
              </a:rPr>
              <a:t>| 2015 – 2010</a:t>
            </a:r>
            <a:endParaRPr lang="fr-FR" sz="900" b="1" dirty="0">
              <a:solidFill>
                <a:schemeClr val="tx1">
                  <a:lumMod val="75000"/>
                  <a:lumOff val="25000"/>
                </a:schemeClr>
              </a:solidFill>
              <a:latin typeface="Arial" panose="020B0604020202020204" pitchFamily="34" charset="0"/>
              <a:cs typeface="Arial" panose="020B0604020202020204" pitchFamily="34" charset="0"/>
            </a:endParaRPr>
          </a:p>
          <a:p>
            <a:pPr lvl="0" algn="r" defTabSz="457200">
              <a:defRPr/>
            </a:pP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Positionen</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hier </a:t>
            </a:r>
            <a:r>
              <a:rPr lang="fr-FR" sz="900" dirty="0" err="1">
                <a:solidFill>
                  <a:schemeClr val="tx1">
                    <a:lumMod val="75000"/>
                    <a:lumOff val="25000"/>
                  </a:schemeClr>
                </a:solidFill>
                <a:latin typeface="Arial" panose="020B0604020202020204" pitchFamily="34" charset="0"/>
                <a:cs typeface="Arial" panose="020B0604020202020204" pitchFamily="34" charset="0"/>
              </a:rPr>
              <a:t>innehatten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auch</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Ihre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Aufgaben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und</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Anzahl</a:t>
            </a:r>
            <a:r>
              <a:rPr lang="fr-FR" sz="900" dirty="0">
                <a:solidFill>
                  <a:schemeClr val="tx1">
                    <a:lumMod val="75000"/>
                    <a:lumOff val="25000"/>
                  </a:schemeClr>
                </a:solidFill>
                <a:latin typeface="Arial" panose="020B0604020202020204" pitchFamily="34" charset="0"/>
                <a:cs typeface="Arial" panose="020B0604020202020204" pitchFamily="34" charset="0"/>
              </a:rPr>
              <a:t> der </a:t>
            </a:r>
            <a:r>
              <a:rPr lang="fr-FR" sz="900" dirty="0" err="1">
                <a:solidFill>
                  <a:schemeClr val="tx1">
                    <a:lumMod val="75000"/>
                    <a:lumOff val="25000"/>
                  </a:schemeClr>
                </a:solidFill>
                <a:latin typeface="Arial" panose="020B0604020202020204" pitchFamily="34" charset="0"/>
                <a:cs typeface="Arial" panose="020B0604020202020204" pitchFamily="34" charset="0"/>
              </a:rPr>
              <a:t>Personen</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beaufsichtigen</a:t>
            </a:r>
            <a:r>
              <a:rPr lang="fr-FR" sz="900" dirty="0">
                <a:solidFill>
                  <a:schemeClr val="tx1">
                    <a:lumMod val="75000"/>
                    <a:lumOff val="25000"/>
                  </a:schemeClr>
                </a:solidFill>
                <a:latin typeface="Arial" panose="020B0604020202020204" pitchFamily="34" charset="0"/>
                <a:cs typeface="Arial" panose="020B0604020202020204" pitchFamily="34" charset="0"/>
              </a:rPr>
              <a:t>.</a:t>
            </a:r>
          </a:p>
          <a:p>
            <a:pPr algn="r"/>
            <a:endParaRPr lang="en-US" sz="9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97" name="TextBox 196"/>
          <p:cNvSpPr txBox="1"/>
          <p:nvPr/>
        </p:nvSpPr>
        <p:spPr>
          <a:xfrm>
            <a:off x="3212199" y="5296168"/>
            <a:ext cx="3988524" cy="2169825"/>
          </a:xfrm>
          <a:prstGeom prst="rect">
            <a:avLst/>
          </a:prstGeom>
          <a:noFill/>
        </p:spPr>
        <p:txBody>
          <a:bodyPr wrap="square" rtlCol="0">
            <a:spAutoFit/>
          </a:bodyPr>
          <a:lstStyle/>
          <a:p>
            <a:pPr lvl="0" algn="r" defTabSz="457200">
              <a:defRPr/>
            </a:pPr>
            <a:r>
              <a:rPr lang="de-DE" sz="900" b="1" dirty="0">
                <a:solidFill>
                  <a:schemeClr val="tx1">
                    <a:lumMod val="75000"/>
                    <a:lumOff val="25000"/>
                  </a:schemeClr>
                </a:solidFill>
                <a:latin typeface="Arial" panose="020B0604020202020204" pitchFamily="34" charset="0"/>
                <a:cs typeface="Arial" panose="020B0604020202020204" pitchFamily="34" charset="0"/>
              </a:rPr>
              <a:t>UNIVERSITÄT- DIPLOM - </a:t>
            </a:r>
            <a:r>
              <a:rPr lang="en-US" sz="900" b="1" dirty="0">
                <a:solidFill>
                  <a:schemeClr val="tx1">
                    <a:lumMod val="75000"/>
                    <a:lumOff val="25000"/>
                  </a:schemeClr>
                </a:solidFill>
                <a:latin typeface="Arial" panose="020B0604020202020204" pitchFamily="34" charset="0"/>
                <a:cs typeface="Arial" panose="020B0604020202020204" pitchFamily="34" charset="0"/>
              </a:rPr>
              <a:t> 2000</a:t>
            </a:r>
            <a:endParaRPr lang="fr-FR" sz="900" b="1" dirty="0">
              <a:solidFill>
                <a:schemeClr val="tx1">
                  <a:lumMod val="75000"/>
                  <a:lumOff val="25000"/>
                </a:schemeClr>
              </a:solidFill>
              <a:latin typeface="Arial" panose="020B0604020202020204" pitchFamily="34" charset="0"/>
              <a:cs typeface="Arial" panose="020B0604020202020204" pitchFamily="34" charset="0"/>
            </a:endParaRPr>
          </a:p>
          <a:p>
            <a:pPr lvl="0" algn="r" defTabSz="457200">
              <a:defRPr/>
            </a:pP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in </a:t>
            </a:r>
            <a:r>
              <a:rPr lang="fr-FR" sz="900" dirty="0" err="1">
                <a:solidFill>
                  <a:schemeClr val="tx1">
                    <a:lumMod val="75000"/>
                    <a:lumOff val="25000"/>
                  </a:schemeClr>
                </a:solidFill>
                <a:latin typeface="Arial" panose="020B0604020202020204" pitchFamily="34" charset="0"/>
                <a:cs typeface="Arial" panose="020B0604020202020204" pitchFamily="34" charset="0"/>
              </a:rPr>
              <a:t>einer</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Zeile</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Ziele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und</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Besonderheiten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dieser</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Schulung</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Ihre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Erwähnung</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wenn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eine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hatten</a:t>
            </a:r>
            <a:r>
              <a:rPr lang="fr-FR" sz="900" dirty="0">
                <a:solidFill>
                  <a:schemeClr val="tx1">
                    <a:lumMod val="75000"/>
                    <a:lumOff val="25000"/>
                  </a:schemeClr>
                </a:solidFill>
                <a:latin typeface="Arial" panose="020B0604020202020204" pitchFamily="34" charset="0"/>
                <a:cs typeface="Arial" panose="020B0604020202020204" pitchFamily="34" charset="0"/>
              </a:rPr>
              <a:t>. </a:t>
            </a:r>
          </a:p>
          <a:p>
            <a:pPr algn="r"/>
            <a:endParaRPr lang="en-US" sz="900" dirty="0">
              <a:solidFill>
                <a:schemeClr val="tx1">
                  <a:lumMod val="75000"/>
                  <a:lumOff val="25000"/>
                </a:schemeClr>
              </a:solidFill>
              <a:latin typeface="Arial" panose="020B0604020202020204" pitchFamily="34" charset="0"/>
              <a:cs typeface="Arial" panose="020B0604020202020204" pitchFamily="34" charset="0"/>
            </a:endParaRPr>
          </a:p>
          <a:p>
            <a:pPr lvl="0" algn="r" defTabSz="457200">
              <a:defRPr/>
            </a:pPr>
            <a:r>
              <a:rPr lang="de-DE" sz="900" b="1" dirty="0">
                <a:solidFill>
                  <a:schemeClr val="tx1">
                    <a:lumMod val="75000"/>
                    <a:lumOff val="25000"/>
                  </a:schemeClr>
                </a:solidFill>
                <a:latin typeface="Arial" panose="020B0604020202020204" pitchFamily="34" charset="0"/>
                <a:cs typeface="Arial" panose="020B0604020202020204" pitchFamily="34" charset="0"/>
              </a:rPr>
              <a:t>UNIVERSITÄT- DIPLOM - </a:t>
            </a:r>
            <a:r>
              <a:rPr lang="en-US" sz="900" b="1" dirty="0">
                <a:solidFill>
                  <a:schemeClr val="tx1">
                    <a:lumMod val="75000"/>
                    <a:lumOff val="25000"/>
                  </a:schemeClr>
                </a:solidFill>
                <a:latin typeface="Arial" panose="020B0604020202020204" pitchFamily="34" charset="0"/>
                <a:cs typeface="Arial" panose="020B0604020202020204" pitchFamily="34" charset="0"/>
              </a:rPr>
              <a:t> 2000</a:t>
            </a:r>
            <a:endParaRPr lang="fr-FR" sz="900" b="1" dirty="0">
              <a:solidFill>
                <a:schemeClr val="tx1">
                  <a:lumMod val="75000"/>
                  <a:lumOff val="25000"/>
                </a:schemeClr>
              </a:solidFill>
              <a:latin typeface="Arial" panose="020B0604020202020204" pitchFamily="34" charset="0"/>
              <a:cs typeface="Arial" panose="020B0604020202020204" pitchFamily="34" charset="0"/>
            </a:endParaRPr>
          </a:p>
          <a:p>
            <a:pPr lvl="0" algn="r" defTabSz="457200">
              <a:defRPr/>
            </a:pP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in </a:t>
            </a:r>
            <a:r>
              <a:rPr lang="fr-FR" sz="900" dirty="0" err="1">
                <a:solidFill>
                  <a:schemeClr val="tx1">
                    <a:lumMod val="75000"/>
                    <a:lumOff val="25000"/>
                  </a:schemeClr>
                </a:solidFill>
                <a:latin typeface="Arial" panose="020B0604020202020204" pitchFamily="34" charset="0"/>
                <a:cs typeface="Arial" panose="020B0604020202020204" pitchFamily="34" charset="0"/>
              </a:rPr>
              <a:t>einer</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Zeile</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Ziele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und</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Besonderheiten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dieser</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Schulung</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Ihre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Erwähnung</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wenn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eine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hatten</a:t>
            </a:r>
            <a:r>
              <a:rPr lang="fr-FR" sz="900" dirty="0">
                <a:solidFill>
                  <a:schemeClr val="tx1">
                    <a:lumMod val="75000"/>
                    <a:lumOff val="25000"/>
                  </a:schemeClr>
                </a:solidFill>
                <a:latin typeface="Arial" panose="020B0604020202020204" pitchFamily="34" charset="0"/>
                <a:cs typeface="Arial" panose="020B0604020202020204" pitchFamily="34" charset="0"/>
              </a:rPr>
              <a:t>. </a:t>
            </a:r>
          </a:p>
          <a:p>
            <a:pPr algn="r"/>
            <a:endParaRPr lang="en-US" sz="900" dirty="0">
              <a:solidFill>
                <a:schemeClr val="tx1">
                  <a:lumMod val="75000"/>
                  <a:lumOff val="25000"/>
                </a:schemeClr>
              </a:solidFill>
              <a:latin typeface="Arial" panose="020B0604020202020204" pitchFamily="34" charset="0"/>
              <a:cs typeface="Arial" panose="020B0604020202020204" pitchFamily="34" charset="0"/>
            </a:endParaRPr>
          </a:p>
          <a:p>
            <a:pPr lvl="0" algn="r" defTabSz="457200">
              <a:defRPr/>
            </a:pPr>
            <a:r>
              <a:rPr lang="de-DE" sz="900" b="1" dirty="0">
                <a:solidFill>
                  <a:schemeClr val="tx1">
                    <a:lumMod val="75000"/>
                    <a:lumOff val="25000"/>
                  </a:schemeClr>
                </a:solidFill>
                <a:latin typeface="Arial" panose="020B0604020202020204" pitchFamily="34" charset="0"/>
                <a:cs typeface="Arial" panose="020B0604020202020204" pitchFamily="34" charset="0"/>
              </a:rPr>
              <a:t>UNIVERSITÄT- DIPLOM - </a:t>
            </a:r>
            <a:r>
              <a:rPr lang="en-US" sz="900" b="1" dirty="0">
                <a:solidFill>
                  <a:schemeClr val="tx1">
                    <a:lumMod val="75000"/>
                    <a:lumOff val="25000"/>
                  </a:schemeClr>
                </a:solidFill>
                <a:latin typeface="Arial" panose="020B0604020202020204" pitchFamily="34" charset="0"/>
                <a:cs typeface="Arial" panose="020B0604020202020204" pitchFamily="34" charset="0"/>
              </a:rPr>
              <a:t> 2000</a:t>
            </a:r>
            <a:endParaRPr lang="fr-FR" sz="900" b="1" dirty="0">
              <a:solidFill>
                <a:schemeClr val="tx1">
                  <a:lumMod val="75000"/>
                  <a:lumOff val="25000"/>
                </a:schemeClr>
              </a:solidFill>
              <a:latin typeface="Arial" panose="020B0604020202020204" pitchFamily="34" charset="0"/>
              <a:cs typeface="Arial" panose="020B0604020202020204" pitchFamily="34" charset="0"/>
            </a:endParaRPr>
          </a:p>
          <a:p>
            <a:pPr lvl="0" algn="r" defTabSz="457200">
              <a:defRPr/>
            </a:pP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in </a:t>
            </a:r>
            <a:r>
              <a:rPr lang="fr-FR" sz="900" dirty="0" err="1">
                <a:solidFill>
                  <a:schemeClr val="tx1">
                    <a:lumMod val="75000"/>
                    <a:lumOff val="25000"/>
                  </a:schemeClr>
                </a:solidFill>
                <a:latin typeface="Arial" panose="020B0604020202020204" pitchFamily="34" charset="0"/>
                <a:cs typeface="Arial" panose="020B0604020202020204" pitchFamily="34" charset="0"/>
              </a:rPr>
              <a:t>einer</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Zeile</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Ziele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und</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Besonderheiten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dieser</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Schulung</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Ihre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Erwähnung</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wenn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eine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hatten</a:t>
            </a:r>
            <a:r>
              <a:rPr lang="fr-FR" sz="900" dirty="0">
                <a:solidFill>
                  <a:schemeClr val="tx1">
                    <a:lumMod val="75000"/>
                    <a:lumOff val="25000"/>
                  </a:schemeClr>
                </a:solidFill>
                <a:latin typeface="Arial" panose="020B0604020202020204" pitchFamily="34" charset="0"/>
                <a:cs typeface="Arial" panose="020B0604020202020204" pitchFamily="34" charset="0"/>
              </a:rPr>
              <a:t>. </a:t>
            </a:r>
          </a:p>
          <a:p>
            <a:pPr algn="r"/>
            <a:endParaRPr lang="en-US" sz="900" dirty="0">
              <a:solidFill>
                <a:schemeClr val="tx1">
                  <a:lumMod val="75000"/>
                  <a:lumOff val="25000"/>
                </a:schemeClr>
              </a:solidFill>
              <a:latin typeface="Arial" panose="020B0604020202020204" pitchFamily="34" charset="0"/>
              <a:cs typeface="Arial" panose="020B0604020202020204" pitchFamily="34" charset="0"/>
            </a:endParaRPr>
          </a:p>
          <a:p>
            <a:pPr lvl="0" algn="r" defTabSz="457200">
              <a:defRPr/>
            </a:pPr>
            <a:r>
              <a:rPr lang="de-DE" sz="900" b="1" dirty="0">
                <a:solidFill>
                  <a:schemeClr val="tx1">
                    <a:lumMod val="75000"/>
                    <a:lumOff val="25000"/>
                  </a:schemeClr>
                </a:solidFill>
                <a:latin typeface="Arial" panose="020B0604020202020204" pitchFamily="34" charset="0"/>
                <a:cs typeface="Arial" panose="020B0604020202020204" pitchFamily="34" charset="0"/>
              </a:rPr>
              <a:t>UNIVERSITÄT- DIPLOM - </a:t>
            </a:r>
            <a:r>
              <a:rPr lang="en-US" sz="900" b="1" dirty="0">
                <a:solidFill>
                  <a:schemeClr val="tx1">
                    <a:lumMod val="75000"/>
                    <a:lumOff val="25000"/>
                  </a:schemeClr>
                </a:solidFill>
                <a:latin typeface="Arial" panose="020B0604020202020204" pitchFamily="34" charset="0"/>
                <a:cs typeface="Arial" panose="020B0604020202020204" pitchFamily="34" charset="0"/>
              </a:rPr>
              <a:t> 2000</a:t>
            </a:r>
            <a:endParaRPr lang="fr-FR" sz="900" b="1" dirty="0">
              <a:solidFill>
                <a:schemeClr val="tx1">
                  <a:lumMod val="75000"/>
                  <a:lumOff val="25000"/>
                </a:schemeClr>
              </a:solidFill>
              <a:latin typeface="Arial" panose="020B0604020202020204" pitchFamily="34" charset="0"/>
              <a:cs typeface="Arial" panose="020B0604020202020204" pitchFamily="34" charset="0"/>
            </a:endParaRPr>
          </a:p>
          <a:p>
            <a:pPr lvl="0" algn="r" defTabSz="457200">
              <a:defRPr/>
            </a:pP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in </a:t>
            </a:r>
            <a:r>
              <a:rPr lang="fr-FR" sz="900" dirty="0" err="1">
                <a:solidFill>
                  <a:schemeClr val="tx1">
                    <a:lumMod val="75000"/>
                    <a:lumOff val="25000"/>
                  </a:schemeClr>
                </a:solidFill>
                <a:latin typeface="Arial" panose="020B0604020202020204" pitchFamily="34" charset="0"/>
                <a:cs typeface="Arial" panose="020B0604020202020204" pitchFamily="34" charset="0"/>
              </a:rPr>
              <a:t>einer</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Zeile</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Ziele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und</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Besonderheiten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dieser</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Schulung</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Ihre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Erwähnung</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wenn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eine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hatten</a:t>
            </a:r>
            <a:r>
              <a:rPr lang="fr-FR" sz="900" dirty="0">
                <a:solidFill>
                  <a:schemeClr val="tx1">
                    <a:lumMod val="75000"/>
                    <a:lumOff val="25000"/>
                  </a:schemeClr>
                </a:solidFill>
                <a:latin typeface="Arial" panose="020B0604020202020204" pitchFamily="34" charset="0"/>
                <a:cs typeface="Arial" panose="020B0604020202020204" pitchFamily="34" charset="0"/>
              </a:rPr>
              <a:t>. </a:t>
            </a:r>
          </a:p>
        </p:txBody>
      </p:sp>
      <p:sp>
        <p:nvSpPr>
          <p:cNvPr id="202" name="TextBox 201"/>
          <p:cNvSpPr txBox="1"/>
          <p:nvPr/>
        </p:nvSpPr>
        <p:spPr>
          <a:xfrm>
            <a:off x="3212198" y="8179256"/>
            <a:ext cx="3988524" cy="369332"/>
          </a:xfrm>
          <a:prstGeom prst="rect">
            <a:avLst/>
          </a:prstGeom>
          <a:noFill/>
        </p:spPr>
        <p:txBody>
          <a:bodyPr wrap="square" rtlCol="0">
            <a:spAutoFit/>
          </a:bodyPr>
          <a:lstStyle/>
          <a:p>
            <a:pPr algn="r"/>
            <a:r>
              <a:rPr lang="de-DE" sz="900" dirty="0">
                <a:solidFill>
                  <a:schemeClr val="tx1">
                    <a:lumMod val="75000"/>
                    <a:lumOff val="25000"/>
                  </a:schemeClr>
                </a:solidFill>
                <a:latin typeface="Arial" panose="020B0604020202020204" pitchFamily="34" charset="0"/>
                <a:cs typeface="Arial" panose="020B0604020202020204" pitchFamily="34" charset="0"/>
              </a:rPr>
              <a:t>Beschreiben Sie Ihre Interessengebiete oder andere Informationen, die Sie für wichtig halten, um sie in Ihren Lebenslauf aufzunehmen.</a:t>
            </a:r>
          </a:p>
        </p:txBody>
      </p:sp>
      <p:grpSp>
        <p:nvGrpSpPr>
          <p:cNvPr id="17" name="Group 16"/>
          <p:cNvGrpSpPr/>
          <p:nvPr/>
        </p:nvGrpSpPr>
        <p:grpSpPr>
          <a:xfrm>
            <a:off x="286885" y="5366145"/>
            <a:ext cx="228600" cy="1345119"/>
            <a:chOff x="286885" y="5325627"/>
            <a:chExt cx="228600" cy="1345119"/>
          </a:xfrm>
        </p:grpSpPr>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6885" y="6166931"/>
              <a:ext cx="228600" cy="228600"/>
            </a:xfrm>
            <a:prstGeom prst="rect">
              <a:avLst/>
            </a:prstGeom>
          </p:spPr>
        </p:pic>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6885" y="6442146"/>
              <a:ext cx="228600" cy="228600"/>
            </a:xfrm>
            <a:prstGeom prst="rect">
              <a:avLst/>
            </a:prstGeom>
          </p:spPr>
        </p:pic>
        <p:pic>
          <p:nvPicPr>
            <p:cNvPr id="15" name="Picture 1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6885" y="5325627"/>
              <a:ext cx="228600" cy="228600"/>
            </a:xfrm>
            <a:prstGeom prst="rect">
              <a:avLst/>
            </a:prstGeom>
          </p:spPr>
        </p:pic>
        <p:pic>
          <p:nvPicPr>
            <p:cNvPr id="16" name="Picture 1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6885" y="5891716"/>
              <a:ext cx="228600" cy="228600"/>
            </a:xfrm>
            <a:prstGeom prst="rect">
              <a:avLst/>
            </a:prstGeom>
          </p:spPr>
        </p:pic>
      </p:grpSp>
      <p:cxnSp>
        <p:nvCxnSpPr>
          <p:cNvPr id="204" name="Straight Connector 203"/>
          <p:cNvCxnSpPr/>
          <p:nvPr/>
        </p:nvCxnSpPr>
        <p:spPr>
          <a:xfrm>
            <a:off x="338138" y="2685963"/>
            <a:ext cx="2511935" cy="0"/>
          </a:xfrm>
          <a:prstGeom prst="line">
            <a:avLst/>
          </a:prstGeom>
          <a:ln w="6350">
            <a:solidFill>
              <a:schemeClr val="bg1">
                <a:alpha val="70000"/>
              </a:schemeClr>
            </a:solidFill>
          </a:ln>
        </p:spPr>
        <p:style>
          <a:lnRef idx="1">
            <a:schemeClr val="accent1"/>
          </a:lnRef>
          <a:fillRef idx="0">
            <a:schemeClr val="accent1"/>
          </a:fillRef>
          <a:effectRef idx="0">
            <a:schemeClr val="accent1"/>
          </a:effectRef>
          <a:fontRef idx="minor">
            <a:schemeClr val="tx1"/>
          </a:fontRef>
        </p:style>
      </p:cxnSp>
      <p:sp>
        <p:nvSpPr>
          <p:cNvPr id="209" name="Rectangle 208"/>
          <p:cNvSpPr/>
          <p:nvPr/>
        </p:nvSpPr>
        <p:spPr>
          <a:xfrm>
            <a:off x="1452064" y="7440065"/>
            <a:ext cx="1072413" cy="91985"/>
          </a:xfrm>
          <a:prstGeom prst="rect">
            <a:avLst/>
          </a:prstGeom>
          <a:solidFill>
            <a:schemeClr val="bg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08" name="Rectangle 207"/>
          <p:cNvSpPr/>
          <p:nvPr/>
        </p:nvSpPr>
        <p:spPr>
          <a:xfrm>
            <a:off x="1452065" y="7441497"/>
            <a:ext cx="603048" cy="9055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1" name="Rectangle 210"/>
          <p:cNvSpPr/>
          <p:nvPr/>
        </p:nvSpPr>
        <p:spPr>
          <a:xfrm>
            <a:off x="1452064" y="7671576"/>
            <a:ext cx="1072413" cy="91985"/>
          </a:xfrm>
          <a:prstGeom prst="rect">
            <a:avLst/>
          </a:prstGeom>
          <a:solidFill>
            <a:schemeClr val="bg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2" name="Rectangle 211"/>
          <p:cNvSpPr/>
          <p:nvPr/>
        </p:nvSpPr>
        <p:spPr>
          <a:xfrm>
            <a:off x="1452064" y="7673008"/>
            <a:ext cx="911713" cy="9055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4" name="Rectangle 213"/>
          <p:cNvSpPr/>
          <p:nvPr/>
        </p:nvSpPr>
        <p:spPr>
          <a:xfrm>
            <a:off x="1452064" y="7903087"/>
            <a:ext cx="1072413" cy="91985"/>
          </a:xfrm>
          <a:prstGeom prst="rect">
            <a:avLst/>
          </a:prstGeom>
          <a:solidFill>
            <a:schemeClr val="bg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5" name="Rectangle 214"/>
          <p:cNvSpPr/>
          <p:nvPr/>
        </p:nvSpPr>
        <p:spPr>
          <a:xfrm>
            <a:off x="1452065" y="7904519"/>
            <a:ext cx="836184" cy="9055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7" name="Rectangle 216"/>
          <p:cNvSpPr/>
          <p:nvPr/>
        </p:nvSpPr>
        <p:spPr>
          <a:xfrm>
            <a:off x="1452064" y="8134598"/>
            <a:ext cx="1072413" cy="91985"/>
          </a:xfrm>
          <a:prstGeom prst="rect">
            <a:avLst/>
          </a:prstGeom>
          <a:solidFill>
            <a:schemeClr val="bg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8" name="Rectangle 217"/>
          <p:cNvSpPr/>
          <p:nvPr/>
        </p:nvSpPr>
        <p:spPr>
          <a:xfrm>
            <a:off x="1452064" y="8136030"/>
            <a:ext cx="911713" cy="9055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0" name="Rectangle 219"/>
          <p:cNvSpPr/>
          <p:nvPr/>
        </p:nvSpPr>
        <p:spPr>
          <a:xfrm>
            <a:off x="1452064" y="8366110"/>
            <a:ext cx="1072413" cy="91985"/>
          </a:xfrm>
          <a:prstGeom prst="rect">
            <a:avLst/>
          </a:prstGeom>
          <a:solidFill>
            <a:schemeClr val="bg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1" name="Rectangle 220"/>
          <p:cNvSpPr/>
          <p:nvPr/>
        </p:nvSpPr>
        <p:spPr>
          <a:xfrm>
            <a:off x="1452065" y="8367542"/>
            <a:ext cx="787198" cy="9055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2" name="Rectangle 221"/>
          <p:cNvSpPr/>
          <p:nvPr/>
        </p:nvSpPr>
        <p:spPr>
          <a:xfrm>
            <a:off x="1452063" y="9302038"/>
            <a:ext cx="1072413" cy="91985"/>
          </a:xfrm>
          <a:prstGeom prst="rect">
            <a:avLst/>
          </a:prstGeom>
          <a:solidFill>
            <a:schemeClr val="bg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3" name="Rectangle 222"/>
          <p:cNvSpPr/>
          <p:nvPr/>
        </p:nvSpPr>
        <p:spPr>
          <a:xfrm>
            <a:off x="1452064" y="9303470"/>
            <a:ext cx="944362" cy="9055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4" name="Rectangle 223"/>
          <p:cNvSpPr/>
          <p:nvPr/>
        </p:nvSpPr>
        <p:spPr>
          <a:xfrm>
            <a:off x="1452063" y="9533549"/>
            <a:ext cx="1072413" cy="91985"/>
          </a:xfrm>
          <a:prstGeom prst="rect">
            <a:avLst/>
          </a:prstGeom>
          <a:solidFill>
            <a:schemeClr val="bg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5" name="Rectangle 224"/>
          <p:cNvSpPr/>
          <p:nvPr/>
        </p:nvSpPr>
        <p:spPr>
          <a:xfrm>
            <a:off x="1452064" y="9534981"/>
            <a:ext cx="882450" cy="9055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6" name="Rectangle 225"/>
          <p:cNvSpPr/>
          <p:nvPr/>
        </p:nvSpPr>
        <p:spPr>
          <a:xfrm>
            <a:off x="1452063" y="9765060"/>
            <a:ext cx="1072413" cy="91985"/>
          </a:xfrm>
          <a:prstGeom prst="rect">
            <a:avLst/>
          </a:prstGeom>
          <a:solidFill>
            <a:schemeClr val="bg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7" name="Rectangle 226"/>
          <p:cNvSpPr/>
          <p:nvPr/>
        </p:nvSpPr>
        <p:spPr>
          <a:xfrm>
            <a:off x="1452064" y="9766492"/>
            <a:ext cx="944362" cy="9055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8" name="Rectangle 227"/>
          <p:cNvSpPr/>
          <p:nvPr/>
        </p:nvSpPr>
        <p:spPr>
          <a:xfrm>
            <a:off x="1452063" y="9996571"/>
            <a:ext cx="1072413" cy="91985"/>
          </a:xfrm>
          <a:prstGeom prst="rect">
            <a:avLst/>
          </a:prstGeom>
          <a:solidFill>
            <a:schemeClr val="bg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9" name="Rectangle 228"/>
          <p:cNvSpPr/>
          <p:nvPr/>
        </p:nvSpPr>
        <p:spPr>
          <a:xfrm>
            <a:off x="1452064" y="9998003"/>
            <a:ext cx="653850" cy="9055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cxnSp>
        <p:nvCxnSpPr>
          <p:cNvPr id="240" name="Straight Connector 239"/>
          <p:cNvCxnSpPr/>
          <p:nvPr/>
        </p:nvCxnSpPr>
        <p:spPr>
          <a:xfrm>
            <a:off x="338138" y="5218221"/>
            <a:ext cx="2511935" cy="0"/>
          </a:xfrm>
          <a:prstGeom prst="line">
            <a:avLst/>
          </a:prstGeom>
          <a:ln w="6350">
            <a:solidFill>
              <a:schemeClr val="bg1">
                <a:alpha val="70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a:off x="338138" y="7304287"/>
            <a:ext cx="2511935" cy="0"/>
          </a:xfrm>
          <a:prstGeom prst="line">
            <a:avLst/>
          </a:prstGeom>
          <a:ln w="6350">
            <a:solidFill>
              <a:schemeClr val="bg1">
                <a:alpha val="70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a:off x="338138" y="9142114"/>
            <a:ext cx="2511935" cy="0"/>
          </a:xfrm>
          <a:prstGeom prst="line">
            <a:avLst/>
          </a:prstGeom>
          <a:ln w="6350">
            <a:solidFill>
              <a:schemeClr val="bg1">
                <a:alpha val="70000"/>
              </a:schemeClr>
            </a:solidFill>
          </a:ln>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a:off x="2850072" y="9221808"/>
            <a:ext cx="4712777" cy="0"/>
          </a:xfrm>
          <a:prstGeom prst="line">
            <a:avLst/>
          </a:prstGeom>
          <a:ln w="3175">
            <a:solidFill>
              <a:srgbClr val="8A8A8A">
                <a:alpha val="30000"/>
              </a:srgbClr>
            </a:solidFill>
          </a:ln>
        </p:spPr>
        <p:style>
          <a:lnRef idx="1">
            <a:schemeClr val="accent1"/>
          </a:lnRef>
          <a:fillRef idx="0">
            <a:schemeClr val="accent1"/>
          </a:fillRef>
          <a:effectRef idx="0">
            <a:schemeClr val="accent1"/>
          </a:effectRef>
          <a:fontRef idx="minor">
            <a:schemeClr val="tx1"/>
          </a:fontRef>
        </p:style>
      </p:cxnSp>
      <p:sp>
        <p:nvSpPr>
          <p:cNvPr id="244" name="Rectangle 243"/>
          <p:cNvSpPr/>
          <p:nvPr/>
        </p:nvSpPr>
        <p:spPr>
          <a:xfrm>
            <a:off x="3395554" y="9388848"/>
            <a:ext cx="2998692" cy="35465"/>
          </a:xfrm>
          <a:prstGeom prst="rect">
            <a:avLst/>
          </a:prstGeom>
          <a:solidFill>
            <a:schemeClr val="bg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45" name="Rectangle 244"/>
          <p:cNvSpPr/>
          <p:nvPr/>
        </p:nvSpPr>
        <p:spPr>
          <a:xfrm>
            <a:off x="3802855" y="9389840"/>
            <a:ext cx="2591390" cy="3491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50" name="Rectangle 249"/>
          <p:cNvSpPr/>
          <p:nvPr/>
        </p:nvSpPr>
        <p:spPr>
          <a:xfrm>
            <a:off x="3395554" y="9619895"/>
            <a:ext cx="2998692" cy="35465"/>
          </a:xfrm>
          <a:prstGeom prst="rect">
            <a:avLst/>
          </a:prstGeom>
          <a:solidFill>
            <a:schemeClr val="bg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51" name="Rectangle 250"/>
          <p:cNvSpPr/>
          <p:nvPr/>
        </p:nvSpPr>
        <p:spPr>
          <a:xfrm>
            <a:off x="4429123" y="9620887"/>
            <a:ext cx="1965121" cy="3491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53" name="Rectangle 252"/>
          <p:cNvSpPr/>
          <p:nvPr/>
        </p:nvSpPr>
        <p:spPr>
          <a:xfrm>
            <a:off x="3395554" y="9850942"/>
            <a:ext cx="2998692" cy="35465"/>
          </a:xfrm>
          <a:prstGeom prst="rect">
            <a:avLst/>
          </a:prstGeom>
          <a:solidFill>
            <a:schemeClr val="bg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54" name="Rectangle 253"/>
          <p:cNvSpPr/>
          <p:nvPr/>
        </p:nvSpPr>
        <p:spPr>
          <a:xfrm>
            <a:off x="4079079" y="9851934"/>
            <a:ext cx="2315165" cy="3491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pic>
        <p:nvPicPr>
          <p:cNvPr id="2" name="Image 1"/>
          <p:cNvPicPr>
            <a:picLocks noChangeAspect="1"/>
          </p:cNvPicPr>
          <p:nvPr/>
        </p:nvPicPr>
        <p:blipFill rotWithShape="1">
          <a:blip r:embed="rId6"/>
          <a:srcRect l="33944"/>
          <a:stretch/>
        </p:blipFill>
        <p:spPr>
          <a:xfrm>
            <a:off x="401185" y="283035"/>
            <a:ext cx="1841591" cy="1860796"/>
          </a:xfrm>
          <a:prstGeom prst="ellipse">
            <a:avLst/>
          </a:prstGeom>
          <a:ln w="38100">
            <a:solidFill>
              <a:schemeClr val="bg1"/>
            </a:solidFill>
          </a:ln>
        </p:spPr>
      </p:pic>
    </p:spTree>
    <p:extLst>
      <p:ext uri="{BB962C8B-B14F-4D97-AF65-F5344CB8AC3E}">
        <p14:creationId xmlns:p14="http://schemas.microsoft.com/office/powerpoint/2010/main" val="39854417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176</TotalTime>
  <Words>334</Words>
  <Application>Microsoft Macintosh PowerPoint</Application>
  <PresentationFormat>Personnalisé</PresentationFormat>
  <Paragraphs>59</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Calibri Light</vt:lpstr>
      <vt:lpstr>Office Theme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Md. Mohsin Alam</dc:creator>
  <cp:lastModifiedBy>Axel Maille</cp:lastModifiedBy>
  <cp:revision>83</cp:revision>
  <dcterms:created xsi:type="dcterms:W3CDTF">2015-04-27T10:39:12Z</dcterms:created>
  <dcterms:modified xsi:type="dcterms:W3CDTF">2020-08-26T23:32:20Z</dcterms:modified>
</cp:coreProperties>
</file>