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7562850" cy="1068863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363D"/>
    <a:srgbClr val="7F7F7F"/>
    <a:srgbClr val="1B363C"/>
    <a:srgbClr val="0C75AE"/>
    <a:srgbClr val="2C3038"/>
    <a:srgbClr val="272F3D"/>
    <a:srgbClr val="222222"/>
    <a:srgbClr val="B3EDFF"/>
    <a:srgbClr val="E1F8FF"/>
    <a:srgbClr val="D7FE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BDB5BE-B84A-3A42-B847-F71A8CD167A2}" v="26" dt="2020-08-26T23:25:24.1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1088" autoAdjust="0"/>
    <p:restoredTop sz="96327"/>
  </p:normalViewPr>
  <p:slideViewPr>
    <p:cSldViewPr snapToGrid="0">
      <p:cViewPr>
        <p:scale>
          <a:sx n="135" d="100"/>
          <a:sy n="135" d="100"/>
        </p:scale>
        <p:origin x="1560" y="-28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EBBDB5BE-B84A-3A42-B847-F71A8CD167A2}"/>
    <pc:docChg chg="undo custSel modSld">
      <pc:chgData name="Axel Maille" userId="065ad68c099279a8" providerId="LiveId" clId="{EBBDB5BE-B84A-3A42-B847-F71A8CD167A2}" dt="2020-08-26T23:25:28.938" v="145" actId="108"/>
      <pc:docMkLst>
        <pc:docMk/>
      </pc:docMkLst>
      <pc:sldChg chg="modSp mod">
        <pc:chgData name="Axel Maille" userId="065ad68c099279a8" providerId="LiveId" clId="{EBBDB5BE-B84A-3A42-B847-F71A8CD167A2}" dt="2020-08-26T23:25:28.938" v="145" actId="108"/>
        <pc:sldMkLst>
          <pc:docMk/>
          <pc:sldMk cId="3985441762" sldId="256"/>
        </pc:sldMkLst>
        <pc:spChg chg="mod">
          <ac:chgData name="Axel Maille" userId="065ad68c099279a8" providerId="LiveId" clId="{EBBDB5BE-B84A-3A42-B847-F71A8CD167A2}" dt="2020-08-26T23:21:06.916" v="7" actId="207"/>
          <ac:spMkLst>
            <pc:docMk/>
            <pc:sldMk cId="3985441762" sldId="256"/>
            <ac:spMk id="7" creationId="{00000000-0000-0000-0000-000000000000}"/>
          </ac:spMkLst>
        </pc:spChg>
        <pc:spChg chg="mod">
          <ac:chgData name="Axel Maille" userId="065ad68c099279a8" providerId="LiveId" clId="{EBBDB5BE-B84A-3A42-B847-F71A8CD167A2}" dt="2020-08-26T23:25:28.938" v="145" actId="108"/>
          <ac:spMkLst>
            <pc:docMk/>
            <pc:sldMk cId="3985441762" sldId="256"/>
            <ac:spMk id="9" creationId="{00000000-0000-0000-0000-000000000000}"/>
          </ac:spMkLst>
        </pc:spChg>
        <pc:spChg chg="mod">
          <ac:chgData name="Axel Maille" userId="065ad68c099279a8" providerId="LiveId" clId="{EBBDB5BE-B84A-3A42-B847-F71A8CD167A2}" dt="2020-08-26T23:22:02.962" v="71" actId="20577"/>
          <ac:spMkLst>
            <pc:docMk/>
            <pc:sldMk cId="3985441762" sldId="256"/>
            <ac:spMk id="22" creationId="{00000000-0000-0000-0000-000000000000}"/>
          </ac:spMkLst>
        </pc:spChg>
        <pc:spChg chg="mod">
          <ac:chgData name="Axel Maille" userId="065ad68c099279a8" providerId="LiveId" clId="{EBBDB5BE-B84A-3A42-B847-F71A8CD167A2}" dt="2020-08-26T23:21:36.706" v="27" actId="20577"/>
          <ac:spMkLst>
            <pc:docMk/>
            <pc:sldMk cId="3985441762" sldId="256"/>
            <ac:spMk id="68" creationId="{00000000-0000-0000-0000-000000000000}"/>
          </ac:spMkLst>
        </pc:spChg>
        <pc:spChg chg="mod">
          <ac:chgData name="Axel Maille" userId="065ad68c099279a8" providerId="LiveId" clId="{EBBDB5BE-B84A-3A42-B847-F71A8CD167A2}" dt="2020-08-26T23:23:59.123" v="97" actId="20577"/>
          <ac:spMkLst>
            <pc:docMk/>
            <pc:sldMk cId="3985441762" sldId="256"/>
            <ac:spMk id="158" creationId="{00000000-0000-0000-0000-000000000000}"/>
          </ac:spMkLst>
        </pc:spChg>
        <pc:spChg chg="mod">
          <ac:chgData name="Axel Maille" userId="065ad68c099279a8" providerId="LiveId" clId="{EBBDB5BE-B84A-3A42-B847-F71A8CD167A2}" dt="2020-08-26T23:24:55.845" v="139" actId="20577"/>
          <ac:spMkLst>
            <pc:docMk/>
            <pc:sldMk cId="3985441762" sldId="256"/>
            <ac:spMk id="162" creationId="{00000000-0000-0000-0000-000000000000}"/>
          </ac:spMkLst>
        </pc:spChg>
        <pc:spChg chg="mod">
          <ac:chgData name="Axel Maille" userId="065ad68c099279a8" providerId="LiveId" clId="{EBBDB5BE-B84A-3A42-B847-F71A8CD167A2}" dt="2020-08-26T23:22:47.160" v="81" actId="113"/>
          <ac:spMkLst>
            <pc:docMk/>
            <pc:sldMk cId="3985441762" sldId="256"/>
            <ac:spMk id="193" creationId="{00000000-0000-0000-0000-000000000000}"/>
          </ac:spMkLst>
        </pc:spChg>
        <pc:spChg chg="mod">
          <ac:chgData name="Axel Maille" userId="065ad68c099279a8" providerId="LiveId" clId="{EBBDB5BE-B84A-3A42-B847-F71A8CD167A2}" dt="2020-08-26T23:22:49.169" v="82" actId="113"/>
          <ac:spMkLst>
            <pc:docMk/>
            <pc:sldMk cId="3985441762" sldId="256"/>
            <ac:spMk id="194" creationId="{00000000-0000-0000-0000-000000000000}"/>
          </ac:spMkLst>
        </pc:spChg>
        <pc:spChg chg="mod">
          <ac:chgData name="Axel Maille" userId="065ad68c099279a8" providerId="LiveId" clId="{EBBDB5BE-B84A-3A42-B847-F71A8CD167A2}" dt="2020-08-26T23:22:50.442" v="83" actId="113"/>
          <ac:spMkLst>
            <pc:docMk/>
            <pc:sldMk cId="3985441762" sldId="256"/>
            <ac:spMk id="195" creationId="{00000000-0000-0000-0000-000000000000}"/>
          </ac:spMkLst>
        </pc:spChg>
        <pc:spChg chg="mod">
          <ac:chgData name="Axel Maille" userId="065ad68c099279a8" providerId="LiveId" clId="{EBBDB5BE-B84A-3A42-B847-F71A8CD167A2}" dt="2020-08-26T23:22:52.153" v="84" actId="113"/>
          <ac:spMkLst>
            <pc:docMk/>
            <pc:sldMk cId="3985441762" sldId="256"/>
            <ac:spMk id="196" creationId="{00000000-0000-0000-0000-000000000000}"/>
          </ac:spMkLst>
        </pc:spChg>
        <pc:spChg chg="mod">
          <ac:chgData name="Axel Maille" userId="065ad68c099279a8" providerId="LiveId" clId="{EBBDB5BE-B84A-3A42-B847-F71A8CD167A2}" dt="2020-08-26T23:23:14.045" v="90" actId="20577"/>
          <ac:spMkLst>
            <pc:docMk/>
            <pc:sldMk cId="3985441762" sldId="256"/>
            <ac:spMk id="197" creationId="{00000000-0000-0000-0000-000000000000}"/>
          </ac:spMkLst>
        </pc:spChg>
        <pc:spChg chg="mod">
          <ac:chgData name="Axel Maille" userId="065ad68c099279a8" providerId="LiveId" clId="{EBBDB5BE-B84A-3A42-B847-F71A8CD167A2}" dt="2020-08-26T23:23:17.417" v="91"/>
          <ac:spMkLst>
            <pc:docMk/>
            <pc:sldMk cId="3985441762" sldId="256"/>
            <ac:spMk id="198" creationId="{00000000-0000-0000-0000-000000000000}"/>
          </ac:spMkLst>
        </pc:spChg>
        <pc:spChg chg="mod">
          <ac:chgData name="Axel Maille" userId="065ad68c099279a8" providerId="LiveId" clId="{EBBDB5BE-B84A-3A42-B847-F71A8CD167A2}" dt="2020-08-26T23:23:18.660" v="92"/>
          <ac:spMkLst>
            <pc:docMk/>
            <pc:sldMk cId="3985441762" sldId="256"/>
            <ac:spMk id="199" creationId="{00000000-0000-0000-0000-000000000000}"/>
          </ac:spMkLst>
        </pc:spChg>
        <pc:spChg chg="mod">
          <ac:chgData name="Axel Maille" userId="065ad68c099279a8" providerId="LiveId" clId="{EBBDB5BE-B84A-3A42-B847-F71A8CD167A2}" dt="2020-08-26T23:23:19.868" v="93"/>
          <ac:spMkLst>
            <pc:docMk/>
            <pc:sldMk cId="3985441762" sldId="256"/>
            <ac:spMk id="200" creationId="{00000000-0000-0000-0000-000000000000}"/>
          </ac:spMkLst>
        </pc:spChg>
        <pc:spChg chg="mod">
          <ac:chgData name="Axel Maille" userId="065ad68c099279a8" providerId="LiveId" clId="{EBBDB5BE-B84A-3A42-B847-F71A8CD167A2}" dt="2020-08-26T23:24:16.653" v="101" actId="108"/>
          <ac:spMkLst>
            <pc:docMk/>
            <pc:sldMk cId="3985441762" sldId="256"/>
            <ac:spMk id="201" creationId="{00000000-0000-0000-0000-000000000000}"/>
          </ac:spMkLst>
        </pc:spChg>
        <pc:spChg chg="mod">
          <ac:chgData name="Axel Maille" userId="065ad68c099279a8" providerId="LiveId" clId="{EBBDB5BE-B84A-3A42-B847-F71A8CD167A2}" dt="2020-08-26T23:21:22.170" v="14"/>
          <ac:spMkLst>
            <pc:docMk/>
            <pc:sldMk cId="3985441762" sldId="256"/>
            <ac:spMk id="20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7214" y="1749275"/>
            <a:ext cx="6428423" cy="3721230"/>
          </a:xfrm>
        </p:spPr>
        <p:txBody>
          <a:bodyPr anchor="b"/>
          <a:lstStyle>
            <a:lvl1pPr algn="ctr">
              <a:defRPr sz="4963"/>
            </a:lvl1pPr>
          </a:lstStyle>
          <a:p>
            <a:r>
              <a:rPr lang="en-US"/>
              <a:t>Click to edit Master title style</a:t>
            </a:r>
            <a:endParaRPr lang="en-US" dirty="0"/>
          </a:p>
        </p:txBody>
      </p:sp>
      <p:sp>
        <p:nvSpPr>
          <p:cNvPr id="3" name="Subtitle 2"/>
          <p:cNvSpPr>
            <a:spLocks noGrp="1"/>
          </p:cNvSpPr>
          <p:nvPr>
            <p:ph type="subTitle" idx="1"/>
          </p:nvPr>
        </p:nvSpPr>
        <p:spPr>
          <a:xfrm>
            <a:off x="945356" y="5614010"/>
            <a:ext cx="5672138" cy="2580613"/>
          </a:xfrm>
        </p:spPr>
        <p:txBody>
          <a:bodyPr/>
          <a:lstStyle>
            <a:lvl1pPr marL="0" indent="0" algn="ctr">
              <a:buNone/>
              <a:defRPr sz="1985"/>
            </a:lvl1pPr>
            <a:lvl2pPr marL="378150" indent="0" algn="ctr">
              <a:buNone/>
              <a:defRPr sz="1654"/>
            </a:lvl2pPr>
            <a:lvl3pPr marL="756300" indent="0" algn="ctr">
              <a:buNone/>
              <a:defRPr sz="1489"/>
            </a:lvl3pPr>
            <a:lvl4pPr marL="1134450" indent="0" algn="ctr">
              <a:buNone/>
              <a:defRPr sz="1323"/>
            </a:lvl4pPr>
            <a:lvl5pPr marL="1512600" indent="0" algn="ctr">
              <a:buNone/>
              <a:defRPr sz="1323"/>
            </a:lvl5pPr>
            <a:lvl6pPr marL="1890751" indent="0" algn="ctr">
              <a:buNone/>
              <a:defRPr sz="1323"/>
            </a:lvl6pPr>
            <a:lvl7pPr marL="2268901" indent="0" algn="ctr">
              <a:buNone/>
              <a:defRPr sz="1323"/>
            </a:lvl7pPr>
            <a:lvl8pPr marL="2647051" indent="0" algn="ctr">
              <a:buNone/>
              <a:defRPr sz="1323"/>
            </a:lvl8pPr>
            <a:lvl9pPr marL="3025201"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279794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047090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2165" y="569071"/>
            <a:ext cx="1630740" cy="905812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946" y="569071"/>
            <a:ext cx="4797683" cy="90581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228004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4186259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6007" y="2664740"/>
            <a:ext cx="6522958" cy="4446176"/>
          </a:xfrm>
        </p:spPr>
        <p:txBody>
          <a:bodyPr anchor="b"/>
          <a:lstStyle>
            <a:lvl1pPr>
              <a:defRPr sz="4963"/>
            </a:lvl1pPr>
          </a:lstStyle>
          <a:p>
            <a:r>
              <a:rPr lang="en-US"/>
              <a:t>Click to edit Master title style</a:t>
            </a:r>
            <a:endParaRPr lang="en-US" dirty="0"/>
          </a:p>
        </p:txBody>
      </p:sp>
      <p:sp>
        <p:nvSpPr>
          <p:cNvPr id="3" name="Text Placeholder 2"/>
          <p:cNvSpPr>
            <a:spLocks noGrp="1"/>
          </p:cNvSpPr>
          <p:nvPr>
            <p:ph type="body" idx="1"/>
          </p:nvPr>
        </p:nvSpPr>
        <p:spPr>
          <a:xfrm>
            <a:off x="516007" y="7152978"/>
            <a:ext cx="6522958" cy="2338139"/>
          </a:xfrm>
        </p:spPr>
        <p:txBody>
          <a:bodyPr/>
          <a:lstStyle>
            <a:lvl1pPr marL="0" indent="0">
              <a:buNone/>
              <a:defRPr sz="1985">
                <a:solidFill>
                  <a:schemeClr val="tx1"/>
                </a:solidFill>
              </a:defRPr>
            </a:lvl1pPr>
            <a:lvl2pPr marL="378150" indent="0">
              <a:buNone/>
              <a:defRPr sz="1654">
                <a:solidFill>
                  <a:schemeClr val="tx1">
                    <a:tint val="75000"/>
                  </a:schemeClr>
                </a:solidFill>
              </a:defRPr>
            </a:lvl2pPr>
            <a:lvl3pPr marL="756300" indent="0">
              <a:buNone/>
              <a:defRPr sz="1489">
                <a:solidFill>
                  <a:schemeClr val="tx1">
                    <a:tint val="75000"/>
                  </a:schemeClr>
                </a:solidFill>
              </a:defRPr>
            </a:lvl3pPr>
            <a:lvl4pPr marL="1134450" indent="0">
              <a:buNone/>
              <a:defRPr sz="1323">
                <a:solidFill>
                  <a:schemeClr val="tx1">
                    <a:tint val="75000"/>
                  </a:schemeClr>
                </a:solidFill>
              </a:defRPr>
            </a:lvl4pPr>
            <a:lvl5pPr marL="1512600" indent="0">
              <a:buNone/>
              <a:defRPr sz="1323">
                <a:solidFill>
                  <a:schemeClr val="tx1">
                    <a:tint val="75000"/>
                  </a:schemeClr>
                </a:solidFill>
              </a:defRPr>
            </a:lvl5pPr>
            <a:lvl6pPr marL="1890751" indent="0">
              <a:buNone/>
              <a:defRPr sz="1323">
                <a:solidFill>
                  <a:schemeClr val="tx1">
                    <a:tint val="75000"/>
                  </a:schemeClr>
                </a:solidFill>
              </a:defRPr>
            </a:lvl6pPr>
            <a:lvl7pPr marL="2268901" indent="0">
              <a:buNone/>
              <a:defRPr sz="1323">
                <a:solidFill>
                  <a:schemeClr val="tx1">
                    <a:tint val="75000"/>
                  </a:schemeClr>
                </a:solidFill>
              </a:defRPr>
            </a:lvl7pPr>
            <a:lvl8pPr marL="2647051" indent="0">
              <a:buNone/>
              <a:defRPr sz="1323">
                <a:solidFill>
                  <a:schemeClr val="tx1">
                    <a:tint val="75000"/>
                  </a:schemeClr>
                </a:solidFill>
              </a:defRPr>
            </a:lvl8pPr>
            <a:lvl9pPr marL="3025201"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458055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946"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8693"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6A803F-5665-4E7F-8DA6-11C67D5A65B1}" type="datetimeFigureOut">
              <a:rPr lang="en-US" smtClean="0"/>
              <a:t>8/27/20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3367849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931" y="569073"/>
            <a:ext cx="6522958" cy="2065976"/>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932" y="2620202"/>
            <a:ext cx="3199440"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4" name="Content Placeholder 3"/>
          <p:cNvSpPr>
            <a:spLocks noGrp="1"/>
          </p:cNvSpPr>
          <p:nvPr>
            <p:ph sz="half" idx="2"/>
          </p:nvPr>
        </p:nvSpPr>
        <p:spPr>
          <a:xfrm>
            <a:off x="520932" y="3904322"/>
            <a:ext cx="3199440"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8693" y="2620202"/>
            <a:ext cx="3215196"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8693" y="3904322"/>
            <a:ext cx="3215196"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6A803F-5665-4E7F-8DA6-11C67D5A65B1}" type="datetimeFigureOut">
              <a:rPr lang="en-US" smtClean="0"/>
              <a:t>8/27/20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14929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6A803F-5665-4E7F-8DA6-11C67D5A65B1}" type="datetimeFigureOut">
              <a:rPr lang="en-US" smtClean="0"/>
              <a:t>8/27/20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07728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A803F-5665-4E7F-8DA6-11C67D5A65B1}" type="datetimeFigureOut">
              <a:rPr lang="en-US" smtClean="0"/>
              <a:t>8/27/20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948438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Content Placeholder 2"/>
          <p:cNvSpPr>
            <a:spLocks noGrp="1"/>
          </p:cNvSpPr>
          <p:nvPr>
            <p:ph idx="1"/>
          </p:nvPr>
        </p:nvSpPr>
        <p:spPr>
          <a:xfrm>
            <a:off x="3215196" y="1538968"/>
            <a:ext cx="3828693" cy="7595861"/>
          </a:xfrm>
        </p:spPr>
        <p:txBody>
          <a:bodyPr/>
          <a:lstStyle>
            <a:lvl1pPr>
              <a:defRPr sz="2647"/>
            </a:lvl1pPr>
            <a:lvl2pPr>
              <a:defRPr sz="2316"/>
            </a:lvl2pPr>
            <a:lvl3pPr>
              <a:defRPr sz="1985"/>
            </a:lvl3pPr>
            <a:lvl4pPr>
              <a:defRPr sz="1654"/>
            </a:lvl4pPr>
            <a:lvl5pPr>
              <a:defRPr sz="1654"/>
            </a:lvl5pPr>
            <a:lvl6pPr>
              <a:defRPr sz="1654"/>
            </a:lvl6pPr>
            <a:lvl7pPr>
              <a:defRPr sz="1654"/>
            </a:lvl7pPr>
            <a:lvl8pPr>
              <a:defRPr sz="1654"/>
            </a:lvl8pPr>
            <a:lvl9pPr>
              <a:defRPr sz="16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8/27/20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05727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5196" y="1538968"/>
            <a:ext cx="3828693" cy="7595861"/>
          </a:xfrm>
        </p:spPr>
        <p:txBody>
          <a:bodyPr anchor="t"/>
          <a:lstStyle>
            <a:lvl1pPr marL="0" indent="0">
              <a:buNone/>
              <a:defRPr sz="2647"/>
            </a:lvl1pPr>
            <a:lvl2pPr marL="378150" indent="0">
              <a:buNone/>
              <a:defRPr sz="2316"/>
            </a:lvl2pPr>
            <a:lvl3pPr marL="756300" indent="0">
              <a:buNone/>
              <a:defRPr sz="1985"/>
            </a:lvl3pPr>
            <a:lvl4pPr marL="1134450" indent="0">
              <a:buNone/>
              <a:defRPr sz="1654"/>
            </a:lvl4pPr>
            <a:lvl5pPr marL="1512600" indent="0">
              <a:buNone/>
              <a:defRPr sz="1654"/>
            </a:lvl5pPr>
            <a:lvl6pPr marL="1890751" indent="0">
              <a:buNone/>
              <a:defRPr sz="1654"/>
            </a:lvl6pPr>
            <a:lvl7pPr marL="2268901" indent="0">
              <a:buNone/>
              <a:defRPr sz="1654"/>
            </a:lvl7pPr>
            <a:lvl8pPr marL="2647051" indent="0">
              <a:buNone/>
              <a:defRPr sz="1654"/>
            </a:lvl8pPr>
            <a:lvl9pPr marL="3025201" indent="0">
              <a:buNone/>
              <a:defRPr sz="1654"/>
            </a:lvl9pPr>
          </a:lstStyle>
          <a:p>
            <a:r>
              <a:rPr lang="en-US"/>
              <a:t>Click icon to add picture</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8/27/20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602213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946" y="569073"/>
            <a:ext cx="6522958" cy="206597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946" y="2845355"/>
            <a:ext cx="6522958" cy="678184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946" y="9906786"/>
            <a:ext cx="1701641" cy="569071"/>
          </a:xfrm>
          <a:prstGeom prst="rect">
            <a:avLst/>
          </a:prstGeom>
        </p:spPr>
        <p:txBody>
          <a:bodyPr vert="horz" lIns="91440" tIns="45720" rIns="91440" bIns="45720" rtlCol="0" anchor="ctr"/>
          <a:lstStyle>
            <a:lvl1pPr algn="l">
              <a:defRPr sz="993">
                <a:solidFill>
                  <a:schemeClr val="tx1">
                    <a:tint val="75000"/>
                  </a:schemeClr>
                </a:solidFill>
              </a:defRPr>
            </a:lvl1pPr>
          </a:lstStyle>
          <a:p>
            <a:fld id="{046A803F-5665-4E7F-8DA6-11C67D5A65B1}" type="datetimeFigureOut">
              <a:rPr lang="en-US" smtClean="0"/>
              <a:t>8/27/20</a:t>
            </a:fld>
            <a:endParaRPr lang="en-US"/>
          </a:p>
        </p:txBody>
      </p:sp>
      <p:sp>
        <p:nvSpPr>
          <p:cNvPr id="5" name="Footer Placeholder 4"/>
          <p:cNvSpPr>
            <a:spLocks noGrp="1"/>
          </p:cNvSpPr>
          <p:nvPr>
            <p:ph type="ftr" sz="quarter" idx="3"/>
          </p:nvPr>
        </p:nvSpPr>
        <p:spPr>
          <a:xfrm>
            <a:off x="2505194" y="9906786"/>
            <a:ext cx="2552462" cy="569071"/>
          </a:xfrm>
          <a:prstGeom prst="rect">
            <a:avLst/>
          </a:prstGeom>
        </p:spPr>
        <p:txBody>
          <a:bodyPr vert="horz" lIns="91440" tIns="45720" rIns="91440" bIns="45720" rtlCol="0" anchor="ctr"/>
          <a:lstStyle>
            <a:lvl1pPr algn="ctr">
              <a:defRPr sz="99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41263" y="9906786"/>
            <a:ext cx="1701641" cy="569071"/>
          </a:xfrm>
          <a:prstGeom prst="rect">
            <a:avLst/>
          </a:prstGeom>
        </p:spPr>
        <p:txBody>
          <a:bodyPr vert="horz" lIns="91440" tIns="45720" rIns="91440" bIns="45720" rtlCol="0" anchor="ctr"/>
          <a:lstStyle>
            <a:lvl1pPr algn="r">
              <a:defRPr sz="993">
                <a:solidFill>
                  <a:schemeClr val="tx1">
                    <a:tint val="75000"/>
                  </a:schemeClr>
                </a:solidFill>
              </a:defRPr>
            </a:lvl1pPr>
          </a:lstStyle>
          <a:p>
            <a:fld id="{AA2F6FD6-5422-4C7A-869B-E15A193C7472}" type="slidenum">
              <a:rPr lang="en-US" smtClean="0"/>
              <a:t>‹N°›</a:t>
            </a:fld>
            <a:endParaRPr lang="en-US"/>
          </a:p>
        </p:txBody>
      </p:sp>
    </p:spTree>
    <p:extLst>
      <p:ext uri="{BB962C8B-B14F-4D97-AF65-F5344CB8AC3E}">
        <p14:creationId xmlns:p14="http://schemas.microsoft.com/office/powerpoint/2010/main" val="2961885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6300" rtl="0" eaLnBrk="1" latinLnBrk="0" hangingPunct="1">
        <a:lnSpc>
          <a:spcPct val="90000"/>
        </a:lnSpc>
        <a:spcBef>
          <a:spcPct val="0"/>
        </a:spcBef>
        <a:buNone/>
        <a:defRPr sz="3639" kern="1200">
          <a:solidFill>
            <a:schemeClr val="tx1"/>
          </a:solidFill>
          <a:latin typeface="+mj-lt"/>
          <a:ea typeface="+mj-ea"/>
          <a:cs typeface="+mj-cs"/>
        </a:defRPr>
      </a:lvl1pPr>
    </p:titleStyle>
    <p:bodyStyle>
      <a:lvl1pPr marL="189075" indent="-189075" algn="l" defTabSz="756300" rtl="0" eaLnBrk="1" latinLnBrk="0" hangingPunct="1">
        <a:lnSpc>
          <a:spcPct val="90000"/>
        </a:lnSpc>
        <a:spcBef>
          <a:spcPts val="827"/>
        </a:spcBef>
        <a:buFont typeface="Arial" panose="020B0604020202020204" pitchFamily="34" charset="0"/>
        <a:buChar char="•"/>
        <a:defRPr sz="2316" kern="1200">
          <a:solidFill>
            <a:schemeClr val="tx1"/>
          </a:solidFill>
          <a:latin typeface="+mn-lt"/>
          <a:ea typeface="+mn-ea"/>
          <a:cs typeface="+mn-cs"/>
        </a:defRPr>
      </a:lvl1pPr>
      <a:lvl2pPr marL="567225" indent="-189075" algn="l" defTabSz="756300" rtl="0" eaLnBrk="1" latinLnBrk="0" hangingPunct="1">
        <a:lnSpc>
          <a:spcPct val="90000"/>
        </a:lnSpc>
        <a:spcBef>
          <a:spcPts val="414"/>
        </a:spcBef>
        <a:buFont typeface="Arial" panose="020B0604020202020204" pitchFamily="34" charset="0"/>
        <a:buChar char="•"/>
        <a:defRPr sz="1985" kern="1200">
          <a:solidFill>
            <a:schemeClr val="tx1"/>
          </a:solidFill>
          <a:latin typeface="+mn-lt"/>
          <a:ea typeface="+mn-ea"/>
          <a:cs typeface="+mn-cs"/>
        </a:defRPr>
      </a:lvl2pPr>
      <a:lvl3pPr marL="945375" indent="-189075" algn="l" defTabSz="756300" rtl="0" eaLnBrk="1" latinLnBrk="0" hangingPunct="1">
        <a:lnSpc>
          <a:spcPct val="90000"/>
        </a:lnSpc>
        <a:spcBef>
          <a:spcPts val="414"/>
        </a:spcBef>
        <a:buFont typeface="Arial" panose="020B0604020202020204" pitchFamily="34" charset="0"/>
        <a:buChar char="•"/>
        <a:defRPr sz="1654" kern="1200">
          <a:solidFill>
            <a:schemeClr val="tx1"/>
          </a:solidFill>
          <a:latin typeface="+mn-lt"/>
          <a:ea typeface="+mn-ea"/>
          <a:cs typeface="+mn-cs"/>
        </a:defRPr>
      </a:lvl3pPr>
      <a:lvl4pPr marL="1323525"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4pPr>
      <a:lvl5pPr marL="17016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5pPr>
      <a:lvl6pPr marL="20798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6pPr>
      <a:lvl7pPr marL="24579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7pPr>
      <a:lvl8pPr marL="28361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8pPr>
      <a:lvl9pPr marL="32142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9pPr>
    </p:bodyStyle>
    <p:otherStyle>
      <a:defPPr>
        <a:defRPr lang="en-US"/>
      </a:defPPr>
      <a:lvl1pPr marL="0" algn="l" defTabSz="756300" rtl="0" eaLnBrk="1" latinLnBrk="0" hangingPunct="1">
        <a:defRPr sz="1489" kern="1200">
          <a:solidFill>
            <a:schemeClr val="tx1"/>
          </a:solidFill>
          <a:latin typeface="+mn-lt"/>
          <a:ea typeface="+mn-ea"/>
          <a:cs typeface="+mn-cs"/>
        </a:defRPr>
      </a:lvl1pPr>
      <a:lvl2pPr marL="378150" algn="l" defTabSz="756300" rtl="0" eaLnBrk="1" latinLnBrk="0" hangingPunct="1">
        <a:defRPr sz="1489" kern="1200">
          <a:solidFill>
            <a:schemeClr val="tx1"/>
          </a:solidFill>
          <a:latin typeface="+mn-lt"/>
          <a:ea typeface="+mn-ea"/>
          <a:cs typeface="+mn-cs"/>
        </a:defRPr>
      </a:lvl2pPr>
      <a:lvl3pPr marL="756300" algn="l" defTabSz="756300" rtl="0" eaLnBrk="1" latinLnBrk="0" hangingPunct="1">
        <a:defRPr sz="1489" kern="1200">
          <a:solidFill>
            <a:schemeClr val="tx1"/>
          </a:solidFill>
          <a:latin typeface="+mn-lt"/>
          <a:ea typeface="+mn-ea"/>
          <a:cs typeface="+mn-cs"/>
        </a:defRPr>
      </a:lvl3pPr>
      <a:lvl4pPr marL="1134450" algn="l" defTabSz="756300" rtl="0" eaLnBrk="1" latinLnBrk="0" hangingPunct="1">
        <a:defRPr sz="1489" kern="1200">
          <a:solidFill>
            <a:schemeClr val="tx1"/>
          </a:solidFill>
          <a:latin typeface="+mn-lt"/>
          <a:ea typeface="+mn-ea"/>
          <a:cs typeface="+mn-cs"/>
        </a:defRPr>
      </a:lvl4pPr>
      <a:lvl5pPr marL="1512600" algn="l" defTabSz="756300" rtl="0" eaLnBrk="1" latinLnBrk="0" hangingPunct="1">
        <a:defRPr sz="1489" kern="1200">
          <a:solidFill>
            <a:schemeClr val="tx1"/>
          </a:solidFill>
          <a:latin typeface="+mn-lt"/>
          <a:ea typeface="+mn-ea"/>
          <a:cs typeface="+mn-cs"/>
        </a:defRPr>
      </a:lvl5pPr>
      <a:lvl6pPr marL="1890751" algn="l" defTabSz="756300" rtl="0" eaLnBrk="1" latinLnBrk="0" hangingPunct="1">
        <a:defRPr sz="1489" kern="1200">
          <a:solidFill>
            <a:schemeClr val="tx1"/>
          </a:solidFill>
          <a:latin typeface="+mn-lt"/>
          <a:ea typeface="+mn-ea"/>
          <a:cs typeface="+mn-cs"/>
        </a:defRPr>
      </a:lvl6pPr>
      <a:lvl7pPr marL="2268901" algn="l" defTabSz="756300" rtl="0" eaLnBrk="1" latinLnBrk="0" hangingPunct="1">
        <a:defRPr sz="1489" kern="1200">
          <a:solidFill>
            <a:schemeClr val="tx1"/>
          </a:solidFill>
          <a:latin typeface="+mn-lt"/>
          <a:ea typeface="+mn-ea"/>
          <a:cs typeface="+mn-cs"/>
        </a:defRPr>
      </a:lvl7pPr>
      <a:lvl8pPr marL="2647051" algn="l" defTabSz="756300" rtl="0" eaLnBrk="1" latinLnBrk="0" hangingPunct="1">
        <a:defRPr sz="1489" kern="1200">
          <a:solidFill>
            <a:schemeClr val="tx1"/>
          </a:solidFill>
          <a:latin typeface="+mn-lt"/>
          <a:ea typeface="+mn-ea"/>
          <a:cs typeface="+mn-cs"/>
        </a:defRPr>
      </a:lvl8pPr>
      <a:lvl9pPr marL="3025201" algn="l" defTabSz="756300" rtl="0" eaLnBrk="1" latinLnBrk="0" hangingPunct="1">
        <a:defRPr sz="148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jp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4" name="Group 13"/>
          <p:cNvGrpSpPr/>
          <p:nvPr/>
        </p:nvGrpSpPr>
        <p:grpSpPr>
          <a:xfrm>
            <a:off x="422705" y="1646238"/>
            <a:ext cx="113076" cy="8712200"/>
            <a:chOff x="422705" y="1646238"/>
            <a:chExt cx="113076" cy="8712200"/>
          </a:xfrm>
        </p:grpSpPr>
        <p:cxnSp>
          <p:nvCxnSpPr>
            <p:cNvPr id="128" name="Straight Connector 127"/>
            <p:cNvCxnSpPr/>
            <p:nvPr/>
          </p:nvCxnSpPr>
          <p:spPr>
            <a:xfrm>
              <a:off x="422705" y="1646238"/>
              <a:ext cx="0" cy="2473325"/>
            </a:xfrm>
            <a:prstGeom prst="line">
              <a:avLst/>
            </a:prstGeom>
            <a:ln w="6350">
              <a:solidFill>
                <a:srgbClr val="1B363D"/>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a:off x="422705" y="4788323"/>
              <a:ext cx="0" cy="2244937"/>
            </a:xfrm>
            <a:prstGeom prst="line">
              <a:avLst/>
            </a:prstGeom>
            <a:ln w="6350">
              <a:solidFill>
                <a:srgbClr val="1B363D"/>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a:off x="422705" y="9146884"/>
              <a:ext cx="0" cy="1211554"/>
            </a:xfrm>
            <a:prstGeom prst="line">
              <a:avLst/>
            </a:prstGeom>
            <a:ln w="6350">
              <a:solidFill>
                <a:srgbClr val="1B363D"/>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a:xfrm>
              <a:off x="422705" y="7689945"/>
              <a:ext cx="0" cy="818053"/>
            </a:xfrm>
            <a:prstGeom prst="line">
              <a:avLst/>
            </a:prstGeom>
            <a:ln w="6350">
              <a:solidFill>
                <a:srgbClr val="1B363D"/>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22705" y="1862138"/>
              <a:ext cx="113076" cy="0"/>
            </a:xfrm>
            <a:prstGeom prst="line">
              <a:avLst/>
            </a:prstGeom>
            <a:ln w="6350">
              <a:solidFill>
                <a:srgbClr val="1B363D"/>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422705" y="2494757"/>
              <a:ext cx="113076" cy="0"/>
            </a:xfrm>
            <a:prstGeom prst="line">
              <a:avLst/>
            </a:prstGeom>
            <a:ln w="6350">
              <a:solidFill>
                <a:srgbClr val="1B363D"/>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422705" y="3127376"/>
              <a:ext cx="113076" cy="0"/>
            </a:xfrm>
            <a:prstGeom prst="line">
              <a:avLst/>
            </a:prstGeom>
            <a:ln w="6350">
              <a:solidFill>
                <a:srgbClr val="1B363D"/>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22705" y="3759994"/>
              <a:ext cx="113076" cy="0"/>
            </a:xfrm>
            <a:prstGeom prst="line">
              <a:avLst/>
            </a:prstGeom>
            <a:ln w="6350">
              <a:solidFill>
                <a:srgbClr val="1B363D"/>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422705" y="5006349"/>
              <a:ext cx="113076" cy="0"/>
            </a:xfrm>
            <a:prstGeom prst="line">
              <a:avLst/>
            </a:prstGeom>
            <a:ln w="6350">
              <a:solidFill>
                <a:srgbClr val="1B363D"/>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422705" y="5577055"/>
              <a:ext cx="113076" cy="0"/>
            </a:xfrm>
            <a:prstGeom prst="line">
              <a:avLst/>
            </a:prstGeom>
            <a:ln w="6350">
              <a:solidFill>
                <a:srgbClr val="1B363D"/>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422705" y="6147761"/>
              <a:ext cx="113076" cy="0"/>
            </a:xfrm>
            <a:prstGeom prst="line">
              <a:avLst/>
            </a:prstGeom>
            <a:ln w="6350">
              <a:solidFill>
                <a:srgbClr val="1B363D"/>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422705" y="6718468"/>
              <a:ext cx="113076" cy="0"/>
            </a:xfrm>
            <a:prstGeom prst="line">
              <a:avLst/>
            </a:prstGeom>
            <a:ln w="6350">
              <a:solidFill>
                <a:srgbClr val="1B363D"/>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422705" y="7899586"/>
              <a:ext cx="113076" cy="0"/>
            </a:xfrm>
            <a:prstGeom prst="line">
              <a:avLst/>
            </a:prstGeom>
            <a:ln w="6350">
              <a:solidFill>
                <a:srgbClr val="1B363D"/>
              </a:solidFill>
            </a:ln>
          </p:spPr>
          <p:style>
            <a:lnRef idx="1">
              <a:schemeClr val="accent1"/>
            </a:lnRef>
            <a:fillRef idx="0">
              <a:schemeClr val="accent1"/>
            </a:fillRef>
            <a:effectRef idx="0">
              <a:schemeClr val="accent1"/>
            </a:effectRef>
            <a:fontRef idx="minor">
              <a:schemeClr val="tx1"/>
            </a:fontRef>
          </p:style>
        </p:cxnSp>
      </p:grpSp>
      <p:sp>
        <p:nvSpPr>
          <p:cNvPr id="90" name="Rectangle 89"/>
          <p:cNvSpPr/>
          <p:nvPr/>
        </p:nvSpPr>
        <p:spPr>
          <a:xfrm>
            <a:off x="3432810" y="9382023"/>
            <a:ext cx="541020" cy="727739"/>
          </a:xfrm>
          <a:prstGeom prst="rect">
            <a:avLst/>
          </a:prstGeom>
          <a:solidFill>
            <a:schemeClr val="tx1">
              <a:lumMod val="95000"/>
              <a:lumOff val="5000"/>
              <a:alpha val="10000"/>
            </a:schemeClr>
          </a:solidFill>
          <a:ln w="6350">
            <a:solidFill>
              <a:srgbClr val="1B363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3432810" y="9635092"/>
            <a:ext cx="541020" cy="474669"/>
          </a:xfrm>
          <a:prstGeom prst="rect">
            <a:avLst/>
          </a:prstGeom>
          <a:solidFill>
            <a:srgbClr val="1B36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Rectangle 160"/>
          <p:cNvSpPr/>
          <p:nvPr/>
        </p:nvSpPr>
        <p:spPr>
          <a:xfrm rot="5400000">
            <a:off x="750410" y="3899500"/>
            <a:ext cx="10711939" cy="2912939"/>
          </a:xfrm>
          <a:prstGeom prst="rect">
            <a:avLst/>
          </a:prstGeom>
          <a:solidFill>
            <a:srgbClr val="1B36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32229" y="275462"/>
            <a:ext cx="4232425" cy="707886"/>
          </a:xfrm>
          <a:prstGeom prst="rect">
            <a:avLst/>
          </a:prstGeom>
          <a:noFill/>
          <a:ln w="3175">
            <a:noFill/>
          </a:ln>
        </p:spPr>
        <p:txBody>
          <a:bodyPr wrap="square" rtlCol="0">
            <a:spAutoFit/>
          </a:bodyPr>
          <a:lstStyle/>
          <a:p>
            <a:r>
              <a:rPr lang="en-US" sz="2800" b="1" dirty="0" err="1">
                <a:solidFill>
                  <a:srgbClr val="1B363D"/>
                </a:solidFill>
                <a:latin typeface="Arial" panose="020B0604020202020204" pitchFamily="34" charset="0"/>
                <a:cs typeface="Arial" panose="020B0604020202020204" pitchFamily="34" charset="0"/>
              </a:rPr>
              <a:t>Karine</a:t>
            </a:r>
            <a:r>
              <a:rPr lang="en-US" sz="2800" b="1" dirty="0">
                <a:solidFill>
                  <a:srgbClr val="1B363D"/>
                </a:solidFill>
                <a:latin typeface="Arial" panose="020B0604020202020204" pitchFamily="34" charset="0"/>
                <a:cs typeface="Arial" panose="020B0604020202020204" pitchFamily="34" charset="0"/>
              </a:rPr>
              <a:t> KLAUSS</a:t>
            </a:r>
          </a:p>
          <a:p>
            <a:r>
              <a:rPr lang="en-US" sz="1200" dirty="0">
                <a:latin typeface="Arial" panose="020B0604020202020204" pitchFamily="34" charset="0"/>
                <a:cs typeface="Arial" panose="020B0604020202020204" pitchFamily="34" charset="0"/>
              </a:rPr>
              <a:t>POSITIONSTITEL</a:t>
            </a:r>
          </a:p>
        </p:txBody>
      </p:sp>
      <p:sp>
        <p:nvSpPr>
          <p:cNvPr id="9" name="TextBox 8"/>
          <p:cNvSpPr txBox="1"/>
          <p:nvPr/>
        </p:nvSpPr>
        <p:spPr>
          <a:xfrm>
            <a:off x="4771788" y="6327109"/>
            <a:ext cx="2669184" cy="1879489"/>
          </a:xfrm>
          <a:prstGeom prst="rect">
            <a:avLst/>
          </a:prstGeom>
          <a:noFill/>
          <a:ln w="3175">
            <a:noFill/>
          </a:ln>
        </p:spPr>
        <p:txBody>
          <a:bodyPr wrap="square" rtlCol="0">
            <a:spAutoFit/>
          </a:bodyPr>
          <a:lstStyle/>
          <a:p>
            <a:r>
              <a:rPr lang="en-US" sz="1200" dirty="0">
                <a:solidFill>
                  <a:schemeClr val="bg1"/>
                </a:solidFill>
                <a:latin typeface="Arial" panose="020B0604020202020204" pitchFamily="34" charset="0"/>
                <a:cs typeface="Arial" panose="020B0604020202020204" pitchFamily="34" charset="0"/>
              </a:rPr>
              <a:t>PERSONNALITE</a:t>
            </a:r>
          </a:p>
          <a:p>
            <a:endParaRPr lang="en-US" sz="700" dirty="0">
              <a:solidFill>
                <a:schemeClr val="bg1"/>
              </a:solidFill>
              <a:latin typeface="Arial" panose="020B0604020202020204" pitchFamily="34" charset="0"/>
              <a:cs typeface="Arial" panose="020B0604020202020204" pitchFamily="34" charset="0"/>
            </a:endParaRPr>
          </a:p>
          <a:p>
            <a:pPr>
              <a:lnSpc>
                <a:spcPct val="200000"/>
              </a:lnSpc>
            </a:pPr>
            <a:r>
              <a:rPr lang="de-DE" sz="1000" dirty="0">
                <a:solidFill>
                  <a:schemeClr val="bg1"/>
                </a:solidFill>
                <a:latin typeface="Arial" panose="020B0604020202020204" pitchFamily="34" charset="0"/>
                <a:cs typeface="Arial" panose="020B0604020202020204" pitchFamily="34" charset="0"/>
              </a:rPr>
              <a:t>Kreativ</a:t>
            </a:r>
            <a:endParaRPr lang="en-US" sz="1000" dirty="0">
              <a:solidFill>
                <a:schemeClr val="bg1"/>
              </a:solidFill>
              <a:latin typeface="Arial" panose="020B0604020202020204" pitchFamily="34" charset="0"/>
              <a:cs typeface="Arial" panose="020B0604020202020204" pitchFamily="34" charset="0"/>
            </a:endParaRPr>
          </a:p>
          <a:p>
            <a:pPr>
              <a:lnSpc>
                <a:spcPct val="200000"/>
              </a:lnSpc>
            </a:pPr>
            <a:r>
              <a:rPr lang="de-DE" sz="1000" dirty="0">
                <a:solidFill>
                  <a:schemeClr val="bg1"/>
                </a:solidFill>
                <a:latin typeface="Arial" panose="020B0604020202020204" pitchFamily="34" charset="0"/>
                <a:cs typeface="Arial" panose="020B0604020202020204" pitchFamily="34" charset="0"/>
              </a:rPr>
              <a:t>Pünktlich</a:t>
            </a:r>
            <a:endParaRPr lang="en-US" sz="1000" dirty="0">
              <a:solidFill>
                <a:schemeClr val="bg1"/>
              </a:solidFill>
              <a:latin typeface="Arial" panose="020B0604020202020204" pitchFamily="34" charset="0"/>
              <a:cs typeface="Arial" panose="020B0604020202020204" pitchFamily="34" charset="0"/>
            </a:endParaRPr>
          </a:p>
          <a:p>
            <a:pPr>
              <a:lnSpc>
                <a:spcPct val="200000"/>
              </a:lnSpc>
            </a:pPr>
            <a:r>
              <a:rPr lang="de-DE" sz="1000" dirty="0">
                <a:solidFill>
                  <a:schemeClr val="bg1"/>
                </a:solidFill>
                <a:latin typeface="Arial" panose="020B0604020202020204" pitchFamily="34" charset="0"/>
                <a:cs typeface="Arial" panose="020B0604020202020204" pitchFamily="34" charset="0"/>
              </a:rPr>
              <a:t>Ernst</a:t>
            </a:r>
            <a:endParaRPr lang="en-US" sz="1000" dirty="0">
              <a:solidFill>
                <a:schemeClr val="bg1"/>
              </a:solidFill>
              <a:latin typeface="Arial" panose="020B0604020202020204" pitchFamily="34" charset="0"/>
              <a:cs typeface="Arial" panose="020B0604020202020204" pitchFamily="34" charset="0"/>
            </a:endParaRPr>
          </a:p>
          <a:p>
            <a:pPr>
              <a:lnSpc>
                <a:spcPct val="200000"/>
              </a:lnSpc>
            </a:pPr>
            <a:r>
              <a:rPr lang="de-DE" sz="1000" dirty="0">
                <a:solidFill>
                  <a:schemeClr val="bg1"/>
                </a:solidFill>
                <a:latin typeface="Arial" panose="020B0604020202020204" pitchFamily="34" charset="0"/>
                <a:cs typeface="Arial" panose="020B0604020202020204" pitchFamily="34" charset="0"/>
              </a:rPr>
              <a:t>Organisiert</a:t>
            </a:r>
            <a:endParaRPr lang="en-US" sz="1000" dirty="0">
              <a:solidFill>
                <a:schemeClr val="bg1"/>
              </a:solidFill>
              <a:latin typeface="Arial" panose="020B0604020202020204" pitchFamily="34" charset="0"/>
              <a:cs typeface="Arial" panose="020B0604020202020204" pitchFamily="34" charset="0"/>
            </a:endParaRPr>
          </a:p>
          <a:p>
            <a:pPr>
              <a:lnSpc>
                <a:spcPct val="200000"/>
              </a:lnSpc>
            </a:pPr>
            <a:r>
              <a:rPr lang="de-DE" sz="1000" dirty="0" err="1">
                <a:solidFill>
                  <a:schemeClr val="bg1"/>
                </a:solidFill>
                <a:latin typeface="Arial" panose="020B0604020202020204" pitchFamily="34" charset="0"/>
                <a:cs typeface="Arial" panose="020B0604020202020204" pitchFamily="34" charset="0"/>
              </a:rPr>
              <a:t>Mobilisator</a:t>
            </a:r>
            <a:endParaRPr lang="en-US" sz="1000" dirty="0">
              <a:solidFill>
                <a:schemeClr val="bg1"/>
              </a:solidFill>
              <a:latin typeface="Arial" panose="020B0604020202020204" pitchFamily="34" charset="0"/>
              <a:cs typeface="Arial" panose="020B0604020202020204" pitchFamily="34" charset="0"/>
            </a:endParaRPr>
          </a:p>
        </p:txBody>
      </p:sp>
      <p:sp>
        <p:nvSpPr>
          <p:cNvPr id="111" name="TextBox 110"/>
          <p:cNvSpPr txBox="1"/>
          <p:nvPr/>
        </p:nvSpPr>
        <p:spPr>
          <a:xfrm>
            <a:off x="4771788" y="8507998"/>
            <a:ext cx="2669184" cy="1661993"/>
          </a:xfrm>
          <a:prstGeom prst="rect">
            <a:avLst/>
          </a:prstGeom>
          <a:noFill/>
          <a:ln w="3175">
            <a:noFill/>
          </a:ln>
        </p:spPr>
        <p:txBody>
          <a:bodyPr wrap="square" rtlCol="0">
            <a:spAutoFit/>
          </a:bodyPr>
          <a:lstStyle/>
          <a:p>
            <a:r>
              <a:rPr lang="en-US" sz="1200" dirty="0">
                <a:solidFill>
                  <a:schemeClr val="bg1"/>
                </a:solidFill>
                <a:latin typeface="Arial" panose="020B0604020202020204" pitchFamily="34" charset="0"/>
                <a:cs typeface="Arial" panose="020B0604020202020204" pitchFamily="34" charset="0"/>
              </a:rPr>
              <a:t>COMPETENCES</a:t>
            </a:r>
          </a:p>
          <a:p>
            <a:endParaRPr lang="en-US" sz="700" dirty="0">
              <a:solidFill>
                <a:schemeClr val="bg1"/>
              </a:solidFill>
              <a:latin typeface="Arial" panose="020B0604020202020204" pitchFamily="34" charset="0"/>
              <a:cs typeface="Arial" panose="020B0604020202020204" pitchFamily="34" charset="0"/>
            </a:endParaRPr>
          </a:p>
          <a:p>
            <a:pPr>
              <a:lnSpc>
                <a:spcPct val="200000"/>
              </a:lnSpc>
            </a:pPr>
            <a:r>
              <a:rPr lang="en-US" sz="1000" dirty="0">
                <a:solidFill>
                  <a:schemeClr val="bg1"/>
                </a:solidFill>
                <a:latin typeface="Arial" panose="020B0604020202020204" pitchFamily="34" charset="0"/>
                <a:cs typeface="Arial" panose="020B0604020202020204" pitchFamily="34" charset="0"/>
              </a:rPr>
              <a:t>Photoshop</a:t>
            </a:r>
          </a:p>
          <a:p>
            <a:pPr>
              <a:lnSpc>
                <a:spcPct val="200000"/>
              </a:lnSpc>
            </a:pPr>
            <a:r>
              <a:rPr lang="en-US" sz="1000" dirty="0">
                <a:solidFill>
                  <a:schemeClr val="bg1"/>
                </a:solidFill>
                <a:latin typeface="Arial" panose="020B0604020202020204" pitchFamily="34" charset="0"/>
                <a:cs typeface="Arial" panose="020B0604020202020204" pitchFamily="34" charset="0"/>
              </a:rPr>
              <a:t>Illustrator</a:t>
            </a:r>
          </a:p>
          <a:p>
            <a:pPr>
              <a:lnSpc>
                <a:spcPct val="200000"/>
              </a:lnSpc>
            </a:pPr>
            <a:r>
              <a:rPr lang="en-US" sz="1000" dirty="0">
                <a:solidFill>
                  <a:schemeClr val="bg1"/>
                </a:solidFill>
                <a:latin typeface="Arial" panose="020B0604020202020204" pitchFamily="34" charset="0"/>
                <a:cs typeface="Arial" panose="020B0604020202020204" pitchFamily="34" charset="0"/>
              </a:rPr>
              <a:t>InDesign</a:t>
            </a:r>
          </a:p>
          <a:p>
            <a:pPr>
              <a:lnSpc>
                <a:spcPct val="200000"/>
              </a:lnSpc>
            </a:pPr>
            <a:r>
              <a:rPr lang="en-US" sz="1000" dirty="0">
                <a:solidFill>
                  <a:schemeClr val="bg1"/>
                </a:solidFill>
                <a:latin typeface="Arial" panose="020B0604020202020204" pitchFamily="34" charset="0"/>
                <a:cs typeface="Arial" panose="020B0604020202020204" pitchFamily="34" charset="0"/>
              </a:rPr>
              <a:t>HTML 5 | CSS 3</a:t>
            </a:r>
            <a:endParaRPr lang="en-US" sz="500" dirty="0">
              <a:solidFill>
                <a:schemeClr val="bg1"/>
              </a:solidFill>
              <a:latin typeface="Arial" panose="020B0604020202020204" pitchFamily="34" charset="0"/>
              <a:cs typeface="Arial" panose="020B0604020202020204" pitchFamily="34" charset="0"/>
            </a:endParaRPr>
          </a:p>
        </p:txBody>
      </p:sp>
      <p:sp>
        <p:nvSpPr>
          <p:cNvPr id="162" name="TextBox 161"/>
          <p:cNvSpPr txBox="1"/>
          <p:nvPr/>
        </p:nvSpPr>
        <p:spPr>
          <a:xfrm>
            <a:off x="232229" y="10144444"/>
            <a:ext cx="4232425" cy="323165"/>
          </a:xfrm>
          <a:prstGeom prst="rect">
            <a:avLst/>
          </a:prstGeom>
          <a:noFill/>
          <a:ln w="3175">
            <a:noFill/>
          </a:ln>
        </p:spPr>
        <p:txBody>
          <a:bodyPr wrap="square" numCol="3" rtlCol="0">
            <a:spAutoFit/>
          </a:bodyPr>
          <a:lstStyle/>
          <a:p>
            <a:pPr algn="ctr">
              <a:lnSpc>
                <a:spcPct val="150000"/>
              </a:lnSpc>
            </a:pPr>
            <a:r>
              <a:rPr lang="de-DE" sz="1000" dirty="0"/>
              <a:t>Englisch</a:t>
            </a:r>
            <a:endParaRPr lang="en-US" sz="1000" dirty="0">
              <a:solidFill>
                <a:srgbClr val="1B363D"/>
              </a:solidFill>
              <a:latin typeface="Arial" panose="020B0604020202020204" pitchFamily="34" charset="0"/>
              <a:cs typeface="Arial" panose="020B0604020202020204" pitchFamily="34" charset="0"/>
            </a:endParaRPr>
          </a:p>
          <a:p>
            <a:pPr algn="ctr">
              <a:lnSpc>
                <a:spcPct val="150000"/>
              </a:lnSpc>
            </a:pPr>
            <a:r>
              <a:rPr lang="de-DE" sz="1000" dirty="0"/>
              <a:t>Italienisch                    Spanisch</a:t>
            </a:r>
            <a:endParaRPr lang="en-US" sz="500" dirty="0">
              <a:solidFill>
                <a:srgbClr val="1B363D"/>
              </a:solidFill>
              <a:latin typeface="Arial" panose="020B0604020202020204" pitchFamily="34" charset="0"/>
              <a:cs typeface="Arial" panose="020B0604020202020204" pitchFamily="34" charset="0"/>
            </a:endParaRPr>
          </a:p>
        </p:txBody>
      </p:sp>
      <p:sp>
        <p:nvSpPr>
          <p:cNvPr id="203" name="TextBox 202"/>
          <p:cNvSpPr txBox="1"/>
          <p:nvPr/>
        </p:nvSpPr>
        <p:spPr>
          <a:xfrm>
            <a:off x="4774178" y="2146394"/>
            <a:ext cx="2664405" cy="1523494"/>
          </a:xfrm>
          <a:prstGeom prst="rect">
            <a:avLst/>
          </a:prstGeom>
          <a:noFill/>
        </p:spPr>
        <p:txBody>
          <a:bodyPr wrap="square" rtlCol="0">
            <a:spAutoFit/>
          </a:bodyPr>
          <a:lstStyle/>
          <a:p>
            <a:pPr algn="just"/>
            <a:r>
              <a:rPr lang="en-US" sz="1200" dirty="0">
                <a:solidFill>
                  <a:schemeClr val="bg1"/>
                </a:solidFill>
                <a:latin typeface="Arial" panose="020B0604020202020204" pitchFamily="34" charset="0"/>
                <a:cs typeface="Arial" panose="020B0604020202020204" pitchFamily="34" charset="0"/>
              </a:rPr>
              <a:t>PROFIL</a:t>
            </a:r>
          </a:p>
          <a:p>
            <a:pPr algn="just"/>
            <a:endParaRPr lang="en-US" sz="1100" dirty="0">
              <a:solidFill>
                <a:schemeClr val="bg1"/>
              </a:solidFill>
              <a:latin typeface="Arial" panose="020B0604020202020204" pitchFamily="34" charset="0"/>
              <a:cs typeface="Arial" panose="020B0604020202020204" pitchFamily="34" charset="0"/>
            </a:endParaRPr>
          </a:p>
          <a:p>
            <a:r>
              <a:rPr lang="de-DE" sz="1000" dirty="0">
                <a:solidFill>
                  <a:schemeClr val="bg1"/>
                </a:solidFill>
                <a:latin typeface="Arial" panose="020B0604020202020204" pitchFamily="34" charset="0"/>
                <a:cs typeface="Arial" panose="020B0604020202020204" pitchFamily="34" charset="0"/>
              </a:rPr>
              <a:t>Beschreiben Sie in wenigen Zeilen Ihren beruflichen Hintergrund, Ihre Schlüsselqualifikationen für die Position und Ihre Karriereziele. Dies ist eigentlich eine Einführung in Ihr Anschreiben. Sie können sie als Aufzählungszeichen oder als Klartext darstellen.</a:t>
            </a:r>
          </a:p>
        </p:txBody>
      </p:sp>
      <p:sp>
        <p:nvSpPr>
          <p:cNvPr id="154" name="TextBox 153"/>
          <p:cNvSpPr txBox="1"/>
          <p:nvPr/>
        </p:nvSpPr>
        <p:spPr>
          <a:xfrm>
            <a:off x="644510" y="1313908"/>
            <a:ext cx="3820144" cy="369332"/>
          </a:xfrm>
          <a:prstGeom prst="rect">
            <a:avLst/>
          </a:prstGeom>
          <a:noFill/>
        </p:spPr>
        <p:txBody>
          <a:bodyPr wrap="square" rtlCol="0">
            <a:spAutoFit/>
          </a:bodyPr>
          <a:lstStyle/>
          <a:p>
            <a:r>
              <a:rPr lang="en-US" spc="400" dirty="0">
                <a:solidFill>
                  <a:srgbClr val="1B363D"/>
                </a:solidFill>
                <a:latin typeface="Arial" panose="020B0604020202020204" pitchFamily="34" charset="0"/>
                <a:cs typeface="Arial" panose="020B0604020202020204" pitchFamily="34" charset="0"/>
              </a:rPr>
              <a:t>EXPERIENCES</a:t>
            </a:r>
          </a:p>
        </p:txBody>
      </p:sp>
      <p:sp>
        <p:nvSpPr>
          <p:cNvPr id="156" name="TextBox 155"/>
          <p:cNvSpPr txBox="1"/>
          <p:nvPr/>
        </p:nvSpPr>
        <p:spPr>
          <a:xfrm>
            <a:off x="644510" y="4458735"/>
            <a:ext cx="3820144" cy="369332"/>
          </a:xfrm>
          <a:prstGeom prst="rect">
            <a:avLst/>
          </a:prstGeom>
          <a:noFill/>
        </p:spPr>
        <p:txBody>
          <a:bodyPr wrap="square" rtlCol="0">
            <a:spAutoFit/>
          </a:bodyPr>
          <a:lstStyle/>
          <a:p>
            <a:r>
              <a:rPr lang="en-US" spc="400" dirty="0">
                <a:solidFill>
                  <a:srgbClr val="1B363D"/>
                </a:solidFill>
                <a:latin typeface="Arial" panose="020B0604020202020204" pitchFamily="34" charset="0"/>
                <a:cs typeface="Arial" panose="020B0604020202020204" pitchFamily="34" charset="0"/>
              </a:rPr>
              <a:t>FORMATION</a:t>
            </a:r>
          </a:p>
        </p:txBody>
      </p:sp>
      <p:sp>
        <p:nvSpPr>
          <p:cNvPr id="158" name="TextBox 157"/>
          <p:cNvSpPr txBox="1"/>
          <p:nvPr/>
        </p:nvSpPr>
        <p:spPr>
          <a:xfrm>
            <a:off x="644510" y="7353071"/>
            <a:ext cx="3810286" cy="369332"/>
          </a:xfrm>
          <a:prstGeom prst="rect">
            <a:avLst/>
          </a:prstGeom>
          <a:noFill/>
        </p:spPr>
        <p:txBody>
          <a:bodyPr wrap="square" rtlCol="0">
            <a:spAutoFit/>
          </a:bodyPr>
          <a:lstStyle/>
          <a:p>
            <a:r>
              <a:rPr lang="en-US" spc="400" dirty="0">
                <a:solidFill>
                  <a:srgbClr val="1B363D"/>
                </a:solidFill>
                <a:latin typeface="Arial" panose="020B0604020202020204" pitchFamily="34" charset="0"/>
                <a:cs typeface="Arial" panose="020B0604020202020204" pitchFamily="34" charset="0"/>
              </a:rPr>
              <a:t>HOBBY</a:t>
            </a:r>
          </a:p>
        </p:txBody>
      </p:sp>
      <p:sp>
        <p:nvSpPr>
          <p:cNvPr id="193" name="TextBox 192"/>
          <p:cNvSpPr txBox="1"/>
          <p:nvPr/>
        </p:nvSpPr>
        <p:spPr>
          <a:xfrm>
            <a:off x="644509" y="1746507"/>
            <a:ext cx="4001053" cy="507831"/>
          </a:xfrm>
          <a:prstGeom prst="rect">
            <a:avLst/>
          </a:prstGeom>
          <a:noFill/>
        </p:spPr>
        <p:txBody>
          <a:bodyPr wrap="square" rtlCol="0">
            <a:spAutoFit/>
          </a:bodyPr>
          <a:lstStyle/>
          <a:p>
            <a:pPr lvl="0" defTabSz="457200">
              <a:defRPr/>
            </a:pPr>
            <a:r>
              <a:rPr lang="en-US" sz="900" b="1" dirty="0">
                <a:solidFill>
                  <a:schemeClr val="tx1">
                    <a:lumMod val="65000"/>
                    <a:lumOff val="35000"/>
                  </a:schemeClr>
                </a:solidFill>
                <a:latin typeface="Arial" panose="020B0604020202020204" pitchFamily="34" charset="0"/>
                <a:cs typeface="Arial" panose="020B0604020202020204" pitchFamily="34" charset="0"/>
              </a:rPr>
              <a:t>COMPAGNY | </a:t>
            </a:r>
            <a:r>
              <a:rPr lang="de-DE" sz="900" b="1" dirty="0">
                <a:solidFill>
                  <a:schemeClr val="tx1">
                    <a:lumMod val="65000"/>
                    <a:lumOff val="35000"/>
                  </a:schemeClr>
                </a:solidFill>
                <a:latin typeface="Arial" panose="020B0604020202020204" pitchFamily="34" charset="0"/>
                <a:cs typeface="Arial" panose="020B0604020202020204" pitchFamily="34" charset="0"/>
              </a:rPr>
              <a:t>POSITIONSTITEL </a:t>
            </a:r>
            <a:r>
              <a:rPr lang="en-US" sz="900" b="1" dirty="0">
                <a:solidFill>
                  <a:schemeClr val="tx1">
                    <a:lumMod val="65000"/>
                    <a:lumOff val="35000"/>
                  </a:schemeClr>
                </a:solidFill>
                <a:latin typeface="Arial" panose="020B0604020202020204" pitchFamily="34" charset="0"/>
                <a:cs typeface="Arial" panose="020B0604020202020204" pitchFamily="34" charset="0"/>
              </a:rPr>
              <a:t>| 2015– 2010</a:t>
            </a:r>
            <a:endParaRPr lang="fr-FR" sz="900" b="1" dirty="0">
              <a:solidFill>
                <a:schemeClr val="tx1">
                  <a:lumMod val="65000"/>
                  <a:lumOff val="3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65000"/>
                    <a:lumOff val="35000"/>
                  </a:schemeClr>
                </a:solidFill>
                <a:latin typeface="Arial" panose="020B0604020202020204" pitchFamily="34" charset="0"/>
                <a:cs typeface="Arial" panose="020B0604020202020204" pitchFamily="34" charset="0"/>
              </a:rPr>
              <a:t>Beschreiben</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Sie</a:t>
            </a:r>
            <a:r>
              <a:rPr lang="fr-FR" sz="900" dirty="0">
                <a:solidFill>
                  <a:schemeClr val="tx1">
                    <a:lumMod val="65000"/>
                    <a:lumOff val="35000"/>
                  </a:schemeClr>
                </a:solidFill>
                <a:latin typeface="Arial" panose="020B0604020202020204" pitchFamily="34" charset="0"/>
                <a:cs typeface="Arial" panose="020B0604020202020204" pitchFamily="34" charset="0"/>
              </a:rPr>
              <a:t> die </a:t>
            </a:r>
            <a:r>
              <a:rPr lang="fr-FR" sz="900" dirty="0" err="1">
                <a:solidFill>
                  <a:schemeClr val="tx1">
                    <a:lumMod val="65000"/>
                    <a:lumOff val="35000"/>
                  </a:schemeClr>
                </a:solidFill>
                <a:latin typeface="Arial" panose="020B0604020202020204" pitchFamily="34" charset="0"/>
                <a:cs typeface="Arial" panose="020B0604020202020204" pitchFamily="34" charset="0"/>
              </a:rPr>
              <a:t>Positionen</a:t>
            </a:r>
            <a:r>
              <a:rPr lang="fr-FR" sz="900" dirty="0">
                <a:solidFill>
                  <a:schemeClr val="tx1">
                    <a:lumMod val="65000"/>
                    <a:lumOff val="35000"/>
                  </a:schemeClr>
                </a:solidFill>
                <a:latin typeface="Arial" panose="020B0604020202020204" pitchFamily="34" charset="0"/>
                <a:cs typeface="Arial" panose="020B0604020202020204" pitchFamily="34" charset="0"/>
              </a:rPr>
              <a:t>, die </a:t>
            </a:r>
            <a:r>
              <a:rPr lang="fr-FR" sz="900" dirty="0" err="1">
                <a:solidFill>
                  <a:schemeClr val="tx1">
                    <a:lumMod val="65000"/>
                    <a:lumOff val="35000"/>
                  </a:schemeClr>
                </a:solidFill>
                <a:latin typeface="Arial" panose="020B0604020202020204" pitchFamily="34" charset="0"/>
                <a:cs typeface="Arial" panose="020B0604020202020204" pitchFamily="34" charset="0"/>
              </a:rPr>
              <a:t>Sie</a:t>
            </a:r>
            <a:r>
              <a:rPr lang="fr-FR" sz="900" dirty="0">
                <a:solidFill>
                  <a:schemeClr val="tx1">
                    <a:lumMod val="65000"/>
                    <a:lumOff val="35000"/>
                  </a:schemeClr>
                </a:solidFill>
                <a:latin typeface="Arial" panose="020B0604020202020204" pitchFamily="34" charset="0"/>
                <a:cs typeface="Arial" panose="020B0604020202020204" pitchFamily="34" charset="0"/>
              </a:rPr>
              <a:t> hier </a:t>
            </a:r>
            <a:r>
              <a:rPr lang="fr-FR" sz="900" dirty="0" err="1">
                <a:solidFill>
                  <a:schemeClr val="tx1">
                    <a:lumMod val="65000"/>
                    <a:lumOff val="35000"/>
                  </a:schemeClr>
                </a:solidFill>
                <a:latin typeface="Arial" panose="020B0604020202020204" pitchFamily="34" charset="0"/>
                <a:cs typeface="Arial" panose="020B0604020202020204" pitchFamily="34" charset="0"/>
              </a:rPr>
              <a:t>innehatten</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Beschreiben</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Sie</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auch</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Ihre</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Aufgaben</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und</a:t>
            </a:r>
            <a:r>
              <a:rPr lang="fr-FR" sz="900" dirty="0">
                <a:solidFill>
                  <a:schemeClr val="tx1">
                    <a:lumMod val="65000"/>
                    <a:lumOff val="35000"/>
                  </a:schemeClr>
                </a:solidFill>
                <a:latin typeface="Arial" panose="020B0604020202020204" pitchFamily="34" charset="0"/>
                <a:cs typeface="Arial" panose="020B0604020202020204" pitchFamily="34" charset="0"/>
              </a:rPr>
              <a:t> die </a:t>
            </a:r>
            <a:r>
              <a:rPr lang="fr-FR" sz="900" dirty="0" err="1">
                <a:solidFill>
                  <a:schemeClr val="tx1">
                    <a:lumMod val="65000"/>
                    <a:lumOff val="35000"/>
                  </a:schemeClr>
                </a:solidFill>
                <a:latin typeface="Arial" panose="020B0604020202020204" pitchFamily="34" charset="0"/>
                <a:cs typeface="Arial" panose="020B0604020202020204" pitchFamily="34" charset="0"/>
              </a:rPr>
              <a:t>Anzahl</a:t>
            </a:r>
            <a:r>
              <a:rPr lang="fr-FR" sz="900" dirty="0">
                <a:solidFill>
                  <a:schemeClr val="tx1">
                    <a:lumMod val="65000"/>
                    <a:lumOff val="35000"/>
                  </a:schemeClr>
                </a:solidFill>
                <a:latin typeface="Arial" panose="020B0604020202020204" pitchFamily="34" charset="0"/>
                <a:cs typeface="Arial" panose="020B0604020202020204" pitchFamily="34" charset="0"/>
              </a:rPr>
              <a:t> der </a:t>
            </a:r>
            <a:r>
              <a:rPr lang="fr-FR" sz="900" dirty="0" err="1">
                <a:solidFill>
                  <a:schemeClr val="tx1">
                    <a:lumMod val="65000"/>
                    <a:lumOff val="35000"/>
                  </a:schemeClr>
                </a:solidFill>
                <a:latin typeface="Arial" panose="020B0604020202020204" pitchFamily="34" charset="0"/>
                <a:cs typeface="Arial" panose="020B0604020202020204" pitchFamily="34" charset="0"/>
              </a:rPr>
              <a:t>Personen</a:t>
            </a:r>
            <a:r>
              <a:rPr lang="fr-FR" sz="900" dirty="0">
                <a:solidFill>
                  <a:schemeClr val="tx1">
                    <a:lumMod val="65000"/>
                    <a:lumOff val="35000"/>
                  </a:schemeClr>
                </a:solidFill>
                <a:latin typeface="Arial" panose="020B0604020202020204" pitchFamily="34" charset="0"/>
                <a:cs typeface="Arial" panose="020B0604020202020204" pitchFamily="34" charset="0"/>
              </a:rPr>
              <a:t>, die </a:t>
            </a:r>
            <a:r>
              <a:rPr lang="fr-FR" sz="900" dirty="0" err="1">
                <a:solidFill>
                  <a:schemeClr val="tx1">
                    <a:lumMod val="65000"/>
                    <a:lumOff val="35000"/>
                  </a:schemeClr>
                </a:solidFill>
                <a:latin typeface="Arial" panose="020B0604020202020204" pitchFamily="34" charset="0"/>
                <a:cs typeface="Arial" panose="020B0604020202020204" pitchFamily="34" charset="0"/>
              </a:rPr>
              <a:t>Sie</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beaufsichtigen</a:t>
            </a:r>
            <a:r>
              <a:rPr lang="fr-FR" sz="900" dirty="0">
                <a:solidFill>
                  <a:schemeClr val="tx1">
                    <a:lumMod val="65000"/>
                    <a:lumOff val="35000"/>
                  </a:schemeClr>
                </a:solidFill>
                <a:latin typeface="Arial" panose="020B0604020202020204" pitchFamily="34" charset="0"/>
                <a:cs typeface="Arial" panose="020B0604020202020204" pitchFamily="34" charset="0"/>
              </a:rPr>
              <a:t>.</a:t>
            </a:r>
          </a:p>
        </p:txBody>
      </p:sp>
      <p:sp>
        <p:nvSpPr>
          <p:cNvPr id="194" name="TextBox 193"/>
          <p:cNvSpPr txBox="1"/>
          <p:nvPr/>
        </p:nvSpPr>
        <p:spPr>
          <a:xfrm>
            <a:off x="644509" y="2313631"/>
            <a:ext cx="3892324" cy="646331"/>
          </a:xfrm>
          <a:prstGeom prst="rect">
            <a:avLst/>
          </a:prstGeom>
          <a:noFill/>
        </p:spPr>
        <p:txBody>
          <a:bodyPr wrap="square" rtlCol="0">
            <a:spAutoFit/>
          </a:bodyPr>
          <a:lstStyle/>
          <a:p>
            <a:pPr lvl="0" defTabSz="457200">
              <a:defRPr/>
            </a:pPr>
            <a:r>
              <a:rPr lang="en-US" sz="900" b="1" dirty="0">
                <a:solidFill>
                  <a:schemeClr val="tx1">
                    <a:lumMod val="65000"/>
                    <a:lumOff val="35000"/>
                  </a:schemeClr>
                </a:solidFill>
                <a:latin typeface="Arial" panose="020B0604020202020204" pitchFamily="34" charset="0"/>
                <a:cs typeface="Arial" panose="020B0604020202020204" pitchFamily="34" charset="0"/>
              </a:rPr>
              <a:t>COMPAGNY | </a:t>
            </a:r>
            <a:r>
              <a:rPr lang="de-DE" sz="900" b="1" dirty="0">
                <a:solidFill>
                  <a:schemeClr val="tx1">
                    <a:lumMod val="65000"/>
                    <a:lumOff val="35000"/>
                  </a:schemeClr>
                </a:solidFill>
                <a:latin typeface="Arial" panose="020B0604020202020204" pitchFamily="34" charset="0"/>
                <a:cs typeface="Arial" panose="020B0604020202020204" pitchFamily="34" charset="0"/>
              </a:rPr>
              <a:t>POSITIONSTITEL </a:t>
            </a:r>
            <a:r>
              <a:rPr lang="en-US" sz="900" b="1" dirty="0">
                <a:solidFill>
                  <a:schemeClr val="tx1">
                    <a:lumMod val="65000"/>
                    <a:lumOff val="35000"/>
                  </a:schemeClr>
                </a:solidFill>
                <a:latin typeface="Arial" panose="020B0604020202020204" pitchFamily="34" charset="0"/>
                <a:cs typeface="Arial" panose="020B0604020202020204" pitchFamily="34" charset="0"/>
              </a:rPr>
              <a:t>| 2015– 2010</a:t>
            </a:r>
            <a:endParaRPr lang="fr-FR" sz="900" b="1" dirty="0">
              <a:solidFill>
                <a:schemeClr val="tx1">
                  <a:lumMod val="65000"/>
                  <a:lumOff val="3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65000"/>
                    <a:lumOff val="35000"/>
                  </a:schemeClr>
                </a:solidFill>
                <a:latin typeface="Arial" panose="020B0604020202020204" pitchFamily="34" charset="0"/>
                <a:cs typeface="Arial" panose="020B0604020202020204" pitchFamily="34" charset="0"/>
              </a:rPr>
              <a:t>Beschreiben</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Sie</a:t>
            </a:r>
            <a:r>
              <a:rPr lang="fr-FR" sz="900" dirty="0">
                <a:solidFill>
                  <a:schemeClr val="tx1">
                    <a:lumMod val="65000"/>
                    <a:lumOff val="35000"/>
                  </a:schemeClr>
                </a:solidFill>
                <a:latin typeface="Arial" panose="020B0604020202020204" pitchFamily="34" charset="0"/>
                <a:cs typeface="Arial" panose="020B0604020202020204" pitchFamily="34" charset="0"/>
              </a:rPr>
              <a:t> die </a:t>
            </a:r>
            <a:r>
              <a:rPr lang="fr-FR" sz="900" dirty="0" err="1">
                <a:solidFill>
                  <a:schemeClr val="tx1">
                    <a:lumMod val="65000"/>
                    <a:lumOff val="35000"/>
                  </a:schemeClr>
                </a:solidFill>
                <a:latin typeface="Arial" panose="020B0604020202020204" pitchFamily="34" charset="0"/>
                <a:cs typeface="Arial" panose="020B0604020202020204" pitchFamily="34" charset="0"/>
              </a:rPr>
              <a:t>Positionen</a:t>
            </a:r>
            <a:r>
              <a:rPr lang="fr-FR" sz="900" dirty="0">
                <a:solidFill>
                  <a:schemeClr val="tx1">
                    <a:lumMod val="65000"/>
                    <a:lumOff val="35000"/>
                  </a:schemeClr>
                </a:solidFill>
                <a:latin typeface="Arial" panose="020B0604020202020204" pitchFamily="34" charset="0"/>
                <a:cs typeface="Arial" panose="020B0604020202020204" pitchFamily="34" charset="0"/>
              </a:rPr>
              <a:t>, die </a:t>
            </a:r>
            <a:r>
              <a:rPr lang="fr-FR" sz="900" dirty="0" err="1">
                <a:solidFill>
                  <a:schemeClr val="tx1">
                    <a:lumMod val="65000"/>
                    <a:lumOff val="35000"/>
                  </a:schemeClr>
                </a:solidFill>
                <a:latin typeface="Arial" panose="020B0604020202020204" pitchFamily="34" charset="0"/>
                <a:cs typeface="Arial" panose="020B0604020202020204" pitchFamily="34" charset="0"/>
              </a:rPr>
              <a:t>Sie</a:t>
            </a:r>
            <a:r>
              <a:rPr lang="fr-FR" sz="900" dirty="0">
                <a:solidFill>
                  <a:schemeClr val="tx1">
                    <a:lumMod val="65000"/>
                    <a:lumOff val="35000"/>
                  </a:schemeClr>
                </a:solidFill>
                <a:latin typeface="Arial" panose="020B0604020202020204" pitchFamily="34" charset="0"/>
                <a:cs typeface="Arial" panose="020B0604020202020204" pitchFamily="34" charset="0"/>
              </a:rPr>
              <a:t> hier </a:t>
            </a:r>
            <a:r>
              <a:rPr lang="fr-FR" sz="900" dirty="0" err="1">
                <a:solidFill>
                  <a:schemeClr val="tx1">
                    <a:lumMod val="65000"/>
                    <a:lumOff val="35000"/>
                  </a:schemeClr>
                </a:solidFill>
                <a:latin typeface="Arial" panose="020B0604020202020204" pitchFamily="34" charset="0"/>
                <a:cs typeface="Arial" panose="020B0604020202020204" pitchFamily="34" charset="0"/>
              </a:rPr>
              <a:t>innehatten</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Beschreiben</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Sie</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auch</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Ihre</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Aufgaben</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und</a:t>
            </a:r>
            <a:r>
              <a:rPr lang="fr-FR" sz="900" dirty="0">
                <a:solidFill>
                  <a:schemeClr val="tx1">
                    <a:lumMod val="65000"/>
                    <a:lumOff val="35000"/>
                  </a:schemeClr>
                </a:solidFill>
                <a:latin typeface="Arial" panose="020B0604020202020204" pitchFamily="34" charset="0"/>
                <a:cs typeface="Arial" panose="020B0604020202020204" pitchFamily="34" charset="0"/>
              </a:rPr>
              <a:t> die </a:t>
            </a:r>
            <a:r>
              <a:rPr lang="fr-FR" sz="900" dirty="0" err="1">
                <a:solidFill>
                  <a:schemeClr val="tx1">
                    <a:lumMod val="65000"/>
                    <a:lumOff val="35000"/>
                  </a:schemeClr>
                </a:solidFill>
                <a:latin typeface="Arial" panose="020B0604020202020204" pitchFamily="34" charset="0"/>
                <a:cs typeface="Arial" panose="020B0604020202020204" pitchFamily="34" charset="0"/>
              </a:rPr>
              <a:t>Anzahl</a:t>
            </a:r>
            <a:r>
              <a:rPr lang="fr-FR" sz="900" dirty="0">
                <a:solidFill>
                  <a:schemeClr val="tx1">
                    <a:lumMod val="65000"/>
                    <a:lumOff val="35000"/>
                  </a:schemeClr>
                </a:solidFill>
                <a:latin typeface="Arial" panose="020B0604020202020204" pitchFamily="34" charset="0"/>
                <a:cs typeface="Arial" panose="020B0604020202020204" pitchFamily="34" charset="0"/>
              </a:rPr>
              <a:t> der </a:t>
            </a:r>
            <a:r>
              <a:rPr lang="fr-FR" sz="900" dirty="0" err="1">
                <a:solidFill>
                  <a:schemeClr val="tx1">
                    <a:lumMod val="65000"/>
                    <a:lumOff val="35000"/>
                  </a:schemeClr>
                </a:solidFill>
                <a:latin typeface="Arial" panose="020B0604020202020204" pitchFamily="34" charset="0"/>
                <a:cs typeface="Arial" panose="020B0604020202020204" pitchFamily="34" charset="0"/>
              </a:rPr>
              <a:t>Personen</a:t>
            </a:r>
            <a:r>
              <a:rPr lang="fr-FR" sz="900" dirty="0">
                <a:solidFill>
                  <a:schemeClr val="tx1">
                    <a:lumMod val="65000"/>
                    <a:lumOff val="35000"/>
                  </a:schemeClr>
                </a:solidFill>
                <a:latin typeface="Arial" panose="020B0604020202020204" pitchFamily="34" charset="0"/>
                <a:cs typeface="Arial" panose="020B0604020202020204" pitchFamily="34" charset="0"/>
              </a:rPr>
              <a:t>, die </a:t>
            </a:r>
            <a:r>
              <a:rPr lang="fr-FR" sz="900" dirty="0" err="1">
                <a:solidFill>
                  <a:schemeClr val="tx1">
                    <a:lumMod val="65000"/>
                    <a:lumOff val="35000"/>
                  </a:schemeClr>
                </a:solidFill>
                <a:latin typeface="Arial" panose="020B0604020202020204" pitchFamily="34" charset="0"/>
                <a:cs typeface="Arial" panose="020B0604020202020204" pitchFamily="34" charset="0"/>
              </a:rPr>
              <a:t>Sie</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beaufsichtigen</a:t>
            </a:r>
            <a:r>
              <a:rPr lang="fr-FR" sz="900" dirty="0">
                <a:solidFill>
                  <a:schemeClr val="tx1">
                    <a:lumMod val="65000"/>
                    <a:lumOff val="35000"/>
                  </a:schemeClr>
                </a:solidFill>
                <a:latin typeface="Arial" panose="020B0604020202020204" pitchFamily="34" charset="0"/>
                <a:cs typeface="Arial" panose="020B0604020202020204" pitchFamily="34" charset="0"/>
              </a:rPr>
              <a:t>.</a:t>
            </a:r>
          </a:p>
        </p:txBody>
      </p:sp>
      <p:sp>
        <p:nvSpPr>
          <p:cNvPr id="195" name="TextBox 194"/>
          <p:cNvSpPr txBox="1"/>
          <p:nvPr/>
        </p:nvSpPr>
        <p:spPr>
          <a:xfrm>
            <a:off x="644509" y="3011815"/>
            <a:ext cx="3881133" cy="646331"/>
          </a:xfrm>
          <a:prstGeom prst="rect">
            <a:avLst/>
          </a:prstGeom>
          <a:noFill/>
        </p:spPr>
        <p:txBody>
          <a:bodyPr wrap="square" rtlCol="0">
            <a:spAutoFit/>
          </a:bodyPr>
          <a:lstStyle/>
          <a:p>
            <a:pPr lvl="0" defTabSz="457200">
              <a:defRPr/>
            </a:pPr>
            <a:r>
              <a:rPr lang="en-US" sz="900" b="1" dirty="0">
                <a:solidFill>
                  <a:schemeClr val="tx1">
                    <a:lumMod val="65000"/>
                    <a:lumOff val="35000"/>
                  </a:schemeClr>
                </a:solidFill>
                <a:latin typeface="Arial" panose="020B0604020202020204" pitchFamily="34" charset="0"/>
                <a:cs typeface="Arial" panose="020B0604020202020204" pitchFamily="34" charset="0"/>
              </a:rPr>
              <a:t>COMPAGNY | </a:t>
            </a:r>
            <a:r>
              <a:rPr lang="de-DE" sz="900" b="1" dirty="0">
                <a:solidFill>
                  <a:schemeClr val="tx1">
                    <a:lumMod val="65000"/>
                    <a:lumOff val="35000"/>
                  </a:schemeClr>
                </a:solidFill>
                <a:latin typeface="Arial" panose="020B0604020202020204" pitchFamily="34" charset="0"/>
                <a:cs typeface="Arial" panose="020B0604020202020204" pitchFamily="34" charset="0"/>
              </a:rPr>
              <a:t>POSITIONSTITEL </a:t>
            </a:r>
            <a:r>
              <a:rPr lang="en-US" sz="900" b="1" dirty="0">
                <a:solidFill>
                  <a:schemeClr val="tx1">
                    <a:lumMod val="65000"/>
                    <a:lumOff val="35000"/>
                  </a:schemeClr>
                </a:solidFill>
                <a:latin typeface="Arial" panose="020B0604020202020204" pitchFamily="34" charset="0"/>
                <a:cs typeface="Arial" panose="020B0604020202020204" pitchFamily="34" charset="0"/>
              </a:rPr>
              <a:t>| 2015– 2010</a:t>
            </a:r>
            <a:endParaRPr lang="fr-FR" sz="900" b="1" dirty="0">
              <a:solidFill>
                <a:schemeClr val="tx1">
                  <a:lumMod val="65000"/>
                  <a:lumOff val="3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65000"/>
                    <a:lumOff val="35000"/>
                  </a:schemeClr>
                </a:solidFill>
                <a:latin typeface="Arial" panose="020B0604020202020204" pitchFamily="34" charset="0"/>
                <a:cs typeface="Arial" panose="020B0604020202020204" pitchFamily="34" charset="0"/>
              </a:rPr>
              <a:t>Beschreiben</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Sie</a:t>
            </a:r>
            <a:r>
              <a:rPr lang="fr-FR" sz="900" dirty="0">
                <a:solidFill>
                  <a:schemeClr val="tx1">
                    <a:lumMod val="65000"/>
                    <a:lumOff val="35000"/>
                  </a:schemeClr>
                </a:solidFill>
                <a:latin typeface="Arial" panose="020B0604020202020204" pitchFamily="34" charset="0"/>
                <a:cs typeface="Arial" panose="020B0604020202020204" pitchFamily="34" charset="0"/>
              </a:rPr>
              <a:t> die </a:t>
            </a:r>
            <a:r>
              <a:rPr lang="fr-FR" sz="900" dirty="0" err="1">
                <a:solidFill>
                  <a:schemeClr val="tx1">
                    <a:lumMod val="65000"/>
                    <a:lumOff val="35000"/>
                  </a:schemeClr>
                </a:solidFill>
                <a:latin typeface="Arial" panose="020B0604020202020204" pitchFamily="34" charset="0"/>
                <a:cs typeface="Arial" panose="020B0604020202020204" pitchFamily="34" charset="0"/>
              </a:rPr>
              <a:t>Positionen</a:t>
            </a:r>
            <a:r>
              <a:rPr lang="fr-FR" sz="900" dirty="0">
                <a:solidFill>
                  <a:schemeClr val="tx1">
                    <a:lumMod val="65000"/>
                    <a:lumOff val="35000"/>
                  </a:schemeClr>
                </a:solidFill>
                <a:latin typeface="Arial" panose="020B0604020202020204" pitchFamily="34" charset="0"/>
                <a:cs typeface="Arial" panose="020B0604020202020204" pitchFamily="34" charset="0"/>
              </a:rPr>
              <a:t>, die </a:t>
            </a:r>
            <a:r>
              <a:rPr lang="fr-FR" sz="900" dirty="0" err="1">
                <a:solidFill>
                  <a:schemeClr val="tx1">
                    <a:lumMod val="65000"/>
                    <a:lumOff val="35000"/>
                  </a:schemeClr>
                </a:solidFill>
                <a:latin typeface="Arial" panose="020B0604020202020204" pitchFamily="34" charset="0"/>
                <a:cs typeface="Arial" panose="020B0604020202020204" pitchFamily="34" charset="0"/>
              </a:rPr>
              <a:t>Sie</a:t>
            </a:r>
            <a:r>
              <a:rPr lang="fr-FR" sz="900" dirty="0">
                <a:solidFill>
                  <a:schemeClr val="tx1">
                    <a:lumMod val="65000"/>
                    <a:lumOff val="35000"/>
                  </a:schemeClr>
                </a:solidFill>
                <a:latin typeface="Arial" panose="020B0604020202020204" pitchFamily="34" charset="0"/>
                <a:cs typeface="Arial" panose="020B0604020202020204" pitchFamily="34" charset="0"/>
              </a:rPr>
              <a:t> hier </a:t>
            </a:r>
            <a:r>
              <a:rPr lang="fr-FR" sz="900" dirty="0" err="1">
                <a:solidFill>
                  <a:schemeClr val="tx1">
                    <a:lumMod val="65000"/>
                    <a:lumOff val="35000"/>
                  </a:schemeClr>
                </a:solidFill>
                <a:latin typeface="Arial" panose="020B0604020202020204" pitchFamily="34" charset="0"/>
                <a:cs typeface="Arial" panose="020B0604020202020204" pitchFamily="34" charset="0"/>
              </a:rPr>
              <a:t>innehatten</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Beschreiben</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Sie</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auch</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Ihre</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Aufgaben</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und</a:t>
            </a:r>
            <a:r>
              <a:rPr lang="fr-FR" sz="900" dirty="0">
                <a:solidFill>
                  <a:schemeClr val="tx1">
                    <a:lumMod val="65000"/>
                    <a:lumOff val="35000"/>
                  </a:schemeClr>
                </a:solidFill>
                <a:latin typeface="Arial" panose="020B0604020202020204" pitchFamily="34" charset="0"/>
                <a:cs typeface="Arial" panose="020B0604020202020204" pitchFamily="34" charset="0"/>
              </a:rPr>
              <a:t> die </a:t>
            </a:r>
            <a:r>
              <a:rPr lang="fr-FR" sz="900" dirty="0" err="1">
                <a:solidFill>
                  <a:schemeClr val="tx1">
                    <a:lumMod val="65000"/>
                    <a:lumOff val="35000"/>
                  </a:schemeClr>
                </a:solidFill>
                <a:latin typeface="Arial" panose="020B0604020202020204" pitchFamily="34" charset="0"/>
                <a:cs typeface="Arial" panose="020B0604020202020204" pitchFamily="34" charset="0"/>
              </a:rPr>
              <a:t>Anzahl</a:t>
            </a:r>
            <a:r>
              <a:rPr lang="fr-FR" sz="900" dirty="0">
                <a:solidFill>
                  <a:schemeClr val="tx1">
                    <a:lumMod val="65000"/>
                    <a:lumOff val="35000"/>
                  </a:schemeClr>
                </a:solidFill>
                <a:latin typeface="Arial" panose="020B0604020202020204" pitchFamily="34" charset="0"/>
                <a:cs typeface="Arial" panose="020B0604020202020204" pitchFamily="34" charset="0"/>
              </a:rPr>
              <a:t> der </a:t>
            </a:r>
            <a:r>
              <a:rPr lang="fr-FR" sz="900" dirty="0" err="1">
                <a:solidFill>
                  <a:schemeClr val="tx1">
                    <a:lumMod val="65000"/>
                    <a:lumOff val="35000"/>
                  </a:schemeClr>
                </a:solidFill>
                <a:latin typeface="Arial" panose="020B0604020202020204" pitchFamily="34" charset="0"/>
                <a:cs typeface="Arial" panose="020B0604020202020204" pitchFamily="34" charset="0"/>
              </a:rPr>
              <a:t>Personen</a:t>
            </a:r>
            <a:r>
              <a:rPr lang="fr-FR" sz="900" dirty="0">
                <a:solidFill>
                  <a:schemeClr val="tx1">
                    <a:lumMod val="65000"/>
                    <a:lumOff val="35000"/>
                  </a:schemeClr>
                </a:solidFill>
                <a:latin typeface="Arial" panose="020B0604020202020204" pitchFamily="34" charset="0"/>
                <a:cs typeface="Arial" panose="020B0604020202020204" pitchFamily="34" charset="0"/>
              </a:rPr>
              <a:t>, die </a:t>
            </a:r>
            <a:r>
              <a:rPr lang="fr-FR" sz="900" dirty="0" err="1">
                <a:solidFill>
                  <a:schemeClr val="tx1">
                    <a:lumMod val="65000"/>
                    <a:lumOff val="35000"/>
                  </a:schemeClr>
                </a:solidFill>
                <a:latin typeface="Arial" panose="020B0604020202020204" pitchFamily="34" charset="0"/>
                <a:cs typeface="Arial" panose="020B0604020202020204" pitchFamily="34" charset="0"/>
              </a:rPr>
              <a:t>Sie</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beaufsichtigen</a:t>
            </a:r>
            <a:r>
              <a:rPr lang="fr-FR" sz="900" dirty="0">
                <a:solidFill>
                  <a:schemeClr val="tx1">
                    <a:lumMod val="65000"/>
                    <a:lumOff val="35000"/>
                  </a:schemeClr>
                </a:solidFill>
                <a:latin typeface="Arial" panose="020B0604020202020204" pitchFamily="34" charset="0"/>
                <a:cs typeface="Arial" panose="020B0604020202020204" pitchFamily="34" charset="0"/>
              </a:rPr>
              <a:t>.</a:t>
            </a:r>
          </a:p>
        </p:txBody>
      </p:sp>
      <p:sp>
        <p:nvSpPr>
          <p:cNvPr id="196" name="TextBox 195"/>
          <p:cNvSpPr txBox="1"/>
          <p:nvPr/>
        </p:nvSpPr>
        <p:spPr>
          <a:xfrm>
            <a:off x="652279" y="3700419"/>
            <a:ext cx="3881132" cy="646331"/>
          </a:xfrm>
          <a:prstGeom prst="rect">
            <a:avLst/>
          </a:prstGeom>
          <a:noFill/>
        </p:spPr>
        <p:txBody>
          <a:bodyPr wrap="square" rtlCol="0">
            <a:spAutoFit/>
          </a:bodyPr>
          <a:lstStyle/>
          <a:p>
            <a:pPr lvl="0" defTabSz="457200">
              <a:defRPr/>
            </a:pPr>
            <a:r>
              <a:rPr lang="en-US" sz="900" b="1" dirty="0">
                <a:solidFill>
                  <a:schemeClr val="tx1">
                    <a:lumMod val="65000"/>
                    <a:lumOff val="35000"/>
                  </a:schemeClr>
                </a:solidFill>
                <a:latin typeface="Arial" panose="020B0604020202020204" pitchFamily="34" charset="0"/>
                <a:cs typeface="Arial" panose="020B0604020202020204" pitchFamily="34" charset="0"/>
              </a:rPr>
              <a:t>COMPAGNY | </a:t>
            </a:r>
            <a:r>
              <a:rPr lang="de-DE" sz="900" b="1" dirty="0">
                <a:solidFill>
                  <a:schemeClr val="tx1">
                    <a:lumMod val="65000"/>
                    <a:lumOff val="35000"/>
                  </a:schemeClr>
                </a:solidFill>
                <a:latin typeface="Arial" panose="020B0604020202020204" pitchFamily="34" charset="0"/>
                <a:cs typeface="Arial" panose="020B0604020202020204" pitchFamily="34" charset="0"/>
              </a:rPr>
              <a:t>POSITIONSTITEL </a:t>
            </a:r>
            <a:r>
              <a:rPr lang="en-US" sz="900" b="1" dirty="0">
                <a:solidFill>
                  <a:schemeClr val="tx1">
                    <a:lumMod val="65000"/>
                    <a:lumOff val="35000"/>
                  </a:schemeClr>
                </a:solidFill>
                <a:latin typeface="Arial" panose="020B0604020202020204" pitchFamily="34" charset="0"/>
                <a:cs typeface="Arial" panose="020B0604020202020204" pitchFamily="34" charset="0"/>
              </a:rPr>
              <a:t>| 2015– 2010</a:t>
            </a:r>
            <a:endParaRPr lang="fr-FR" sz="900" b="1" dirty="0">
              <a:solidFill>
                <a:schemeClr val="tx1">
                  <a:lumMod val="65000"/>
                  <a:lumOff val="3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65000"/>
                    <a:lumOff val="35000"/>
                  </a:schemeClr>
                </a:solidFill>
                <a:latin typeface="Arial" panose="020B0604020202020204" pitchFamily="34" charset="0"/>
                <a:cs typeface="Arial" panose="020B0604020202020204" pitchFamily="34" charset="0"/>
              </a:rPr>
              <a:t>Beschreiben</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Sie</a:t>
            </a:r>
            <a:r>
              <a:rPr lang="fr-FR" sz="900" dirty="0">
                <a:solidFill>
                  <a:schemeClr val="tx1">
                    <a:lumMod val="65000"/>
                    <a:lumOff val="35000"/>
                  </a:schemeClr>
                </a:solidFill>
                <a:latin typeface="Arial" panose="020B0604020202020204" pitchFamily="34" charset="0"/>
                <a:cs typeface="Arial" panose="020B0604020202020204" pitchFamily="34" charset="0"/>
              </a:rPr>
              <a:t> die </a:t>
            </a:r>
            <a:r>
              <a:rPr lang="fr-FR" sz="900" dirty="0" err="1">
                <a:solidFill>
                  <a:schemeClr val="tx1">
                    <a:lumMod val="65000"/>
                    <a:lumOff val="35000"/>
                  </a:schemeClr>
                </a:solidFill>
                <a:latin typeface="Arial" panose="020B0604020202020204" pitchFamily="34" charset="0"/>
                <a:cs typeface="Arial" panose="020B0604020202020204" pitchFamily="34" charset="0"/>
              </a:rPr>
              <a:t>Positionen</a:t>
            </a:r>
            <a:r>
              <a:rPr lang="fr-FR" sz="900" dirty="0">
                <a:solidFill>
                  <a:schemeClr val="tx1">
                    <a:lumMod val="65000"/>
                    <a:lumOff val="35000"/>
                  </a:schemeClr>
                </a:solidFill>
                <a:latin typeface="Arial" panose="020B0604020202020204" pitchFamily="34" charset="0"/>
                <a:cs typeface="Arial" panose="020B0604020202020204" pitchFamily="34" charset="0"/>
              </a:rPr>
              <a:t>, die </a:t>
            </a:r>
            <a:r>
              <a:rPr lang="fr-FR" sz="900" dirty="0" err="1">
                <a:solidFill>
                  <a:schemeClr val="tx1">
                    <a:lumMod val="65000"/>
                    <a:lumOff val="35000"/>
                  </a:schemeClr>
                </a:solidFill>
                <a:latin typeface="Arial" panose="020B0604020202020204" pitchFamily="34" charset="0"/>
                <a:cs typeface="Arial" panose="020B0604020202020204" pitchFamily="34" charset="0"/>
              </a:rPr>
              <a:t>Sie</a:t>
            </a:r>
            <a:r>
              <a:rPr lang="fr-FR" sz="900" dirty="0">
                <a:solidFill>
                  <a:schemeClr val="tx1">
                    <a:lumMod val="65000"/>
                    <a:lumOff val="35000"/>
                  </a:schemeClr>
                </a:solidFill>
                <a:latin typeface="Arial" panose="020B0604020202020204" pitchFamily="34" charset="0"/>
                <a:cs typeface="Arial" panose="020B0604020202020204" pitchFamily="34" charset="0"/>
              </a:rPr>
              <a:t> hier </a:t>
            </a:r>
            <a:r>
              <a:rPr lang="fr-FR" sz="900" dirty="0" err="1">
                <a:solidFill>
                  <a:schemeClr val="tx1">
                    <a:lumMod val="65000"/>
                    <a:lumOff val="35000"/>
                  </a:schemeClr>
                </a:solidFill>
                <a:latin typeface="Arial" panose="020B0604020202020204" pitchFamily="34" charset="0"/>
                <a:cs typeface="Arial" panose="020B0604020202020204" pitchFamily="34" charset="0"/>
              </a:rPr>
              <a:t>innehatten</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Beschreiben</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Sie</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auch</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Ihre</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Aufgaben</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und</a:t>
            </a:r>
            <a:r>
              <a:rPr lang="fr-FR" sz="900" dirty="0">
                <a:solidFill>
                  <a:schemeClr val="tx1">
                    <a:lumMod val="65000"/>
                    <a:lumOff val="35000"/>
                  </a:schemeClr>
                </a:solidFill>
                <a:latin typeface="Arial" panose="020B0604020202020204" pitchFamily="34" charset="0"/>
                <a:cs typeface="Arial" panose="020B0604020202020204" pitchFamily="34" charset="0"/>
              </a:rPr>
              <a:t> die </a:t>
            </a:r>
            <a:r>
              <a:rPr lang="fr-FR" sz="900" dirty="0" err="1">
                <a:solidFill>
                  <a:schemeClr val="tx1">
                    <a:lumMod val="65000"/>
                    <a:lumOff val="35000"/>
                  </a:schemeClr>
                </a:solidFill>
                <a:latin typeface="Arial" panose="020B0604020202020204" pitchFamily="34" charset="0"/>
                <a:cs typeface="Arial" panose="020B0604020202020204" pitchFamily="34" charset="0"/>
              </a:rPr>
              <a:t>Anzahl</a:t>
            </a:r>
            <a:r>
              <a:rPr lang="fr-FR" sz="900" dirty="0">
                <a:solidFill>
                  <a:schemeClr val="tx1">
                    <a:lumMod val="65000"/>
                    <a:lumOff val="35000"/>
                  </a:schemeClr>
                </a:solidFill>
                <a:latin typeface="Arial" panose="020B0604020202020204" pitchFamily="34" charset="0"/>
                <a:cs typeface="Arial" panose="020B0604020202020204" pitchFamily="34" charset="0"/>
              </a:rPr>
              <a:t> der </a:t>
            </a:r>
            <a:r>
              <a:rPr lang="fr-FR" sz="900" dirty="0" err="1">
                <a:solidFill>
                  <a:schemeClr val="tx1">
                    <a:lumMod val="65000"/>
                    <a:lumOff val="35000"/>
                  </a:schemeClr>
                </a:solidFill>
                <a:latin typeface="Arial" panose="020B0604020202020204" pitchFamily="34" charset="0"/>
                <a:cs typeface="Arial" panose="020B0604020202020204" pitchFamily="34" charset="0"/>
              </a:rPr>
              <a:t>Personen</a:t>
            </a:r>
            <a:r>
              <a:rPr lang="fr-FR" sz="900" dirty="0">
                <a:solidFill>
                  <a:schemeClr val="tx1">
                    <a:lumMod val="65000"/>
                    <a:lumOff val="35000"/>
                  </a:schemeClr>
                </a:solidFill>
                <a:latin typeface="Arial" panose="020B0604020202020204" pitchFamily="34" charset="0"/>
                <a:cs typeface="Arial" panose="020B0604020202020204" pitchFamily="34" charset="0"/>
              </a:rPr>
              <a:t>, die </a:t>
            </a:r>
            <a:r>
              <a:rPr lang="fr-FR" sz="900" dirty="0" err="1">
                <a:solidFill>
                  <a:schemeClr val="tx1">
                    <a:lumMod val="65000"/>
                    <a:lumOff val="35000"/>
                  </a:schemeClr>
                </a:solidFill>
                <a:latin typeface="Arial" panose="020B0604020202020204" pitchFamily="34" charset="0"/>
                <a:cs typeface="Arial" panose="020B0604020202020204" pitchFamily="34" charset="0"/>
              </a:rPr>
              <a:t>Sie</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beaufsichtigen</a:t>
            </a:r>
            <a:r>
              <a:rPr lang="fr-FR" sz="900" dirty="0">
                <a:solidFill>
                  <a:schemeClr val="tx1">
                    <a:lumMod val="65000"/>
                    <a:lumOff val="35000"/>
                  </a:schemeClr>
                </a:solidFill>
                <a:latin typeface="Arial" panose="020B0604020202020204" pitchFamily="34" charset="0"/>
                <a:cs typeface="Arial" panose="020B0604020202020204" pitchFamily="34" charset="0"/>
              </a:rPr>
              <a:t>.</a:t>
            </a:r>
          </a:p>
        </p:txBody>
      </p:sp>
      <p:sp>
        <p:nvSpPr>
          <p:cNvPr id="197" name="TextBox 196"/>
          <p:cNvSpPr txBox="1"/>
          <p:nvPr/>
        </p:nvSpPr>
        <p:spPr>
          <a:xfrm>
            <a:off x="644511" y="4891334"/>
            <a:ext cx="3815049" cy="507831"/>
          </a:xfrm>
          <a:prstGeom prst="rect">
            <a:avLst/>
          </a:prstGeom>
          <a:noFill/>
        </p:spPr>
        <p:txBody>
          <a:bodyPr wrap="square" rtlCol="0">
            <a:spAutoFit/>
          </a:bodyPr>
          <a:lstStyle/>
          <a:p>
            <a:pPr lvl="0" defTabSz="457200">
              <a:defRPr/>
            </a:pPr>
            <a:r>
              <a:rPr lang="de-DE" sz="900" b="1" dirty="0">
                <a:solidFill>
                  <a:schemeClr val="tx1">
                    <a:lumMod val="65000"/>
                    <a:lumOff val="35000"/>
                  </a:schemeClr>
                </a:solidFill>
                <a:latin typeface="Arial" panose="020B0604020202020204" pitchFamily="34" charset="0"/>
                <a:cs typeface="Arial" panose="020B0604020202020204" pitchFamily="34" charset="0"/>
              </a:rPr>
              <a:t>UNIVERSITÄT- DIPLOM - </a:t>
            </a:r>
            <a:r>
              <a:rPr lang="en-US" sz="900" b="1" dirty="0">
                <a:solidFill>
                  <a:schemeClr val="tx1">
                    <a:lumMod val="65000"/>
                    <a:lumOff val="35000"/>
                  </a:schemeClr>
                </a:solidFill>
                <a:latin typeface="Arial" panose="020B0604020202020204" pitchFamily="34" charset="0"/>
                <a:cs typeface="Arial" panose="020B0604020202020204" pitchFamily="34" charset="0"/>
              </a:rPr>
              <a:t> 2000</a:t>
            </a:r>
            <a:endParaRPr lang="fr-FR" sz="900" b="1" dirty="0">
              <a:solidFill>
                <a:schemeClr val="tx1">
                  <a:lumMod val="65000"/>
                  <a:lumOff val="3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65000"/>
                    <a:lumOff val="35000"/>
                  </a:schemeClr>
                </a:solidFill>
                <a:latin typeface="Arial" panose="020B0604020202020204" pitchFamily="34" charset="0"/>
                <a:cs typeface="Arial" panose="020B0604020202020204" pitchFamily="34" charset="0"/>
              </a:rPr>
              <a:t>Beschreiben</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Sie</a:t>
            </a:r>
            <a:r>
              <a:rPr lang="fr-FR" sz="900" dirty="0">
                <a:solidFill>
                  <a:schemeClr val="tx1">
                    <a:lumMod val="65000"/>
                    <a:lumOff val="35000"/>
                  </a:schemeClr>
                </a:solidFill>
                <a:latin typeface="Arial" panose="020B0604020202020204" pitchFamily="34" charset="0"/>
                <a:cs typeface="Arial" panose="020B0604020202020204" pitchFamily="34" charset="0"/>
              </a:rPr>
              <a:t> in </a:t>
            </a:r>
            <a:r>
              <a:rPr lang="fr-FR" sz="900" dirty="0" err="1">
                <a:solidFill>
                  <a:schemeClr val="tx1">
                    <a:lumMod val="65000"/>
                    <a:lumOff val="35000"/>
                  </a:schemeClr>
                </a:solidFill>
                <a:latin typeface="Arial" panose="020B0604020202020204" pitchFamily="34" charset="0"/>
                <a:cs typeface="Arial" panose="020B0604020202020204" pitchFamily="34" charset="0"/>
              </a:rPr>
              <a:t>einer</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Zeile</a:t>
            </a:r>
            <a:r>
              <a:rPr lang="fr-FR" sz="900" dirty="0">
                <a:solidFill>
                  <a:schemeClr val="tx1">
                    <a:lumMod val="65000"/>
                    <a:lumOff val="35000"/>
                  </a:schemeClr>
                </a:solidFill>
                <a:latin typeface="Arial" panose="020B0604020202020204" pitchFamily="34" charset="0"/>
                <a:cs typeface="Arial" panose="020B0604020202020204" pitchFamily="34" charset="0"/>
              </a:rPr>
              <a:t> die </a:t>
            </a:r>
            <a:r>
              <a:rPr lang="fr-FR" sz="900" dirty="0" err="1">
                <a:solidFill>
                  <a:schemeClr val="tx1">
                    <a:lumMod val="65000"/>
                    <a:lumOff val="35000"/>
                  </a:schemeClr>
                </a:solidFill>
                <a:latin typeface="Arial" panose="020B0604020202020204" pitchFamily="34" charset="0"/>
                <a:cs typeface="Arial" panose="020B0604020202020204" pitchFamily="34" charset="0"/>
              </a:rPr>
              <a:t>Ziele</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und</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Besonderheiten</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dieser</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Schulung</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Schreiben</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Sie</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Ihre</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Erwähnung</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wenn</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Sie</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eine</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hatten</a:t>
            </a:r>
            <a:r>
              <a:rPr lang="fr-FR" sz="900" dirty="0">
                <a:solidFill>
                  <a:schemeClr val="tx1">
                    <a:lumMod val="65000"/>
                    <a:lumOff val="35000"/>
                  </a:schemeClr>
                </a:solidFill>
                <a:latin typeface="Arial" panose="020B0604020202020204" pitchFamily="34" charset="0"/>
                <a:cs typeface="Arial" panose="020B0604020202020204" pitchFamily="34" charset="0"/>
              </a:rPr>
              <a:t>. </a:t>
            </a:r>
          </a:p>
        </p:txBody>
      </p:sp>
      <p:sp>
        <p:nvSpPr>
          <p:cNvPr id="198" name="TextBox 197"/>
          <p:cNvSpPr txBox="1"/>
          <p:nvPr/>
        </p:nvSpPr>
        <p:spPr>
          <a:xfrm>
            <a:off x="644511" y="5462432"/>
            <a:ext cx="3815049" cy="507831"/>
          </a:xfrm>
          <a:prstGeom prst="rect">
            <a:avLst/>
          </a:prstGeom>
          <a:noFill/>
        </p:spPr>
        <p:txBody>
          <a:bodyPr wrap="square" rtlCol="0">
            <a:spAutoFit/>
          </a:bodyPr>
          <a:lstStyle/>
          <a:p>
            <a:pPr lvl="0" defTabSz="457200">
              <a:defRPr/>
            </a:pPr>
            <a:r>
              <a:rPr lang="de-DE" sz="900" b="1" dirty="0">
                <a:solidFill>
                  <a:schemeClr val="tx1">
                    <a:lumMod val="65000"/>
                    <a:lumOff val="35000"/>
                  </a:schemeClr>
                </a:solidFill>
                <a:latin typeface="Arial" panose="020B0604020202020204" pitchFamily="34" charset="0"/>
                <a:cs typeface="Arial" panose="020B0604020202020204" pitchFamily="34" charset="0"/>
              </a:rPr>
              <a:t>UNIVERSITÄT- DIPLOM - </a:t>
            </a:r>
            <a:r>
              <a:rPr lang="en-US" sz="900" b="1" dirty="0">
                <a:solidFill>
                  <a:schemeClr val="tx1">
                    <a:lumMod val="65000"/>
                    <a:lumOff val="35000"/>
                  </a:schemeClr>
                </a:solidFill>
                <a:latin typeface="Arial" panose="020B0604020202020204" pitchFamily="34" charset="0"/>
                <a:cs typeface="Arial" panose="020B0604020202020204" pitchFamily="34" charset="0"/>
              </a:rPr>
              <a:t> 2000</a:t>
            </a:r>
            <a:endParaRPr lang="fr-FR" sz="900" b="1" dirty="0">
              <a:solidFill>
                <a:schemeClr val="tx1">
                  <a:lumMod val="65000"/>
                  <a:lumOff val="3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65000"/>
                    <a:lumOff val="35000"/>
                  </a:schemeClr>
                </a:solidFill>
                <a:latin typeface="Arial" panose="020B0604020202020204" pitchFamily="34" charset="0"/>
                <a:cs typeface="Arial" panose="020B0604020202020204" pitchFamily="34" charset="0"/>
              </a:rPr>
              <a:t>Beschreiben</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Sie</a:t>
            </a:r>
            <a:r>
              <a:rPr lang="fr-FR" sz="900" dirty="0">
                <a:solidFill>
                  <a:schemeClr val="tx1">
                    <a:lumMod val="65000"/>
                    <a:lumOff val="35000"/>
                  </a:schemeClr>
                </a:solidFill>
                <a:latin typeface="Arial" panose="020B0604020202020204" pitchFamily="34" charset="0"/>
                <a:cs typeface="Arial" panose="020B0604020202020204" pitchFamily="34" charset="0"/>
              </a:rPr>
              <a:t> in </a:t>
            </a:r>
            <a:r>
              <a:rPr lang="fr-FR" sz="900" dirty="0" err="1">
                <a:solidFill>
                  <a:schemeClr val="tx1">
                    <a:lumMod val="65000"/>
                    <a:lumOff val="35000"/>
                  </a:schemeClr>
                </a:solidFill>
                <a:latin typeface="Arial" panose="020B0604020202020204" pitchFamily="34" charset="0"/>
                <a:cs typeface="Arial" panose="020B0604020202020204" pitchFamily="34" charset="0"/>
              </a:rPr>
              <a:t>einer</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Zeile</a:t>
            </a:r>
            <a:r>
              <a:rPr lang="fr-FR" sz="900" dirty="0">
                <a:solidFill>
                  <a:schemeClr val="tx1">
                    <a:lumMod val="65000"/>
                    <a:lumOff val="35000"/>
                  </a:schemeClr>
                </a:solidFill>
                <a:latin typeface="Arial" panose="020B0604020202020204" pitchFamily="34" charset="0"/>
                <a:cs typeface="Arial" panose="020B0604020202020204" pitchFamily="34" charset="0"/>
              </a:rPr>
              <a:t> die </a:t>
            </a:r>
            <a:r>
              <a:rPr lang="fr-FR" sz="900" dirty="0" err="1">
                <a:solidFill>
                  <a:schemeClr val="tx1">
                    <a:lumMod val="65000"/>
                    <a:lumOff val="35000"/>
                  </a:schemeClr>
                </a:solidFill>
                <a:latin typeface="Arial" panose="020B0604020202020204" pitchFamily="34" charset="0"/>
                <a:cs typeface="Arial" panose="020B0604020202020204" pitchFamily="34" charset="0"/>
              </a:rPr>
              <a:t>Ziele</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und</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Besonderheiten</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dieser</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Schulung</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Schreiben</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Sie</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Ihre</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Erwähnung</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wenn</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Sie</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eine</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hatten</a:t>
            </a:r>
            <a:r>
              <a:rPr lang="fr-FR" sz="900" dirty="0">
                <a:solidFill>
                  <a:schemeClr val="tx1">
                    <a:lumMod val="65000"/>
                    <a:lumOff val="35000"/>
                  </a:schemeClr>
                </a:solidFill>
                <a:latin typeface="Arial" panose="020B0604020202020204" pitchFamily="34" charset="0"/>
                <a:cs typeface="Arial" panose="020B0604020202020204" pitchFamily="34" charset="0"/>
              </a:rPr>
              <a:t>. </a:t>
            </a:r>
          </a:p>
        </p:txBody>
      </p:sp>
      <p:sp>
        <p:nvSpPr>
          <p:cNvPr id="199" name="TextBox 198"/>
          <p:cNvSpPr txBox="1"/>
          <p:nvPr/>
        </p:nvSpPr>
        <p:spPr>
          <a:xfrm>
            <a:off x="644511" y="6033530"/>
            <a:ext cx="3815049" cy="507831"/>
          </a:xfrm>
          <a:prstGeom prst="rect">
            <a:avLst/>
          </a:prstGeom>
          <a:noFill/>
        </p:spPr>
        <p:txBody>
          <a:bodyPr wrap="square" rtlCol="0">
            <a:spAutoFit/>
          </a:bodyPr>
          <a:lstStyle/>
          <a:p>
            <a:pPr lvl="0" defTabSz="457200">
              <a:defRPr/>
            </a:pPr>
            <a:r>
              <a:rPr lang="de-DE" sz="900" b="1" dirty="0">
                <a:solidFill>
                  <a:schemeClr val="tx1">
                    <a:lumMod val="65000"/>
                    <a:lumOff val="35000"/>
                  </a:schemeClr>
                </a:solidFill>
                <a:latin typeface="Arial" panose="020B0604020202020204" pitchFamily="34" charset="0"/>
                <a:cs typeface="Arial" panose="020B0604020202020204" pitchFamily="34" charset="0"/>
              </a:rPr>
              <a:t>UNIVERSITÄT- DIPLOM - </a:t>
            </a:r>
            <a:r>
              <a:rPr lang="en-US" sz="900" b="1" dirty="0">
                <a:solidFill>
                  <a:schemeClr val="tx1">
                    <a:lumMod val="65000"/>
                    <a:lumOff val="35000"/>
                  </a:schemeClr>
                </a:solidFill>
                <a:latin typeface="Arial" panose="020B0604020202020204" pitchFamily="34" charset="0"/>
                <a:cs typeface="Arial" panose="020B0604020202020204" pitchFamily="34" charset="0"/>
              </a:rPr>
              <a:t> 2000</a:t>
            </a:r>
            <a:endParaRPr lang="fr-FR" sz="900" b="1" dirty="0">
              <a:solidFill>
                <a:schemeClr val="tx1">
                  <a:lumMod val="65000"/>
                  <a:lumOff val="3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65000"/>
                    <a:lumOff val="35000"/>
                  </a:schemeClr>
                </a:solidFill>
                <a:latin typeface="Arial" panose="020B0604020202020204" pitchFamily="34" charset="0"/>
                <a:cs typeface="Arial" panose="020B0604020202020204" pitchFamily="34" charset="0"/>
              </a:rPr>
              <a:t>Beschreiben</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Sie</a:t>
            </a:r>
            <a:r>
              <a:rPr lang="fr-FR" sz="900" dirty="0">
                <a:solidFill>
                  <a:schemeClr val="tx1">
                    <a:lumMod val="65000"/>
                    <a:lumOff val="35000"/>
                  </a:schemeClr>
                </a:solidFill>
                <a:latin typeface="Arial" panose="020B0604020202020204" pitchFamily="34" charset="0"/>
                <a:cs typeface="Arial" panose="020B0604020202020204" pitchFamily="34" charset="0"/>
              </a:rPr>
              <a:t> in </a:t>
            </a:r>
            <a:r>
              <a:rPr lang="fr-FR" sz="900" dirty="0" err="1">
                <a:solidFill>
                  <a:schemeClr val="tx1">
                    <a:lumMod val="65000"/>
                    <a:lumOff val="35000"/>
                  </a:schemeClr>
                </a:solidFill>
                <a:latin typeface="Arial" panose="020B0604020202020204" pitchFamily="34" charset="0"/>
                <a:cs typeface="Arial" panose="020B0604020202020204" pitchFamily="34" charset="0"/>
              </a:rPr>
              <a:t>einer</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Zeile</a:t>
            </a:r>
            <a:r>
              <a:rPr lang="fr-FR" sz="900" dirty="0">
                <a:solidFill>
                  <a:schemeClr val="tx1">
                    <a:lumMod val="65000"/>
                    <a:lumOff val="35000"/>
                  </a:schemeClr>
                </a:solidFill>
                <a:latin typeface="Arial" panose="020B0604020202020204" pitchFamily="34" charset="0"/>
                <a:cs typeface="Arial" panose="020B0604020202020204" pitchFamily="34" charset="0"/>
              </a:rPr>
              <a:t> die </a:t>
            </a:r>
            <a:r>
              <a:rPr lang="fr-FR" sz="900" dirty="0" err="1">
                <a:solidFill>
                  <a:schemeClr val="tx1">
                    <a:lumMod val="65000"/>
                    <a:lumOff val="35000"/>
                  </a:schemeClr>
                </a:solidFill>
                <a:latin typeface="Arial" panose="020B0604020202020204" pitchFamily="34" charset="0"/>
                <a:cs typeface="Arial" panose="020B0604020202020204" pitchFamily="34" charset="0"/>
              </a:rPr>
              <a:t>Ziele</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und</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Besonderheiten</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dieser</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Schulung</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Schreiben</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Sie</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Ihre</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Erwähnung</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wenn</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Sie</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eine</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hatten</a:t>
            </a:r>
            <a:r>
              <a:rPr lang="fr-FR" sz="900" dirty="0">
                <a:solidFill>
                  <a:schemeClr val="tx1">
                    <a:lumMod val="65000"/>
                    <a:lumOff val="35000"/>
                  </a:schemeClr>
                </a:solidFill>
                <a:latin typeface="Arial" panose="020B0604020202020204" pitchFamily="34" charset="0"/>
                <a:cs typeface="Arial" panose="020B0604020202020204" pitchFamily="34" charset="0"/>
              </a:rPr>
              <a:t>. </a:t>
            </a:r>
          </a:p>
        </p:txBody>
      </p:sp>
      <p:sp>
        <p:nvSpPr>
          <p:cNvPr id="200" name="TextBox 199"/>
          <p:cNvSpPr txBox="1"/>
          <p:nvPr/>
        </p:nvSpPr>
        <p:spPr>
          <a:xfrm>
            <a:off x="644511" y="6604628"/>
            <a:ext cx="3815049" cy="507831"/>
          </a:xfrm>
          <a:prstGeom prst="rect">
            <a:avLst/>
          </a:prstGeom>
          <a:noFill/>
        </p:spPr>
        <p:txBody>
          <a:bodyPr wrap="square" rtlCol="0">
            <a:spAutoFit/>
          </a:bodyPr>
          <a:lstStyle/>
          <a:p>
            <a:pPr lvl="0" defTabSz="457200">
              <a:defRPr/>
            </a:pPr>
            <a:r>
              <a:rPr lang="de-DE" sz="900" b="1" dirty="0">
                <a:solidFill>
                  <a:schemeClr val="tx1">
                    <a:lumMod val="65000"/>
                    <a:lumOff val="35000"/>
                  </a:schemeClr>
                </a:solidFill>
                <a:latin typeface="Arial" panose="020B0604020202020204" pitchFamily="34" charset="0"/>
                <a:cs typeface="Arial" panose="020B0604020202020204" pitchFamily="34" charset="0"/>
              </a:rPr>
              <a:t>UNIVERSITÄT- DIPLOM - </a:t>
            </a:r>
            <a:r>
              <a:rPr lang="en-US" sz="900" b="1" dirty="0">
                <a:solidFill>
                  <a:schemeClr val="tx1">
                    <a:lumMod val="65000"/>
                    <a:lumOff val="35000"/>
                  </a:schemeClr>
                </a:solidFill>
                <a:latin typeface="Arial" panose="020B0604020202020204" pitchFamily="34" charset="0"/>
                <a:cs typeface="Arial" panose="020B0604020202020204" pitchFamily="34" charset="0"/>
              </a:rPr>
              <a:t> 2000</a:t>
            </a:r>
            <a:endParaRPr lang="fr-FR" sz="900" b="1" dirty="0">
              <a:solidFill>
                <a:schemeClr val="tx1">
                  <a:lumMod val="65000"/>
                  <a:lumOff val="3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65000"/>
                    <a:lumOff val="35000"/>
                  </a:schemeClr>
                </a:solidFill>
                <a:latin typeface="Arial" panose="020B0604020202020204" pitchFamily="34" charset="0"/>
                <a:cs typeface="Arial" panose="020B0604020202020204" pitchFamily="34" charset="0"/>
              </a:rPr>
              <a:t>Beschreiben</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Sie</a:t>
            </a:r>
            <a:r>
              <a:rPr lang="fr-FR" sz="900" dirty="0">
                <a:solidFill>
                  <a:schemeClr val="tx1">
                    <a:lumMod val="65000"/>
                    <a:lumOff val="35000"/>
                  </a:schemeClr>
                </a:solidFill>
                <a:latin typeface="Arial" panose="020B0604020202020204" pitchFamily="34" charset="0"/>
                <a:cs typeface="Arial" panose="020B0604020202020204" pitchFamily="34" charset="0"/>
              </a:rPr>
              <a:t> in </a:t>
            </a:r>
            <a:r>
              <a:rPr lang="fr-FR" sz="900" dirty="0" err="1">
                <a:solidFill>
                  <a:schemeClr val="tx1">
                    <a:lumMod val="65000"/>
                    <a:lumOff val="35000"/>
                  </a:schemeClr>
                </a:solidFill>
                <a:latin typeface="Arial" panose="020B0604020202020204" pitchFamily="34" charset="0"/>
                <a:cs typeface="Arial" panose="020B0604020202020204" pitchFamily="34" charset="0"/>
              </a:rPr>
              <a:t>einer</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Zeile</a:t>
            </a:r>
            <a:r>
              <a:rPr lang="fr-FR" sz="900" dirty="0">
                <a:solidFill>
                  <a:schemeClr val="tx1">
                    <a:lumMod val="65000"/>
                    <a:lumOff val="35000"/>
                  </a:schemeClr>
                </a:solidFill>
                <a:latin typeface="Arial" panose="020B0604020202020204" pitchFamily="34" charset="0"/>
                <a:cs typeface="Arial" panose="020B0604020202020204" pitchFamily="34" charset="0"/>
              </a:rPr>
              <a:t> die </a:t>
            </a:r>
            <a:r>
              <a:rPr lang="fr-FR" sz="900" dirty="0" err="1">
                <a:solidFill>
                  <a:schemeClr val="tx1">
                    <a:lumMod val="65000"/>
                    <a:lumOff val="35000"/>
                  </a:schemeClr>
                </a:solidFill>
                <a:latin typeface="Arial" panose="020B0604020202020204" pitchFamily="34" charset="0"/>
                <a:cs typeface="Arial" panose="020B0604020202020204" pitchFamily="34" charset="0"/>
              </a:rPr>
              <a:t>Ziele</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und</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Besonderheiten</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dieser</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Schulung</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Schreiben</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Sie</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Ihre</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Erwähnung</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wenn</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Sie</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eine</a:t>
            </a:r>
            <a:r>
              <a:rPr lang="fr-FR" sz="900" dirty="0">
                <a:solidFill>
                  <a:schemeClr val="tx1">
                    <a:lumMod val="65000"/>
                    <a:lumOff val="35000"/>
                  </a:schemeClr>
                </a:solidFill>
                <a:latin typeface="Arial" panose="020B0604020202020204" pitchFamily="34" charset="0"/>
                <a:cs typeface="Arial" panose="020B0604020202020204" pitchFamily="34" charset="0"/>
              </a:rPr>
              <a:t> </a:t>
            </a:r>
            <a:r>
              <a:rPr lang="fr-FR" sz="900" dirty="0" err="1">
                <a:solidFill>
                  <a:schemeClr val="tx1">
                    <a:lumMod val="65000"/>
                    <a:lumOff val="35000"/>
                  </a:schemeClr>
                </a:solidFill>
                <a:latin typeface="Arial" panose="020B0604020202020204" pitchFamily="34" charset="0"/>
                <a:cs typeface="Arial" panose="020B0604020202020204" pitchFamily="34" charset="0"/>
              </a:rPr>
              <a:t>hatten</a:t>
            </a:r>
            <a:r>
              <a:rPr lang="fr-FR" sz="900" dirty="0">
                <a:solidFill>
                  <a:schemeClr val="tx1">
                    <a:lumMod val="65000"/>
                    <a:lumOff val="35000"/>
                  </a:schemeClr>
                </a:solidFill>
                <a:latin typeface="Arial" panose="020B0604020202020204" pitchFamily="34" charset="0"/>
                <a:cs typeface="Arial" panose="020B0604020202020204" pitchFamily="34" charset="0"/>
              </a:rPr>
              <a:t>. </a:t>
            </a:r>
          </a:p>
        </p:txBody>
      </p:sp>
      <p:sp>
        <p:nvSpPr>
          <p:cNvPr id="201" name="TextBox 200"/>
          <p:cNvSpPr txBox="1"/>
          <p:nvPr/>
        </p:nvSpPr>
        <p:spPr>
          <a:xfrm>
            <a:off x="644511" y="7785670"/>
            <a:ext cx="3815049" cy="369332"/>
          </a:xfrm>
          <a:prstGeom prst="rect">
            <a:avLst/>
          </a:prstGeom>
          <a:noFill/>
        </p:spPr>
        <p:txBody>
          <a:bodyPr wrap="square" rtlCol="0">
            <a:spAutoFit/>
          </a:bodyPr>
          <a:lstStyle/>
          <a:p>
            <a:r>
              <a:rPr lang="de-DE" sz="900" dirty="0">
                <a:solidFill>
                  <a:schemeClr val="tx1">
                    <a:lumMod val="65000"/>
                    <a:lumOff val="35000"/>
                  </a:schemeClr>
                </a:solidFill>
                <a:latin typeface="Arial" panose="020B0604020202020204" pitchFamily="34" charset="0"/>
                <a:cs typeface="Arial" panose="020B0604020202020204" pitchFamily="34" charset="0"/>
              </a:rPr>
              <a:t>Beschreiben Sie Ihre Interessengebiete oder andere Informationen, die Sie für wichtig halten, um sie in Ihren Lebenslauf aufzunehmen.</a:t>
            </a:r>
          </a:p>
        </p:txBody>
      </p:sp>
      <p:cxnSp>
        <p:nvCxnSpPr>
          <p:cNvPr id="240" name="Straight Connector 239"/>
          <p:cNvCxnSpPr/>
          <p:nvPr/>
        </p:nvCxnSpPr>
        <p:spPr>
          <a:xfrm>
            <a:off x="719980" y="5441644"/>
            <a:ext cx="3294535" cy="0"/>
          </a:xfrm>
          <a:prstGeom prst="line">
            <a:avLst/>
          </a:prstGeom>
          <a:ln w="3175">
            <a:solidFill>
              <a:schemeClr val="bg1">
                <a:alpha val="20000"/>
              </a:schemeClr>
            </a:solidFill>
          </a:ln>
        </p:spPr>
        <p:style>
          <a:lnRef idx="1">
            <a:schemeClr val="accent1"/>
          </a:lnRef>
          <a:fillRef idx="0">
            <a:schemeClr val="accent1"/>
          </a:fillRef>
          <a:effectRef idx="0">
            <a:schemeClr val="accent1"/>
          </a:effectRef>
          <a:fontRef idx="minor">
            <a:schemeClr val="tx1"/>
          </a:fontRef>
        </p:style>
      </p:cxnSp>
      <p:sp>
        <p:nvSpPr>
          <p:cNvPr id="243" name="TextBox 242"/>
          <p:cNvSpPr txBox="1"/>
          <p:nvPr/>
        </p:nvSpPr>
        <p:spPr>
          <a:xfrm>
            <a:off x="646753" y="8828213"/>
            <a:ext cx="3818554" cy="369332"/>
          </a:xfrm>
          <a:prstGeom prst="rect">
            <a:avLst/>
          </a:prstGeom>
          <a:noFill/>
        </p:spPr>
        <p:txBody>
          <a:bodyPr wrap="square" rtlCol="0">
            <a:spAutoFit/>
          </a:bodyPr>
          <a:lstStyle/>
          <a:p>
            <a:r>
              <a:rPr lang="en-US" spc="400" dirty="0">
                <a:solidFill>
                  <a:srgbClr val="1B363D"/>
                </a:solidFill>
                <a:latin typeface="Arial" panose="020B0604020202020204" pitchFamily="34" charset="0"/>
                <a:cs typeface="Arial" panose="020B0604020202020204" pitchFamily="34" charset="0"/>
              </a:rPr>
              <a:t>LANGUES</a:t>
            </a:r>
          </a:p>
        </p:txBody>
      </p:sp>
      <p:sp>
        <p:nvSpPr>
          <p:cNvPr id="68" name="TextBox 67"/>
          <p:cNvSpPr txBox="1"/>
          <p:nvPr/>
        </p:nvSpPr>
        <p:spPr>
          <a:xfrm>
            <a:off x="4774178" y="4500359"/>
            <a:ext cx="2664405" cy="276999"/>
          </a:xfrm>
          <a:prstGeom prst="rect">
            <a:avLst/>
          </a:prstGeom>
          <a:noFill/>
        </p:spPr>
        <p:txBody>
          <a:bodyPr wrap="square" rtlCol="0">
            <a:spAutoFit/>
          </a:bodyPr>
          <a:lstStyle/>
          <a:p>
            <a:pPr algn="just"/>
            <a:r>
              <a:rPr lang="en-US" sz="1200" dirty="0">
                <a:solidFill>
                  <a:schemeClr val="bg1"/>
                </a:solidFill>
                <a:latin typeface="Arial" panose="020B0604020202020204" pitchFamily="34" charset="0"/>
                <a:cs typeface="Arial" panose="020B0604020202020204" pitchFamily="34" charset="0"/>
              </a:rPr>
              <a:t>KONTAKT</a:t>
            </a:r>
          </a:p>
        </p:txBody>
      </p:sp>
      <p:grpSp>
        <p:nvGrpSpPr>
          <p:cNvPr id="229" name="Group 228"/>
          <p:cNvGrpSpPr/>
          <p:nvPr/>
        </p:nvGrpSpPr>
        <p:grpSpPr>
          <a:xfrm>
            <a:off x="4867480" y="4853949"/>
            <a:ext cx="228600" cy="1261892"/>
            <a:chOff x="4867480" y="4853949"/>
            <a:chExt cx="228600" cy="1261892"/>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67480" y="5267672"/>
              <a:ext cx="228600" cy="2286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67480" y="5577457"/>
              <a:ext cx="228600" cy="228600"/>
            </a:xfrm>
            <a:prstGeom prst="rect">
              <a:avLst/>
            </a:prstGeom>
          </p:spPr>
        </p:pic>
        <p:pic>
          <p:nvPicPr>
            <p:cNvPr id="20" name="Picture 1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67480" y="5887241"/>
              <a:ext cx="228600" cy="228600"/>
            </a:xfrm>
            <a:prstGeom prst="rect">
              <a:avLst/>
            </a:prstGeom>
          </p:spPr>
        </p:pic>
        <p:pic>
          <p:nvPicPr>
            <p:cNvPr id="21" name="Picture 2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67480" y="4853949"/>
              <a:ext cx="228600" cy="228600"/>
            </a:xfrm>
            <a:prstGeom prst="rect">
              <a:avLst/>
            </a:prstGeom>
          </p:spPr>
        </p:pic>
      </p:grpSp>
      <p:sp>
        <p:nvSpPr>
          <p:cNvPr id="22" name="TextBox 21"/>
          <p:cNvSpPr txBox="1"/>
          <p:nvPr/>
        </p:nvSpPr>
        <p:spPr>
          <a:xfrm>
            <a:off x="5122607" y="4853949"/>
            <a:ext cx="2315976" cy="1323439"/>
          </a:xfrm>
          <a:prstGeom prst="rect">
            <a:avLst/>
          </a:prstGeom>
          <a:noFill/>
        </p:spPr>
        <p:txBody>
          <a:bodyPr wrap="square" rtlCol="0">
            <a:spAutoFit/>
          </a:bodyPr>
          <a:lstStyle/>
          <a:p>
            <a:r>
              <a:rPr lang="en-US" sz="1000" dirty="0" err="1">
                <a:solidFill>
                  <a:schemeClr val="bg1"/>
                </a:solidFill>
                <a:latin typeface="Arial" panose="020B0604020202020204" pitchFamily="34" charset="0"/>
                <a:cs typeface="Arial" panose="020B0604020202020204" pitchFamily="34" charset="0"/>
              </a:rPr>
              <a:t>Adresse</a:t>
            </a:r>
            <a:r>
              <a:rPr lang="en-US" sz="1000" dirty="0">
                <a:solidFill>
                  <a:schemeClr val="bg1"/>
                </a:solidFill>
                <a:latin typeface="Arial" panose="020B0604020202020204" pitchFamily="34" charset="0"/>
                <a:cs typeface="Arial" panose="020B0604020202020204" pitchFamily="34" charset="0"/>
              </a:rPr>
              <a:t>	12 Lorem ipsum</a:t>
            </a:r>
          </a:p>
          <a:p>
            <a:r>
              <a:rPr lang="en-US" sz="1000" dirty="0">
                <a:solidFill>
                  <a:schemeClr val="bg1"/>
                </a:solidFill>
                <a:latin typeface="Arial" panose="020B0604020202020204" pitchFamily="34" charset="0"/>
                <a:cs typeface="Arial" panose="020B0604020202020204" pitchFamily="34" charset="0"/>
              </a:rPr>
              <a:t>	0000 Berlin</a:t>
            </a:r>
          </a:p>
          <a:p>
            <a:pPr>
              <a:lnSpc>
                <a:spcPct val="200000"/>
              </a:lnSpc>
            </a:pPr>
            <a:r>
              <a:rPr lang="en-US" sz="1000" dirty="0">
                <a:solidFill>
                  <a:schemeClr val="bg1"/>
                </a:solidFill>
                <a:latin typeface="Arial" panose="020B0604020202020204" pitchFamily="34" charset="0"/>
                <a:cs typeface="Arial" panose="020B0604020202020204" pitchFamily="34" charset="0"/>
              </a:rPr>
              <a:t>Tel	1234-456-987</a:t>
            </a:r>
          </a:p>
          <a:p>
            <a:pPr>
              <a:lnSpc>
                <a:spcPct val="200000"/>
              </a:lnSpc>
            </a:pPr>
            <a:r>
              <a:rPr lang="en-US" sz="1000" dirty="0">
                <a:solidFill>
                  <a:schemeClr val="bg1"/>
                </a:solidFill>
                <a:latin typeface="Arial" panose="020B0604020202020204" pitchFamily="34" charset="0"/>
                <a:cs typeface="Arial" panose="020B0604020202020204" pitchFamily="34" charset="0"/>
              </a:rPr>
              <a:t>Email	</a:t>
            </a:r>
            <a:r>
              <a:rPr lang="en-US" sz="1000" dirty="0" err="1">
                <a:solidFill>
                  <a:schemeClr val="bg1"/>
                </a:solidFill>
                <a:latin typeface="Arial" panose="020B0604020202020204" pitchFamily="34" charset="0"/>
                <a:cs typeface="Arial" panose="020B0604020202020204" pitchFamily="34" charset="0"/>
              </a:rPr>
              <a:t>mai@mail.com</a:t>
            </a:r>
            <a:endParaRPr lang="en-US" sz="1000" dirty="0">
              <a:solidFill>
                <a:schemeClr val="bg1"/>
              </a:solidFill>
              <a:latin typeface="Arial" panose="020B0604020202020204" pitchFamily="34" charset="0"/>
              <a:cs typeface="Arial" panose="020B0604020202020204" pitchFamily="34" charset="0"/>
            </a:endParaRPr>
          </a:p>
          <a:p>
            <a:pPr>
              <a:lnSpc>
                <a:spcPct val="200000"/>
              </a:lnSpc>
            </a:pPr>
            <a:r>
              <a:rPr lang="en-US" sz="1000" dirty="0">
                <a:solidFill>
                  <a:schemeClr val="bg1"/>
                </a:solidFill>
                <a:latin typeface="Arial" panose="020B0604020202020204" pitchFamily="34" charset="0"/>
                <a:cs typeface="Arial" panose="020B0604020202020204" pitchFamily="34" charset="0"/>
              </a:rPr>
              <a:t>Website	</a:t>
            </a:r>
            <a:r>
              <a:rPr lang="en-US" sz="1000" dirty="0" err="1">
                <a:solidFill>
                  <a:schemeClr val="bg1"/>
                </a:solidFill>
                <a:latin typeface="Arial" panose="020B0604020202020204" pitchFamily="34" charset="0"/>
                <a:cs typeface="Arial" panose="020B0604020202020204" pitchFamily="34" charset="0"/>
              </a:rPr>
              <a:t>www.site.com</a:t>
            </a:r>
            <a:endParaRPr lang="en-US" sz="1000" dirty="0">
              <a:solidFill>
                <a:schemeClr val="bg1"/>
              </a:solidFill>
              <a:latin typeface="Arial" panose="020B0604020202020204" pitchFamily="34" charset="0"/>
              <a:cs typeface="Arial" panose="020B0604020202020204" pitchFamily="34" charset="0"/>
            </a:endParaRPr>
          </a:p>
        </p:txBody>
      </p:sp>
      <p:sp>
        <p:nvSpPr>
          <p:cNvPr id="160" name="Rectangle 159"/>
          <p:cNvSpPr/>
          <p:nvPr/>
        </p:nvSpPr>
        <p:spPr>
          <a:xfrm>
            <a:off x="6168026" y="6805090"/>
            <a:ext cx="918491" cy="91985"/>
          </a:xfrm>
          <a:prstGeom prst="rect">
            <a:avLst/>
          </a:prstGeom>
          <a:solidFill>
            <a:schemeClr val="bg1">
              <a:alpha val="30000"/>
            </a:schemeClr>
          </a:solidFill>
          <a:ln w="3175">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5" name="Rectangle 204"/>
          <p:cNvSpPr/>
          <p:nvPr/>
        </p:nvSpPr>
        <p:spPr>
          <a:xfrm>
            <a:off x="6168026" y="7110861"/>
            <a:ext cx="918491" cy="91985"/>
          </a:xfrm>
          <a:prstGeom prst="rect">
            <a:avLst/>
          </a:prstGeom>
          <a:solidFill>
            <a:schemeClr val="bg1">
              <a:alpha val="30000"/>
            </a:schemeClr>
          </a:solidFill>
          <a:ln w="3175">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7" name="Rectangle 206"/>
          <p:cNvSpPr/>
          <p:nvPr/>
        </p:nvSpPr>
        <p:spPr>
          <a:xfrm>
            <a:off x="6168026" y="7416632"/>
            <a:ext cx="918491" cy="91985"/>
          </a:xfrm>
          <a:prstGeom prst="rect">
            <a:avLst/>
          </a:prstGeom>
          <a:solidFill>
            <a:schemeClr val="bg1">
              <a:alpha val="30000"/>
            </a:schemeClr>
          </a:solidFill>
          <a:ln w="3175">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9" name="Rectangle 208"/>
          <p:cNvSpPr/>
          <p:nvPr/>
        </p:nvSpPr>
        <p:spPr>
          <a:xfrm>
            <a:off x="6168026" y="7722403"/>
            <a:ext cx="918491" cy="91985"/>
          </a:xfrm>
          <a:prstGeom prst="rect">
            <a:avLst/>
          </a:prstGeom>
          <a:solidFill>
            <a:schemeClr val="bg1">
              <a:alpha val="30000"/>
            </a:schemeClr>
          </a:solidFill>
          <a:ln w="3175">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1" name="Rectangle 210"/>
          <p:cNvSpPr/>
          <p:nvPr/>
        </p:nvSpPr>
        <p:spPr>
          <a:xfrm>
            <a:off x="6168026" y="8028173"/>
            <a:ext cx="918491" cy="91985"/>
          </a:xfrm>
          <a:prstGeom prst="rect">
            <a:avLst/>
          </a:prstGeom>
          <a:solidFill>
            <a:schemeClr val="bg1">
              <a:alpha val="30000"/>
            </a:schemeClr>
          </a:solidFill>
          <a:ln w="3175">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grpSp>
        <p:nvGrpSpPr>
          <p:cNvPr id="230" name="Group 229"/>
          <p:cNvGrpSpPr/>
          <p:nvPr/>
        </p:nvGrpSpPr>
        <p:grpSpPr>
          <a:xfrm>
            <a:off x="232229" y="1293121"/>
            <a:ext cx="380952" cy="7897091"/>
            <a:chOff x="232229" y="1293121"/>
            <a:chExt cx="380952" cy="7897091"/>
          </a:xfrm>
        </p:grpSpPr>
        <p:pic>
          <p:nvPicPr>
            <p:cNvPr id="23" name="Picture 2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32229" y="7341451"/>
              <a:ext cx="380952" cy="380952"/>
            </a:xfrm>
            <a:prstGeom prst="rect">
              <a:avLst/>
            </a:prstGeom>
          </p:spPr>
        </p:pic>
        <p:pic>
          <p:nvPicPr>
            <p:cNvPr id="24" name="Picture 2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2229" y="4447115"/>
              <a:ext cx="380952" cy="380952"/>
            </a:xfrm>
            <a:prstGeom prst="rect">
              <a:avLst/>
            </a:prstGeom>
          </p:spPr>
        </p:pic>
        <p:pic>
          <p:nvPicPr>
            <p:cNvPr id="25" name="Picture 2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32229" y="8809260"/>
              <a:ext cx="380952" cy="380952"/>
            </a:xfrm>
            <a:prstGeom prst="rect">
              <a:avLst/>
            </a:prstGeom>
          </p:spPr>
        </p:pic>
        <p:pic>
          <p:nvPicPr>
            <p:cNvPr id="26" name="Picture 25"/>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32229" y="1293121"/>
              <a:ext cx="380952" cy="380952"/>
            </a:xfrm>
            <a:prstGeom prst="rect">
              <a:avLst/>
            </a:prstGeom>
          </p:spPr>
        </p:pic>
      </p:grpSp>
      <p:sp>
        <p:nvSpPr>
          <p:cNvPr id="91" name="Rectangle 90"/>
          <p:cNvSpPr/>
          <p:nvPr/>
        </p:nvSpPr>
        <p:spPr>
          <a:xfrm>
            <a:off x="2076395" y="9382023"/>
            <a:ext cx="541020" cy="727739"/>
          </a:xfrm>
          <a:prstGeom prst="rect">
            <a:avLst/>
          </a:prstGeom>
          <a:solidFill>
            <a:schemeClr val="tx1">
              <a:lumMod val="95000"/>
              <a:lumOff val="5000"/>
              <a:alpha val="10000"/>
            </a:schemeClr>
          </a:solidFill>
          <a:ln w="6350">
            <a:solidFill>
              <a:srgbClr val="1B363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p:cNvSpPr/>
          <p:nvPr/>
        </p:nvSpPr>
        <p:spPr>
          <a:xfrm>
            <a:off x="2076395" y="9572563"/>
            <a:ext cx="541020" cy="537198"/>
          </a:xfrm>
          <a:prstGeom prst="rect">
            <a:avLst/>
          </a:prstGeom>
          <a:solidFill>
            <a:srgbClr val="1B36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p:cNvSpPr/>
          <p:nvPr/>
        </p:nvSpPr>
        <p:spPr>
          <a:xfrm>
            <a:off x="719980" y="9382023"/>
            <a:ext cx="541020" cy="727739"/>
          </a:xfrm>
          <a:prstGeom prst="rect">
            <a:avLst/>
          </a:prstGeom>
          <a:solidFill>
            <a:schemeClr val="tx1">
              <a:lumMod val="95000"/>
              <a:lumOff val="5000"/>
              <a:alpha val="10000"/>
            </a:schemeClr>
          </a:solidFill>
          <a:ln w="6350">
            <a:solidFill>
              <a:srgbClr val="1B363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p:cNvSpPr/>
          <p:nvPr/>
        </p:nvSpPr>
        <p:spPr>
          <a:xfrm>
            <a:off x="719980" y="9382023"/>
            <a:ext cx="541020" cy="727739"/>
          </a:xfrm>
          <a:prstGeom prst="rect">
            <a:avLst/>
          </a:prstGeom>
          <a:solidFill>
            <a:srgbClr val="1B36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Rectangle 203"/>
          <p:cNvSpPr/>
          <p:nvPr/>
        </p:nvSpPr>
        <p:spPr>
          <a:xfrm>
            <a:off x="6168027" y="6805090"/>
            <a:ext cx="1151963" cy="91985"/>
          </a:xfrm>
          <a:prstGeom prst="rect">
            <a:avLst/>
          </a:prstGeom>
          <a:no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6" name="Rectangle 205"/>
          <p:cNvSpPr/>
          <p:nvPr/>
        </p:nvSpPr>
        <p:spPr>
          <a:xfrm>
            <a:off x="6168027" y="7110861"/>
            <a:ext cx="1151963" cy="91985"/>
          </a:xfrm>
          <a:prstGeom prst="rect">
            <a:avLst/>
          </a:prstGeom>
          <a:no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8" name="Rectangle 207"/>
          <p:cNvSpPr/>
          <p:nvPr/>
        </p:nvSpPr>
        <p:spPr>
          <a:xfrm>
            <a:off x="6168027" y="7416632"/>
            <a:ext cx="1151963" cy="91985"/>
          </a:xfrm>
          <a:prstGeom prst="rect">
            <a:avLst/>
          </a:prstGeom>
          <a:no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0" name="Rectangle 209"/>
          <p:cNvSpPr/>
          <p:nvPr/>
        </p:nvSpPr>
        <p:spPr>
          <a:xfrm>
            <a:off x="6168027" y="7722403"/>
            <a:ext cx="1151963" cy="91985"/>
          </a:xfrm>
          <a:prstGeom prst="rect">
            <a:avLst/>
          </a:prstGeom>
          <a:no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2" name="Rectangle 211"/>
          <p:cNvSpPr/>
          <p:nvPr/>
        </p:nvSpPr>
        <p:spPr>
          <a:xfrm>
            <a:off x="6168027" y="8028173"/>
            <a:ext cx="1151963" cy="91985"/>
          </a:xfrm>
          <a:prstGeom prst="rect">
            <a:avLst/>
          </a:prstGeom>
          <a:no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105" name="Rectangle 104"/>
          <p:cNvSpPr/>
          <p:nvPr/>
        </p:nvSpPr>
        <p:spPr>
          <a:xfrm>
            <a:off x="6168026" y="8973010"/>
            <a:ext cx="918491" cy="91985"/>
          </a:xfrm>
          <a:prstGeom prst="rect">
            <a:avLst/>
          </a:prstGeom>
          <a:solidFill>
            <a:schemeClr val="bg1">
              <a:alpha val="30000"/>
            </a:schemeClr>
          </a:solidFill>
          <a:ln w="3175">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106" name="Rectangle 105"/>
          <p:cNvSpPr/>
          <p:nvPr/>
        </p:nvSpPr>
        <p:spPr>
          <a:xfrm>
            <a:off x="6168026" y="9278781"/>
            <a:ext cx="918491" cy="91985"/>
          </a:xfrm>
          <a:prstGeom prst="rect">
            <a:avLst/>
          </a:prstGeom>
          <a:solidFill>
            <a:schemeClr val="bg1">
              <a:alpha val="30000"/>
            </a:schemeClr>
          </a:solidFill>
          <a:ln w="3175">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107" name="Rectangle 106"/>
          <p:cNvSpPr/>
          <p:nvPr/>
        </p:nvSpPr>
        <p:spPr>
          <a:xfrm>
            <a:off x="6168026" y="9584552"/>
            <a:ext cx="918491" cy="91985"/>
          </a:xfrm>
          <a:prstGeom prst="rect">
            <a:avLst/>
          </a:prstGeom>
          <a:solidFill>
            <a:schemeClr val="bg1">
              <a:alpha val="30000"/>
            </a:schemeClr>
          </a:solidFill>
          <a:ln w="3175">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108" name="Rectangle 107"/>
          <p:cNvSpPr/>
          <p:nvPr/>
        </p:nvSpPr>
        <p:spPr>
          <a:xfrm>
            <a:off x="6168026" y="9890323"/>
            <a:ext cx="918491" cy="91985"/>
          </a:xfrm>
          <a:prstGeom prst="rect">
            <a:avLst/>
          </a:prstGeom>
          <a:solidFill>
            <a:schemeClr val="bg1">
              <a:alpha val="30000"/>
            </a:schemeClr>
          </a:solidFill>
          <a:ln w="3175">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109" name="Rectangle 108"/>
          <p:cNvSpPr/>
          <p:nvPr/>
        </p:nvSpPr>
        <p:spPr>
          <a:xfrm>
            <a:off x="6168027" y="8973010"/>
            <a:ext cx="1151963" cy="91985"/>
          </a:xfrm>
          <a:prstGeom prst="rect">
            <a:avLst/>
          </a:prstGeom>
          <a:no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110" name="Rectangle 109"/>
          <p:cNvSpPr/>
          <p:nvPr/>
        </p:nvSpPr>
        <p:spPr>
          <a:xfrm>
            <a:off x="6168027" y="9278781"/>
            <a:ext cx="1151963" cy="91985"/>
          </a:xfrm>
          <a:prstGeom prst="rect">
            <a:avLst/>
          </a:prstGeom>
          <a:no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112" name="Rectangle 111"/>
          <p:cNvSpPr/>
          <p:nvPr/>
        </p:nvSpPr>
        <p:spPr>
          <a:xfrm>
            <a:off x="6168027" y="9584552"/>
            <a:ext cx="1151963" cy="91985"/>
          </a:xfrm>
          <a:prstGeom prst="rect">
            <a:avLst/>
          </a:prstGeom>
          <a:no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113" name="Rectangle 112"/>
          <p:cNvSpPr/>
          <p:nvPr/>
        </p:nvSpPr>
        <p:spPr>
          <a:xfrm>
            <a:off x="6168027" y="9890323"/>
            <a:ext cx="1151963" cy="91985"/>
          </a:xfrm>
          <a:prstGeom prst="rect">
            <a:avLst/>
          </a:prstGeom>
          <a:no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4" name="TextBox 233"/>
          <p:cNvSpPr txBox="1"/>
          <p:nvPr/>
        </p:nvSpPr>
        <p:spPr>
          <a:xfrm>
            <a:off x="719979" y="9622782"/>
            <a:ext cx="541021" cy="246221"/>
          </a:xfrm>
          <a:prstGeom prst="rect">
            <a:avLst/>
          </a:prstGeom>
          <a:noFill/>
        </p:spPr>
        <p:txBody>
          <a:bodyPr wrap="square" rtlCol="0" anchor="ctr">
            <a:spAutoFit/>
          </a:bodyPr>
          <a:lstStyle/>
          <a:p>
            <a:pPr algn="ctr"/>
            <a:r>
              <a:rPr lang="en-US" sz="1000" b="1" dirty="0">
                <a:solidFill>
                  <a:schemeClr val="bg1"/>
                </a:solidFill>
                <a:latin typeface="Arial" panose="020B0604020202020204" pitchFamily="34" charset="0"/>
                <a:cs typeface="Arial" panose="020B0604020202020204" pitchFamily="34" charset="0"/>
              </a:rPr>
              <a:t>100%</a:t>
            </a:r>
          </a:p>
        </p:txBody>
      </p:sp>
      <p:sp>
        <p:nvSpPr>
          <p:cNvPr id="114" name="TextBox 113"/>
          <p:cNvSpPr txBox="1"/>
          <p:nvPr/>
        </p:nvSpPr>
        <p:spPr>
          <a:xfrm>
            <a:off x="2075026" y="9718052"/>
            <a:ext cx="541021" cy="246221"/>
          </a:xfrm>
          <a:prstGeom prst="rect">
            <a:avLst/>
          </a:prstGeom>
          <a:noFill/>
        </p:spPr>
        <p:txBody>
          <a:bodyPr wrap="square" rtlCol="0" anchor="ctr">
            <a:spAutoFit/>
          </a:bodyPr>
          <a:lstStyle/>
          <a:p>
            <a:pPr algn="ctr"/>
            <a:r>
              <a:rPr lang="en-US" sz="1000" b="1" dirty="0">
                <a:solidFill>
                  <a:schemeClr val="bg1"/>
                </a:solidFill>
                <a:latin typeface="Arial" panose="020B0604020202020204" pitchFamily="34" charset="0"/>
                <a:cs typeface="Arial" panose="020B0604020202020204" pitchFamily="34" charset="0"/>
              </a:rPr>
              <a:t>70%</a:t>
            </a:r>
          </a:p>
        </p:txBody>
      </p:sp>
      <p:sp>
        <p:nvSpPr>
          <p:cNvPr id="115" name="TextBox 114"/>
          <p:cNvSpPr txBox="1"/>
          <p:nvPr/>
        </p:nvSpPr>
        <p:spPr>
          <a:xfrm>
            <a:off x="3432454" y="9749316"/>
            <a:ext cx="543757" cy="246221"/>
          </a:xfrm>
          <a:prstGeom prst="rect">
            <a:avLst/>
          </a:prstGeom>
          <a:noFill/>
        </p:spPr>
        <p:txBody>
          <a:bodyPr wrap="square" rtlCol="0" anchor="ctr">
            <a:spAutoFit/>
          </a:bodyPr>
          <a:lstStyle/>
          <a:p>
            <a:pPr algn="ctr"/>
            <a:r>
              <a:rPr lang="en-US" sz="1000" b="1" dirty="0">
                <a:solidFill>
                  <a:schemeClr val="bg1"/>
                </a:solidFill>
                <a:latin typeface="Arial" panose="020B0604020202020204" pitchFamily="34" charset="0"/>
                <a:cs typeface="Arial" panose="020B0604020202020204" pitchFamily="34" charset="0"/>
              </a:rPr>
              <a:t>60%</a:t>
            </a:r>
          </a:p>
        </p:txBody>
      </p:sp>
      <p:cxnSp>
        <p:nvCxnSpPr>
          <p:cNvPr id="84" name="Straight Connector 83"/>
          <p:cNvCxnSpPr/>
          <p:nvPr/>
        </p:nvCxnSpPr>
        <p:spPr>
          <a:xfrm>
            <a:off x="422705" y="10316555"/>
            <a:ext cx="113076" cy="0"/>
          </a:xfrm>
          <a:prstGeom prst="line">
            <a:avLst/>
          </a:prstGeom>
          <a:ln w="6350">
            <a:solidFill>
              <a:srgbClr val="1B363D"/>
            </a:solidFill>
          </a:ln>
        </p:spPr>
        <p:style>
          <a:lnRef idx="1">
            <a:schemeClr val="accent1"/>
          </a:lnRef>
          <a:fillRef idx="0">
            <a:schemeClr val="accent1"/>
          </a:fillRef>
          <a:effectRef idx="0">
            <a:schemeClr val="accent1"/>
          </a:effectRef>
          <a:fontRef idx="minor">
            <a:schemeClr val="tx1"/>
          </a:fontRef>
        </p:style>
      </p:cxnSp>
      <p:pic>
        <p:nvPicPr>
          <p:cNvPr id="80" name="Image 79" descr="Fotolia_60800464_XS.jpg"/>
          <p:cNvPicPr>
            <a:picLocks noChangeAspect="1"/>
          </p:cNvPicPr>
          <p:nvPr/>
        </p:nvPicPr>
        <p:blipFill rotWithShape="1">
          <a:blip r:embed="rId10">
            <a:extLst>
              <a:ext uri="{28A0092B-C50C-407E-A947-70E740481C1C}">
                <a14:useLocalDpi xmlns:a14="http://schemas.microsoft.com/office/drawing/2010/main" val="0"/>
              </a:ext>
            </a:extLst>
          </a:blip>
          <a:srcRect l="21224" r="12136"/>
          <a:stretch/>
        </p:blipFill>
        <p:spPr>
          <a:xfrm>
            <a:off x="5122607" y="270709"/>
            <a:ext cx="1789181" cy="1791995"/>
          </a:xfrm>
          <a:prstGeom prst="diamond">
            <a:avLst/>
          </a:prstGeom>
          <a:ln w="12700" cmpd="sng">
            <a:solidFill>
              <a:srgbClr val="B7DEE8"/>
            </a:solidFill>
          </a:ln>
        </p:spPr>
      </p:pic>
    </p:spTree>
    <p:extLst>
      <p:ext uri="{BB962C8B-B14F-4D97-AF65-F5344CB8AC3E}">
        <p14:creationId xmlns:p14="http://schemas.microsoft.com/office/powerpoint/2010/main" val="39854417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746</TotalTime>
  <Words>348</Words>
  <Application>Microsoft Macintosh PowerPoint</Application>
  <PresentationFormat>Personnalisé</PresentationFormat>
  <Paragraphs>50</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Office Theme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Mohsin Alam</dc:creator>
  <cp:lastModifiedBy>Axel Maille</cp:lastModifiedBy>
  <cp:revision>149</cp:revision>
  <dcterms:created xsi:type="dcterms:W3CDTF">2015-04-27T10:39:12Z</dcterms:created>
  <dcterms:modified xsi:type="dcterms:W3CDTF">2020-08-26T23:25:30Z</dcterms:modified>
</cp:coreProperties>
</file>