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EAEAEA"/>
    <a:srgbClr val="E0E0E0"/>
    <a:srgbClr val="FFFBE1"/>
    <a:srgbClr val="404040"/>
    <a:srgbClr val="62F0E9"/>
    <a:srgbClr val="F8CBAD"/>
    <a:srgbClr val="2419FF"/>
    <a:srgbClr val="27E7F1"/>
    <a:srgbClr val="818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709D33-CB72-124E-8FAD-DDB86A0AFE86}" v="28" dt="2020-08-26T23:17:49.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088" autoAdjust="0"/>
    <p:restoredTop sz="96327"/>
  </p:normalViewPr>
  <p:slideViewPr>
    <p:cSldViewPr snapToGrid="0">
      <p:cViewPr>
        <p:scale>
          <a:sx n="125" d="100"/>
          <a:sy n="125" d="100"/>
        </p:scale>
        <p:origin x="3400" y="-26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C8709D33-CB72-124E-8FAD-DDB86A0AFE86}"/>
    <pc:docChg chg="custSel modSld">
      <pc:chgData name="Axel Maille" userId="065ad68c099279a8" providerId="LiveId" clId="{C8709D33-CB72-124E-8FAD-DDB86A0AFE86}" dt="2020-08-26T23:17:59.608" v="128" actId="20577"/>
      <pc:docMkLst>
        <pc:docMk/>
      </pc:docMkLst>
      <pc:sldChg chg="addSp delSp modSp mod">
        <pc:chgData name="Axel Maille" userId="065ad68c099279a8" providerId="LiveId" clId="{C8709D33-CB72-124E-8FAD-DDB86A0AFE86}" dt="2020-08-26T23:17:59.608" v="128" actId="20577"/>
        <pc:sldMkLst>
          <pc:docMk/>
          <pc:sldMk cId="3985441762" sldId="256"/>
        </pc:sldMkLst>
        <pc:spChg chg="mod">
          <ac:chgData name="Axel Maille" userId="065ad68c099279a8" providerId="LiveId" clId="{C8709D33-CB72-124E-8FAD-DDB86A0AFE86}" dt="2020-08-26T23:12:39.699" v="14"/>
          <ac:spMkLst>
            <pc:docMk/>
            <pc:sldMk cId="3985441762" sldId="256"/>
            <ac:spMk id="7" creationId="{00000000-0000-0000-0000-000000000000}"/>
          </ac:spMkLst>
        </pc:spChg>
        <pc:spChg chg="mod">
          <ac:chgData name="Axel Maille" userId="065ad68c099279a8" providerId="LiveId" clId="{C8709D33-CB72-124E-8FAD-DDB86A0AFE86}" dt="2020-08-26T23:17:11.786" v="77" actId="108"/>
          <ac:spMkLst>
            <pc:docMk/>
            <pc:sldMk cId="3985441762" sldId="256"/>
            <ac:spMk id="9" creationId="{00000000-0000-0000-0000-000000000000}"/>
          </ac:spMkLst>
        </pc:spChg>
        <pc:spChg chg="mod">
          <ac:chgData name="Axel Maille" userId="065ad68c099279a8" providerId="LiveId" clId="{C8709D33-CB72-124E-8FAD-DDB86A0AFE86}" dt="2020-08-26T23:14:45.865" v="38" actId="6549"/>
          <ac:spMkLst>
            <pc:docMk/>
            <pc:sldMk cId="3985441762" sldId="256"/>
            <ac:spMk id="111" creationId="{00000000-0000-0000-0000-000000000000}"/>
          </ac:spMkLst>
        </pc:spChg>
        <pc:spChg chg="mod">
          <ac:chgData name="Axel Maille" userId="065ad68c099279a8" providerId="LiveId" clId="{C8709D33-CB72-124E-8FAD-DDB86A0AFE86}" dt="2020-08-26T23:14:06.202" v="31" actId="108"/>
          <ac:spMkLst>
            <pc:docMk/>
            <pc:sldMk cId="3985441762" sldId="256"/>
            <ac:spMk id="154" creationId="{00000000-0000-0000-0000-000000000000}"/>
          </ac:spMkLst>
        </pc:spChg>
        <pc:spChg chg="mod">
          <ac:chgData name="Axel Maille" userId="065ad68c099279a8" providerId="LiveId" clId="{C8709D33-CB72-124E-8FAD-DDB86A0AFE86}" dt="2020-08-26T23:14:13.013" v="33" actId="108"/>
          <ac:spMkLst>
            <pc:docMk/>
            <pc:sldMk cId="3985441762" sldId="256"/>
            <ac:spMk id="156" creationId="{00000000-0000-0000-0000-000000000000}"/>
          </ac:spMkLst>
        </pc:spChg>
        <pc:spChg chg="mod">
          <ac:chgData name="Axel Maille" userId="065ad68c099279a8" providerId="LiveId" clId="{C8709D33-CB72-124E-8FAD-DDB86A0AFE86}" dt="2020-08-26T23:15:09.349" v="53" actId="20577"/>
          <ac:spMkLst>
            <pc:docMk/>
            <pc:sldMk cId="3985441762" sldId="256"/>
            <ac:spMk id="158" creationId="{00000000-0000-0000-0000-000000000000}"/>
          </ac:spMkLst>
        </pc:spChg>
        <pc:spChg chg="mod">
          <ac:chgData name="Axel Maille" userId="065ad68c099279a8" providerId="LiveId" clId="{C8709D33-CB72-124E-8FAD-DDB86A0AFE86}" dt="2020-08-26T23:17:51.288" v="125" actId="20577"/>
          <ac:spMkLst>
            <pc:docMk/>
            <pc:sldMk cId="3985441762" sldId="256"/>
            <ac:spMk id="162" creationId="{00000000-0000-0000-0000-000000000000}"/>
          </ac:spMkLst>
        </pc:spChg>
        <pc:spChg chg="mod">
          <ac:chgData name="Axel Maille" userId="065ad68c099279a8" providerId="LiveId" clId="{C8709D33-CB72-124E-8FAD-DDB86A0AFE86}" dt="2020-08-26T23:15:24.774" v="56"/>
          <ac:spMkLst>
            <pc:docMk/>
            <pc:sldMk cId="3985441762" sldId="256"/>
            <ac:spMk id="193" creationId="{00000000-0000-0000-0000-000000000000}"/>
          </ac:spMkLst>
        </pc:spChg>
        <pc:spChg chg="add mod">
          <ac:chgData name="Axel Maille" userId="065ad68c099279a8" providerId="LiveId" clId="{C8709D33-CB72-124E-8FAD-DDB86A0AFE86}" dt="2020-08-26T23:16:08.956" v="67" actId="1076"/>
          <ac:spMkLst>
            <pc:docMk/>
            <pc:sldMk cId="3985441762" sldId="256"/>
            <ac:spMk id="194" creationId="{E3B7705D-382D-4146-989A-687895F6755F}"/>
          </ac:spMkLst>
        </pc:spChg>
        <pc:spChg chg="add mod">
          <ac:chgData name="Axel Maille" userId="065ad68c099279a8" providerId="LiveId" clId="{C8709D33-CB72-124E-8FAD-DDB86A0AFE86}" dt="2020-08-26T23:16:24.943" v="71" actId="1076"/>
          <ac:spMkLst>
            <pc:docMk/>
            <pc:sldMk cId="3985441762" sldId="256"/>
            <ac:spMk id="195" creationId="{98957147-4AE4-CE44-9C10-B7FCC2AF9971}"/>
          </ac:spMkLst>
        </pc:spChg>
        <pc:spChg chg="mod">
          <ac:chgData name="Axel Maille" userId="065ad68c099279a8" providerId="LiveId" clId="{C8709D33-CB72-124E-8FAD-DDB86A0AFE86}" dt="2020-08-26T23:16:01.316" v="65" actId="1076"/>
          <ac:spMkLst>
            <pc:docMk/>
            <pc:sldMk cId="3985441762" sldId="256"/>
            <ac:spMk id="197" creationId="{00000000-0000-0000-0000-000000000000}"/>
          </ac:spMkLst>
        </pc:spChg>
        <pc:spChg chg="mod">
          <ac:chgData name="Axel Maille" userId="065ad68c099279a8" providerId="LiveId" clId="{C8709D33-CB72-124E-8FAD-DDB86A0AFE86}" dt="2020-08-26T23:16:20.276" v="69" actId="1076"/>
          <ac:spMkLst>
            <pc:docMk/>
            <pc:sldMk cId="3985441762" sldId="256"/>
            <ac:spMk id="198" creationId="{00000000-0000-0000-0000-000000000000}"/>
          </ac:spMkLst>
        </pc:spChg>
        <pc:spChg chg="del">
          <ac:chgData name="Axel Maille" userId="065ad68c099279a8" providerId="LiveId" clId="{C8709D33-CB72-124E-8FAD-DDB86A0AFE86}" dt="2020-08-26T23:15:48.042" v="62" actId="478"/>
          <ac:spMkLst>
            <pc:docMk/>
            <pc:sldMk cId="3985441762" sldId="256"/>
            <ac:spMk id="199" creationId="{00000000-0000-0000-0000-000000000000}"/>
          </ac:spMkLst>
        </pc:spChg>
        <pc:spChg chg="del">
          <ac:chgData name="Axel Maille" userId="065ad68c099279a8" providerId="LiveId" clId="{C8709D33-CB72-124E-8FAD-DDB86A0AFE86}" dt="2020-08-26T23:15:46.441" v="61" actId="478"/>
          <ac:spMkLst>
            <pc:docMk/>
            <pc:sldMk cId="3985441762" sldId="256"/>
            <ac:spMk id="200" creationId="{00000000-0000-0000-0000-000000000000}"/>
          </ac:spMkLst>
        </pc:spChg>
        <pc:spChg chg="mod">
          <ac:chgData name="Axel Maille" userId="065ad68c099279a8" providerId="LiveId" clId="{C8709D33-CB72-124E-8FAD-DDB86A0AFE86}" dt="2020-08-26T23:15:17.660" v="55" actId="108"/>
          <ac:spMkLst>
            <pc:docMk/>
            <pc:sldMk cId="3985441762" sldId="256"/>
            <ac:spMk id="202" creationId="{00000000-0000-0000-0000-000000000000}"/>
          </ac:spMkLst>
        </pc:spChg>
        <pc:spChg chg="mod">
          <ac:chgData name="Axel Maille" userId="065ad68c099279a8" providerId="LiveId" clId="{C8709D33-CB72-124E-8FAD-DDB86A0AFE86}" dt="2020-08-26T23:13:50.128" v="22" actId="20577"/>
          <ac:spMkLst>
            <pc:docMk/>
            <pc:sldMk cId="3985441762" sldId="256"/>
            <ac:spMk id="203" creationId="{00000000-0000-0000-0000-000000000000}"/>
          </ac:spMkLst>
        </pc:spChg>
        <pc:spChg chg="mod">
          <ac:chgData name="Axel Maille" userId="065ad68c099279a8" providerId="LiveId" clId="{C8709D33-CB72-124E-8FAD-DDB86A0AFE86}" dt="2020-08-26T23:14:50.861" v="39" actId="108"/>
          <ac:spMkLst>
            <pc:docMk/>
            <pc:sldMk cId="3985441762" sldId="256"/>
            <ac:spMk id="217" creationId="{00000000-0000-0000-0000-000000000000}"/>
          </ac:spMkLst>
        </pc:spChg>
        <pc:spChg chg="mod">
          <ac:chgData name="Axel Maille" userId="065ad68c099279a8" providerId="LiveId" clId="{C8709D33-CB72-124E-8FAD-DDB86A0AFE86}" dt="2020-08-26T23:15:04.208" v="48" actId="108"/>
          <ac:spMkLst>
            <pc:docMk/>
            <pc:sldMk cId="3985441762" sldId="256"/>
            <ac:spMk id="219" creationId="{00000000-0000-0000-0000-000000000000}"/>
          </ac:spMkLst>
        </pc:spChg>
        <pc:spChg chg="mod">
          <ac:chgData name="Axel Maille" userId="065ad68c099279a8" providerId="LiveId" clId="{C8709D33-CB72-124E-8FAD-DDB86A0AFE86}" dt="2020-08-26T23:14:54.999" v="46" actId="20577"/>
          <ac:spMkLst>
            <pc:docMk/>
            <pc:sldMk cId="3985441762" sldId="256"/>
            <ac:spMk id="220" creationId="{00000000-0000-0000-0000-000000000000}"/>
          </ac:spMkLst>
        </pc:spChg>
        <pc:spChg chg="mod">
          <ac:chgData name="Axel Maille" userId="065ad68c099279a8" providerId="LiveId" clId="{C8709D33-CB72-124E-8FAD-DDB86A0AFE86}" dt="2020-08-26T23:17:59.608" v="128" actId="20577"/>
          <ac:spMkLst>
            <pc:docMk/>
            <pc:sldMk cId="3985441762" sldId="256"/>
            <ac:spMk id="230" creationId="{00000000-0000-0000-0000-000000000000}"/>
          </ac:spMkLst>
        </pc:spChg>
        <pc:spChg chg="mod">
          <ac:chgData name="Axel Maille" userId="065ad68c099279a8" providerId="LiveId" clId="{C8709D33-CB72-124E-8FAD-DDB86A0AFE86}" dt="2020-08-26T23:15:26.694" v="57"/>
          <ac:spMkLst>
            <pc:docMk/>
            <pc:sldMk cId="3985441762" sldId="256"/>
            <ac:spMk id="239" creationId="{00000000-0000-0000-0000-000000000000}"/>
          </ac:spMkLst>
        </pc:spChg>
        <pc:spChg chg="mod">
          <ac:chgData name="Axel Maille" userId="065ad68c099279a8" providerId="LiveId" clId="{C8709D33-CB72-124E-8FAD-DDB86A0AFE86}" dt="2020-08-26T23:15:28.284" v="58"/>
          <ac:spMkLst>
            <pc:docMk/>
            <pc:sldMk cId="3985441762" sldId="256"/>
            <ac:spMk id="241" creationId="{00000000-0000-0000-0000-000000000000}"/>
          </ac:spMkLst>
        </pc:spChg>
        <pc:cxnChg chg="mod">
          <ac:chgData name="Axel Maille" userId="065ad68c099279a8" providerId="LiveId" clId="{C8709D33-CB72-124E-8FAD-DDB86A0AFE86}" dt="2020-08-26T23:13:54.525" v="29" actId="1036"/>
          <ac:cxnSpMkLst>
            <pc:docMk/>
            <pc:sldMk cId="3985441762" sldId="256"/>
            <ac:cxnSpMk id="238"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8/27/20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8/27/20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8/27/20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8/27/20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8/27/20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8/27/20</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04" name="Rectangle 203"/>
          <p:cNvSpPr/>
          <p:nvPr/>
        </p:nvSpPr>
        <p:spPr>
          <a:xfrm>
            <a:off x="3960316" y="7048265"/>
            <a:ext cx="3602534" cy="17909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p:nvSpPr>
        <p:spPr>
          <a:xfrm>
            <a:off x="-8" y="7048265"/>
            <a:ext cx="3946190" cy="17909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7" y="1685295"/>
            <a:ext cx="7562857" cy="11423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Rectangle 230"/>
          <p:cNvSpPr/>
          <p:nvPr/>
        </p:nvSpPr>
        <p:spPr>
          <a:xfrm rot="5400000">
            <a:off x="3028752" y="5820728"/>
            <a:ext cx="1505344" cy="756285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5400000">
            <a:off x="1686318" y="1159278"/>
            <a:ext cx="4190203" cy="7562858"/>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074150" y="416731"/>
            <a:ext cx="4122870" cy="846386"/>
          </a:xfrm>
          <a:prstGeom prst="rect">
            <a:avLst/>
          </a:prstGeom>
          <a:noFill/>
          <a:ln w="3175">
            <a:noFill/>
          </a:ln>
        </p:spPr>
        <p:txBody>
          <a:bodyPr wrap="square" rtlCol="0" anchor="ctr">
            <a:spAutoFit/>
          </a:bodyPr>
          <a:lstStyle/>
          <a:p>
            <a:pPr algn="r"/>
            <a:r>
              <a:rPr lang="en-US" sz="3200" dirty="0">
                <a:solidFill>
                  <a:schemeClr val="bg1">
                    <a:lumMod val="75000"/>
                  </a:schemeClr>
                </a:solidFill>
                <a:latin typeface="Arial" panose="020B0604020202020204" pitchFamily="34" charset="0"/>
                <a:cs typeface="Arial" panose="020B0604020202020204" pitchFamily="34" charset="0"/>
              </a:rPr>
              <a:t>Celia </a:t>
            </a:r>
            <a:r>
              <a:rPr lang="en-US" sz="3200" dirty="0">
                <a:solidFill>
                  <a:schemeClr val="bg1"/>
                </a:solidFill>
                <a:latin typeface="Arial" panose="020B0604020202020204" pitchFamily="34" charset="0"/>
                <a:cs typeface="Arial" panose="020B0604020202020204" pitchFamily="34" charset="0"/>
              </a:rPr>
              <a:t>HIRSCHMAN</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lvl="1"/>
            <a:r>
              <a:rPr lang="en-US" sz="1200" dirty="0">
                <a:solidFill>
                  <a:schemeClr val="bg1"/>
                </a:solidFill>
                <a:latin typeface="Arial" panose="020B0604020202020204" pitchFamily="34" charset="0"/>
                <a:cs typeface="Arial" panose="020B0604020202020204" pitchFamily="34" charset="0"/>
              </a:rPr>
              <a:t>POSITIONSTITEL</a:t>
            </a:r>
          </a:p>
        </p:txBody>
      </p:sp>
      <p:sp>
        <p:nvSpPr>
          <p:cNvPr id="9" name="TextBox 8"/>
          <p:cNvSpPr txBox="1"/>
          <p:nvPr/>
        </p:nvSpPr>
        <p:spPr>
          <a:xfrm>
            <a:off x="4224031" y="7443337"/>
            <a:ext cx="3165359" cy="1221616"/>
          </a:xfrm>
          <a:prstGeom prst="rect">
            <a:avLst/>
          </a:prstGeom>
          <a:noFill/>
          <a:ln w="3175">
            <a:noFill/>
          </a:ln>
        </p:spPr>
        <p:txBody>
          <a:bodyPr wrap="square" rtlCol="0">
            <a:spAutoFit/>
          </a:bodyPr>
          <a:lstStyle/>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Kreativ</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Pünktlich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Organisiert</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Kampflustig</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de-DE" sz="1000" dirty="0">
                <a:solidFill>
                  <a:schemeClr val="tx1">
                    <a:lumMod val="75000"/>
                    <a:lumOff val="25000"/>
                  </a:schemeClr>
                </a:solidFill>
                <a:latin typeface="Arial" panose="020B0604020202020204" pitchFamily="34" charset="0"/>
                <a:cs typeface="Arial" panose="020B0604020202020204" pitchFamily="34" charset="0"/>
              </a:rPr>
              <a:t>Manager</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11" name="TextBox 110"/>
          <p:cNvSpPr txBox="1"/>
          <p:nvPr/>
        </p:nvSpPr>
        <p:spPr>
          <a:xfrm>
            <a:off x="362697" y="7064944"/>
            <a:ext cx="3165358" cy="1645002"/>
          </a:xfrm>
          <a:prstGeom prst="rect">
            <a:avLst/>
          </a:prstGeom>
          <a:noFill/>
          <a:ln w="3175">
            <a:noFill/>
          </a:ln>
        </p:spPr>
        <p:txBody>
          <a:bodyPr wrap="square" rtlCol="0">
            <a:spAutoFit/>
          </a:bodyPr>
          <a:lstStyle/>
          <a:p>
            <a:pPr>
              <a:lnSpc>
                <a:spcPct val="200000"/>
              </a:lnSpc>
            </a:pPr>
            <a:r>
              <a:rPr lang="de-DE" sz="1200" dirty="0">
                <a:solidFill>
                  <a:schemeClr val="tx1">
                    <a:lumMod val="95000"/>
                    <a:lumOff val="5000"/>
                  </a:schemeClr>
                </a:solidFill>
                <a:latin typeface="Arial" panose="020B0604020202020204" pitchFamily="34" charset="0"/>
                <a:cs typeface="Arial" panose="020B0604020202020204" pitchFamily="34" charset="0"/>
              </a:rPr>
              <a:t>KOMPETENZEN</a:t>
            </a:r>
            <a:endParaRPr lang="en-US" sz="4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Photoshop</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Illustrator</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InDesign</a:t>
            </a:r>
          </a:p>
          <a:p>
            <a:pPr>
              <a:lnSpc>
                <a:spcPct val="200000"/>
              </a:lnSpc>
            </a:pPr>
            <a:r>
              <a:rPr lang="en-US" sz="1000" dirty="0">
                <a:solidFill>
                  <a:schemeClr val="tx1">
                    <a:lumMod val="75000"/>
                    <a:lumOff val="25000"/>
                  </a:schemeClr>
                </a:solidFill>
                <a:latin typeface="Arial" panose="020B0604020202020204" pitchFamily="34" charset="0"/>
                <a:cs typeface="Arial" panose="020B0604020202020204" pitchFamily="34" charset="0"/>
              </a:rPr>
              <a:t>HTML 5 | CSS 3</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62" name="TextBox 161"/>
          <p:cNvSpPr txBox="1"/>
          <p:nvPr/>
        </p:nvSpPr>
        <p:spPr>
          <a:xfrm>
            <a:off x="4224031" y="9241628"/>
            <a:ext cx="3165359" cy="971548"/>
          </a:xfrm>
          <a:prstGeom prst="rect">
            <a:avLst/>
          </a:prstGeom>
          <a:noFill/>
          <a:ln w="3175">
            <a:noFill/>
          </a:ln>
        </p:spPr>
        <p:txBody>
          <a:bodyPr wrap="square" rtlCol="0">
            <a:spAutoFit/>
          </a:bodyPr>
          <a:lstStyle/>
          <a:p>
            <a:pPr>
              <a:lnSpc>
                <a:spcPct val="200000"/>
              </a:lnSpc>
            </a:pPr>
            <a:r>
              <a:rPr lang="de-DE" sz="1000" dirty="0"/>
              <a:t>Englisch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Chinesisch</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200000"/>
              </a:lnSpc>
            </a:pPr>
            <a:r>
              <a:rPr lang="de-DE" sz="1000" dirty="0"/>
              <a:t>Japanisch</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653142" y="1777303"/>
            <a:ext cx="6547009" cy="954107"/>
          </a:xfrm>
          <a:prstGeom prst="rect">
            <a:avLst/>
          </a:prstGeom>
          <a:noFill/>
        </p:spPr>
        <p:txBody>
          <a:bodyPr wrap="square" rtlCol="0">
            <a:spAutoFit/>
          </a:bodyPr>
          <a:lstStyle/>
          <a:p>
            <a:pPr algn="r"/>
            <a:r>
              <a:rPr lang="de-DE" sz="1200" dirty="0">
                <a:latin typeface="Arial" panose="020B0604020202020204" pitchFamily="34" charset="0"/>
                <a:cs typeface="Arial" panose="020B0604020202020204" pitchFamily="34" charset="0"/>
              </a:rPr>
              <a:t>BERUFSZIELE</a:t>
            </a:r>
          </a:p>
          <a:p>
            <a:pPr algn="r"/>
            <a:endParaRPr lang="de-DE" sz="1100" dirty="0">
              <a:latin typeface="Arial" panose="020B0604020202020204" pitchFamily="34" charset="0"/>
              <a:cs typeface="Arial" panose="020B0604020202020204" pitchFamily="34" charset="0"/>
            </a:endParaRPr>
          </a:p>
          <a:p>
            <a:pPr algn="r"/>
            <a:r>
              <a:rPr lang="de-DE" sz="1100" dirty="0">
                <a:latin typeface="Arial" panose="020B0604020202020204" pitchFamily="34" charset="0"/>
                <a:cs typeface="Arial" panose="020B060402020202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p>
        </p:txBody>
      </p:sp>
      <p:sp>
        <p:nvSpPr>
          <p:cNvPr id="154" name="TextBox 153"/>
          <p:cNvSpPr txBox="1"/>
          <p:nvPr/>
        </p:nvSpPr>
        <p:spPr>
          <a:xfrm>
            <a:off x="362699" y="2945293"/>
            <a:ext cx="3375351" cy="276999"/>
          </a:xfrm>
          <a:prstGeom prst="rect">
            <a:avLst/>
          </a:prstGeom>
          <a:noFill/>
        </p:spPr>
        <p:txBody>
          <a:bodyPr wrap="square" rtlCol="0">
            <a:spAutoFit/>
          </a:bodyPr>
          <a:lstStyle/>
          <a:p>
            <a:r>
              <a:rPr lang="de-DE" sz="1200" dirty="0">
                <a:solidFill>
                  <a:schemeClr val="tx1">
                    <a:lumMod val="95000"/>
                    <a:lumOff val="5000"/>
                  </a:schemeClr>
                </a:solidFill>
                <a:latin typeface="Arial" panose="020B0604020202020204" pitchFamily="34" charset="0"/>
                <a:cs typeface="Arial" panose="020B0604020202020204" pitchFamily="34" charset="0"/>
              </a:rPr>
              <a:t>BERUFSERFAHRUNG</a:t>
            </a:r>
            <a:endParaRPr lang="en-US" sz="12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56" name="TextBox 155"/>
          <p:cNvSpPr txBox="1"/>
          <p:nvPr/>
        </p:nvSpPr>
        <p:spPr>
          <a:xfrm>
            <a:off x="4220260" y="2943274"/>
            <a:ext cx="2979892" cy="276999"/>
          </a:xfrm>
          <a:prstGeom prst="rect">
            <a:avLst/>
          </a:prstGeom>
          <a:noFill/>
        </p:spPr>
        <p:txBody>
          <a:bodyPr wrap="square" rtlCol="0">
            <a:spAutoFit/>
          </a:bodyPr>
          <a:lstStyle/>
          <a:p>
            <a:pPr algn="r"/>
            <a:r>
              <a:rPr lang="de-DE" sz="1200" dirty="0">
                <a:solidFill>
                  <a:schemeClr val="tx1">
                    <a:lumMod val="95000"/>
                    <a:lumOff val="5000"/>
                  </a:schemeClr>
                </a:solidFill>
                <a:latin typeface="Arial" panose="020B0604020202020204" pitchFamily="34" charset="0"/>
                <a:cs typeface="Arial" panose="020B0604020202020204" pitchFamily="34" charset="0"/>
              </a:rPr>
              <a:t>AUSBILDUNG</a:t>
            </a:r>
            <a:endParaRPr lang="en-US" sz="12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58" name="TextBox 157"/>
          <p:cNvSpPr txBox="1"/>
          <p:nvPr/>
        </p:nvSpPr>
        <p:spPr>
          <a:xfrm>
            <a:off x="362698" y="5824521"/>
            <a:ext cx="3452567" cy="276999"/>
          </a:xfrm>
          <a:prstGeom prst="rect">
            <a:avLst/>
          </a:prstGeom>
          <a:noFill/>
        </p:spPr>
        <p:txBody>
          <a:bodyPr wrap="square" rtlCol="0">
            <a:spAutoFit/>
          </a:bodyPr>
          <a:lstStyle/>
          <a:p>
            <a:r>
              <a:rPr lang="en-US" sz="1200" dirty="0">
                <a:solidFill>
                  <a:schemeClr val="tx1">
                    <a:lumMod val="95000"/>
                    <a:lumOff val="5000"/>
                  </a:schemeClr>
                </a:solidFill>
                <a:latin typeface="Arial" panose="020B0604020202020204" pitchFamily="34" charset="0"/>
                <a:cs typeface="Arial" panose="020B0604020202020204" pitchFamily="34" charset="0"/>
              </a:rPr>
              <a:t>HOBBY</a:t>
            </a:r>
            <a:endParaRPr lang="en-US" sz="10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193" name="TextBox 192"/>
          <p:cNvSpPr txBox="1"/>
          <p:nvPr/>
        </p:nvSpPr>
        <p:spPr>
          <a:xfrm>
            <a:off x="362699" y="3245953"/>
            <a:ext cx="3498638" cy="646331"/>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sp>
        <p:nvSpPr>
          <p:cNvPr id="197" name="TextBox 196"/>
          <p:cNvSpPr txBox="1"/>
          <p:nvPr/>
        </p:nvSpPr>
        <p:spPr>
          <a:xfrm>
            <a:off x="4228738" y="3619417"/>
            <a:ext cx="2976116" cy="646331"/>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198" name="TextBox 197"/>
          <p:cNvSpPr txBox="1"/>
          <p:nvPr/>
        </p:nvSpPr>
        <p:spPr>
          <a:xfrm>
            <a:off x="4220260" y="4493255"/>
            <a:ext cx="2976117" cy="646331"/>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202" name="TextBox 201"/>
          <p:cNvSpPr txBox="1"/>
          <p:nvPr/>
        </p:nvSpPr>
        <p:spPr>
          <a:xfrm>
            <a:off x="362698" y="6208808"/>
            <a:ext cx="3452567" cy="507831"/>
          </a:xfrm>
          <a:prstGeom prst="rect">
            <a:avLst/>
          </a:prstGeom>
          <a:noFill/>
        </p:spPr>
        <p:txBody>
          <a:bodyPr wrap="square" rtlCol="0">
            <a:spAutoFit/>
          </a:bodyPr>
          <a:lstStyle/>
          <a:p>
            <a:r>
              <a:rPr lang="de-DE" sz="900" dirty="0">
                <a:solidFill>
                  <a:schemeClr val="tx1">
                    <a:lumMod val="75000"/>
                    <a:lumOff val="25000"/>
                  </a:schemeClr>
                </a:solidFill>
                <a:latin typeface="Arial" panose="020B0604020202020204" pitchFamily="34" charset="0"/>
                <a:cs typeface="Arial" panose="020B0604020202020204" pitchFamily="34" charset="0"/>
              </a:rPr>
              <a:t>Beschreiben Sie Ihre Interessengebiete oder andere Informationen, die Sie für wichtig halten, um sie in Ihren Lebenslauf aufzunehmen.</a:t>
            </a:r>
          </a:p>
        </p:txBody>
      </p:sp>
      <p:sp>
        <p:nvSpPr>
          <p:cNvPr id="217" name="TextBox 216"/>
          <p:cNvSpPr txBox="1"/>
          <p:nvPr/>
        </p:nvSpPr>
        <p:spPr>
          <a:xfrm>
            <a:off x="4224034" y="7166337"/>
            <a:ext cx="3165356" cy="276999"/>
          </a:xfrm>
          <a:prstGeom prst="rect">
            <a:avLst/>
          </a:prstGeom>
          <a:noFill/>
          <a:ln w="3175">
            <a:noFill/>
          </a:ln>
        </p:spPr>
        <p:txBody>
          <a:bodyPr wrap="square" rtlCol="0" anchor="ctr">
            <a:spAutoFit/>
          </a:bodyPr>
          <a:lstStyle/>
          <a:p>
            <a:r>
              <a:rPr lang="de-DE" sz="1200" dirty="0">
                <a:solidFill>
                  <a:schemeClr val="tx1">
                    <a:lumMod val="95000"/>
                    <a:lumOff val="5000"/>
                  </a:schemeClr>
                </a:solidFill>
                <a:latin typeface="Arial" panose="020B0604020202020204" pitchFamily="34" charset="0"/>
                <a:cs typeface="Arial" panose="020B0604020202020204" pitchFamily="34" charset="0"/>
              </a:rPr>
              <a:t>PERSÖNLICHKEIT</a:t>
            </a:r>
            <a:endParaRPr lang="en-US" sz="12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19" name="TextBox 218"/>
          <p:cNvSpPr txBox="1"/>
          <p:nvPr/>
        </p:nvSpPr>
        <p:spPr>
          <a:xfrm>
            <a:off x="4228738" y="8967350"/>
            <a:ext cx="3160652" cy="276999"/>
          </a:xfrm>
          <a:prstGeom prst="rect">
            <a:avLst/>
          </a:prstGeom>
          <a:noFill/>
          <a:ln w="3175">
            <a:noFill/>
          </a:ln>
        </p:spPr>
        <p:txBody>
          <a:bodyPr wrap="square" rtlCol="0" anchor="ctr">
            <a:spAutoFit/>
          </a:bodyPr>
          <a:lstStyle/>
          <a:p>
            <a:r>
              <a:rPr lang="de-DE" sz="1200" dirty="0">
                <a:solidFill>
                  <a:schemeClr val="tx1">
                    <a:lumMod val="95000"/>
                    <a:lumOff val="5000"/>
                  </a:schemeClr>
                </a:solidFill>
                <a:latin typeface="Arial" panose="020B0604020202020204" pitchFamily="34" charset="0"/>
                <a:cs typeface="Arial" panose="020B0604020202020204" pitchFamily="34" charset="0"/>
              </a:rPr>
              <a:t>SPRACHEN</a:t>
            </a:r>
            <a:endParaRPr lang="en-US" sz="12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220" name="TextBox 219"/>
          <p:cNvSpPr txBox="1"/>
          <p:nvPr/>
        </p:nvSpPr>
        <p:spPr>
          <a:xfrm>
            <a:off x="362697" y="8967350"/>
            <a:ext cx="3165358" cy="276999"/>
          </a:xfrm>
          <a:prstGeom prst="rect">
            <a:avLst/>
          </a:prstGeom>
          <a:noFill/>
          <a:ln w="3175">
            <a:noFill/>
          </a:ln>
        </p:spPr>
        <p:txBody>
          <a:bodyPr wrap="square" rtlCol="0" anchor="ctr">
            <a:spAutoFit/>
          </a:bodyPr>
          <a:lstStyle/>
          <a:p>
            <a:r>
              <a:rPr lang="en-US" sz="1200" dirty="0">
                <a:solidFill>
                  <a:schemeClr val="tx1">
                    <a:lumMod val="95000"/>
                    <a:lumOff val="5000"/>
                  </a:schemeClr>
                </a:solidFill>
                <a:latin typeface="Arial" panose="020B0604020202020204" pitchFamily="34" charset="0"/>
                <a:cs typeface="Arial" panose="020B0604020202020204" pitchFamily="34" charset="0"/>
              </a:rPr>
              <a:t>KONTAKT</a:t>
            </a:r>
          </a:p>
        </p:txBody>
      </p:sp>
      <p:sp>
        <p:nvSpPr>
          <p:cNvPr id="5" name="Oval 4"/>
          <p:cNvSpPr/>
          <p:nvPr/>
        </p:nvSpPr>
        <p:spPr>
          <a:xfrm>
            <a:off x="5929597"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038980"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148363"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257746"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367129"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476512"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585895"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6695278" y="757032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6804661" y="7570324"/>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6914045" y="7570324"/>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5936882"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6046265"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6155648"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265031"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374414"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483797"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6593180"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6702563" y="7792474"/>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6811946" y="7792474"/>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921330" y="7792474"/>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5936882"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6046265"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6155648"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6265031"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374414"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6483797"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593180"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6702563" y="802484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6811946" y="802484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6921330" y="802484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Oval 109"/>
          <p:cNvSpPr/>
          <p:nvPr/>
        </p:nvSpPr>
        <p:spPr>
          <a:xfrm>
            <a:off x="5936882"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6046265"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Oval 113"/>
          <p:cNvSpPr/>
          <p:nvPr/>
        </p:nvSpPr>
        <p:spPr>
          <a:xfrm>
            <a:off x="6155648"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val 114"/>
          <p:cNvSpPr/>
          <p:nvPr/>
        </p:nvSpPr>
        <p:spPr>
          <a:xfrm>
            <a:off x="6265031"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p:cNvSpPr/>
          <p:nvPr/>
        </p:nvSpPr>
        <p:spPr>
          <a:xfrm>
            <a:off x="6374414"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p:cNvSpPr/>
          <p:nvPr/>
        </p:nvSpPr>
        <p:spPr>
          <a:xfrm>
            <a:off x="6483797"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593180"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Oval 118"/>
          <p:cNvSpPr/>
          <p:nvPr/>
        </p:nvSpPr>
        <p:spPr>
          <a:xfrm>
            <a:off x="6702563" y="825572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p:cNvSpPr/>
          <p:nvPr/>
        </p:nvSpPr>
        <p:spPr>
          <a:xfrm>
            <a:off x="6811946" y="825572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val 120"/>
          <p:cNvSpPr/>
          <p:nvPr/>
        </p:nvSpPr>
        <p:spPr>
          <a:xfrm>
            <a:off x="6921330" y="825572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5929597"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6038980"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6148363"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Oval 124"/>
          <p:cNvSpPr/>
          <p:nvPr/>
        </p:nvSpPr>
        <p:spPr>
          <a:xfrm>
            <a:off x="6257746"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Oval 125"/>
          <p:cNvSpPr/>
          <p:nvPr/>
        </p:nvSpPr>
        <p:spPr>
          <a:xfrm>
            <a:off x="6367129"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p:cNvSpPr/>
          <p:nvPr/>
        </p:nvSpPr>
        <p:spPr>
          <a:xfrm>
            <a:off x="6476512"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p:cNvSpPr/>
          <p:nvPr/>
        </p:nvSpPr>
        <p:spPr>
          <a:xfrm>
            <a:off x="6585895" y="8496903"/>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p:cNvSpPr/>
          <p:nvPr/>
        </p:nvSpPr>
        <p:spPr>
          <a:xfrm>
            <a:off x="6695278" y="8496903"/>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6804661" y="8496903"/>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p:cNvSpPr/>
          <p:nvPr/>
        </p:nvSpPr>
        <p:spPr>
          <a:xfrm>
            <a:off x="6914045" y="8496903"/>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1994452"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2103835"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2213218"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p:cNvSpPr/>
          <p:nvPr/>
        </p:nvSpPr>
        <p:spPr>
          <a:xfrm>
            <a:off x="2322601"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p:cNvSpPr/>
          <p:nvPr/>
        </p:nvSpPr>
        <p:spPr>
          <a:xfrm>
            <a:off x="2431984"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Oval 136"/>
          <p:cNvSpPr/>
          <p:nvPr/>
        </p:nvSpPr>
        <p:spPr>
          <a:xfrm>
            <a:off x="2541367"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p:cNvSpPr/>
          <p:nvPr/>
        </p:nvSpPr>
        <p:spPr>
          <a:xfrm>
            <a:off x="2650750"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Oval 138"/>
          <p:cNvSpPr/>
          <p:nvPr/>
        </p:nvSpPr>
        <p:spPr>
          <a:xfrm>
            <a:off x="2760133" y="766649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p:cNvSpPr/>
          <p:nvPr/>
        </p:nvSpPr>
        <p:spPr>
          <a:xfrm>
            <a:off x="2869516" y="7666491"/>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p:cNvSpPr/>
          <p:nvPr/>
        </p:nvSpPr>
        <p:spPr>
          <a:xfrm>
            <a:off x="2978900" y="7666491"/>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1994452"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2103835"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2213218"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p:cNvSpPr/>
          <p:nvPr/>
        </p:nvSpPr>
        <p:spPr>
          <a:xfrm>
            <a:off x="2322601"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Oval 145"/>
          <p:cNvSpPr/>
          <p:nvPr/>
        </p:nvSpPr>
        <p:spPr>
          <a:xfrm>
            <a:off x="2431984"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p:cNvSpPr/>
          <p:nvPr/>
        </p:nvSpPr>
        <p:spPr>
          <a:xfrm>
            <a:off x="2541367"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val 147"/>
          <p:cNvSpPr/>
          <p:nvPr/>
        </p:nvSpPr>
        <p:spPr>
          <a:xfrm>
            <a:off x="2650750" y="797071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Oval 148"/>
          <p:cNvSpPr/>
          <p:nvPr/>
        </p:nvSpPr>
        <p:spPr>
          <a:xfrm>
            <a:off x="2760133" y="797071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p:cNvSpPr/>
          <p:nvPr/>
        </p:nvSpPr>
        <p:spPr>
          <a:xfrm>
            <a:off x="2869516" y="797071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Oval 150"/>
          <p:cNvSpPr/>
          <p:nvPr/>
        </p:nvSpPr>
        <p:spPr>
          <a:xfrm>
            <a:off x="2978900" y="797071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1994452"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2103835"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p:cNvSpPr/>
          <p:nvPr/>
        </p:nvSpPr>
        <p:spPr>
          <a:xfrm>
            <a:off x="2213218"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p:cNvSpPr/>
          <p:nvPr/>
        </p:nvSpPr>
        <p:spPr>
          <a:xfrm>
            <a:off x="2322601"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p:cNvSpPr/>
          <p:nvPr/>
        </p:nvSpPr>
        <p:spPr>
          <a:xfrm>
            <a:off x="2431984"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2541367"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2650750"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Oval 164"/>
          <p:cNvSpPr/>
          <p:nvPr/>
        </p:nvSpPr>
        <p:spPr>
          <a:xfrm>
            <a:off x="2760133" y="8274941"/>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Oval 165"/>
          <p:cNvSpPr/>
          <p:nvPr/>
        </p:nvSpPr>
        <p:spPr>
          <a:xfrm>
            <a:off x="2869516" y="8274941"/>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2978900" y="8274941"/>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1994452"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2103835"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Oval 169"/>
          <p:cNvSpPr/>
          <p:nvPr/>
        </p:nvSpPr>
        <p:spPr>
          <a:xfrm>
            <a:off x="2213218"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val 170"/>
          <p:cNvSpPr/>
          <p:nvPr/>
        </p:nvSpPr>
        <p:spPr>
          <a:xfrm>
            <a:off x="2322601"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2431984"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2541367"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2650750"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Oval 174"/>
          <p:cNvSpPr/>
          <p:nvPr/>
        </p:nvSpPr>
        <p:spPr>
          <a:xfrm>
            <a:off x="2760133" y="857916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p:cNvSpPr/>
          <p:nvPr/>
        </p:nvSpPr>
        <p:spPr>
          <a:xfrm>
            <a:off x="2869516" y="857916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val 176"/>
          <p:cNvSpPr/>
          <p:nvPr/>
        </p:nvSpPr>
        <p:spPr>
          <a:xfrm>
            <a:off x="2978900" y="857916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Oval 177"/>
          <p:cNvSpPr/>
          <p:nvPr/>
        </p:nvSpPr>
        <p:spPr>
          <a:xfrm>
            <a:off x="5936882"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p:cNvSpPr/>
          <p:nvPr/>
        </p:nvSpPr>
        <p:spPr>
          <a:xfrm>
            <a:off x="6046265"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p:cNvSpPr/>
          <p:nvPr/>
        </p:nvSpPr>
        <p:spPr>
          <a:xfrm>
            <a:off x="6155648"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p:cNvSpPr/>
          <p:nvPr/>
        </p:nvSpPr>
        <p:spPr>
          <a:xfrm>
            <a:off x="6265031"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6374414"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6483797"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6593180"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6702563"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p:cNvSpPr/>
          <p:nvPr/>
        </p:nvSpPr>
        <p:spPr>
          <a:xfrm>
            <a:off x="6811946" y="942337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6921330" y="942337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5936882"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046265"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Oval 189"/>
          <p:cNvSpPr/>
          <p:nvPr/>
        </p:nvSpPr>
        <p:spPr>
          <a:xfrm>
            <a:off x="6155648"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val 190"/>
          <p:cNvSpPr/>
          <p:nvPr/>
        </p:nvSpPr>
        <p:spPr>
          <a:xfrm>
            <a:off x="6265031"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6374414"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p:cNvSpPr/>
          <p:nvPr/>
        </p:nvSpPr>
        <p:spPr>
          <a:xfrm>
            <a:off x="6483797"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Oval 205"/>
          <p:cNvSpPr/>
          <p:nvPr/>
        </p:nvSpPr>
        <p:spPr>
          <a:xfrm>
            <a:off x="6593180"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6702563" y="9729057"/>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p:cNvSpPr/>
          <p:nvPr/>
        </p:nvSpPr>
        <p:spPr>
          <a:xfrm>
            <a:off x="6811946" y="972905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p:cNvSpPr/>
          <p:nvPr/>
        </p:nvSpPr>
        <p:spPr>
          <a:xfrm>
            <a:off x="6921330" y="9729057"/>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Oval 209"/>
          <p:cNvSpPr/>
          <p:nvPr/>
        </p:nvSpPr>
        <p:spPr>
          <a:xfrm>
            <a:off x="5936882"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Oval 210"/>
          <p:cNvSpPr/>
          <p:nvPr/>
        </p:nvSpPr>
        <p:spPr>
          <a:xfrm>
            <a:off x="6046265"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p:cNvSpPr/>
          <p:nvPr/>
        </p:nvSpPr>
        <p:spPr>
          <a:xfrm>
            <a:off x="6155648"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val 212"/>
          <p:cNvSpPr/>
          <p:nvPr/>
        </p:nvSpPr>
        <p:spPr>
          <a:xfrm>
            <a:off x="6265031"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6374414"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Oval 214"/>
          <p:cNvSpPr/>
          <p:nvPr/>
        </p:nvSpPr>
        <p:spPr>
          <a:xfrm>
            <a:off x="6483797"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Oval 215"/>
          <p:cNvSpPr/>
          <p:nvPr/>
        </p:nvSpPr>
        <p:spPr>
          <a:xfrm>
            <a:off x="6593180"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Oval 220"/>
          <p:cNvSpPr/>
          <p:nvPr/>
        </p:nvSpPr>
        <p:spPr>
          <a:xfrm>
            <a:off x="6702563" y="10034736"/>
            <a:ext cx="95250" cy="95250"/>
          </a:xfrm>
          <a:prstGeom prst="ellipse">
            <a:avLst/>
          </a:pr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Oval 221"/>
          <p:cNvSpPr/>
          <p:nvPr/>
        </p:nvSpPr>
        <p:spPr>
          <a:xfrm>
            <a:off x="6811946" y="1003473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Oval 222"/>
          <p:cNvSpPr/>
          <p:nvPr/>
        </p:nvSpPr>
        <p:spPr>
          <a:xfrm>
            <a:off x="6921330" y="10034736"/>
            <a:ext cx="95250" cy="95250"/>
          </a:xfrm>
          <a:prstGeom prst="ellipse">
            <a:avLst/>
          </a:prstGeom>
          <a:noFill/>
          <a:ln w="31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TextBox 229"/>
          <p:cNvSpPr txBox="1"/>
          <p:nvPr/>
        </p:nvSpPr>
        <p:spPr>
          <a:xfrm>
            <a:off x="362696" y="9222229"/>
            <a:ext cx="3165359" cy="1015663"/>
          </a:xfrm>
          <a:prstGeom prst="rect">
            <a:avLst/>
          </a:prstGeom>
          <a:noFill/>
          <a:ln w="3175">
            <a:noFill/>
          </a:ln>
        </p:spPr>
        <p:txBody>
          <a:bodyPr wrap="square" rtlCol="0">
            <a:spAutoFit/>
          </a:bodyPr>
          <a:lstStyle/>
          <a:p>
            <a:pP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Adresse</a:t>
            </a:r>
            <a:r>
              <a:rPr lang="en-US" sz="1000" dirty="0">
                <a:solidFill>
                  <a:schemeClr val="tx1">
                    <a:lumMod val="75000"/>
                    <a:lumOff val="25000"/>
                  </a:schemeClr>
                </a:solidFill>
                <a:latin typeface="Arial" panose="020B0604020202020204" pitchFamily="34" charset="0"/>
                <a:cs typeface="Arial" panose="020B0604020202020204" pitchFamily="34" charset="0"/>
              </a:rPr>
              <a:t>	: 12 Lorem ipsum 000 Berlin</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Email	: </a:t>
            </a:r>
            <a:r>
              <a:rPr lang="en-US" sz="1000" dirty="0" err="1">
                <a:solidFill>
                  <a:schemeClr val="tx1">
                    <a:lumMod val="75000"/>
                    <a:lumOff val="25000"/>
                  </a:schemeClr>
                </a:solidFill>
                <a:latin typeface="Arial" panose="020B0604020202020204" pitchFamily="34" charset="0"/>
                <a:cs typeface="Arial" panose="020B0604020202020204" pitchFamily="34" charset="0"/>
              </a:rPr>
              <a:t>mail@mail.com</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nSpc>
                <a:spcPct val="150000"/>
              </a:lnSpc>
            </a:pPr>
            <a:r>
              <a:rPr lang="en-US" sz="1000">
                <a:solidFill>
                  <a:schemeClr val="tx1">
                    <a:lumMod val="75000"/>
                    <a:lumOff val="25000"/>
                  </a:schemeClr>
                </a:solidFill>
                <a:latin typeface="Arial" panose="020B0604020202020204" pitchFamily="34" charset="0"/>
                <a:cs typeface="Arial" panose="020B0604020202020204" pitchFamily="34" charset="0"/>
              </a:rPr>
              <a:t>Tel</a:t>
            </a:r>
            <a:r>
              <a:rPr lang="en-US" sz="1000" dirty="0">
                <a:solidFill>
                  <a:schemeClr val="tx1">
                    <a:lumMod val="75000"/>
                    <a:lumOff val="25000"/>
                  </a:schemeClr>
                </a:solidFill>
                <a:latin typeface="Arial" panose="020B0604020202020204" pitchFamily="34" charset="0"/>
                <a:cs typeface="Arial" panose="020B0604020202020204" pitchFamily="34" charset="0"/>
              </a:rPr>
              <a:t>	: 1234-789-654</a:t>
            </a:r>
          </a:p>
          <a:p>
            <a:pP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Website	: </a:t>
            </a:r>
            <a:r>
              <a:rPr lang="en-US" sz="1000" dirty="0" err="1">
                <a:solidFill>
                  <a:schemeClr val="tx1">
                    <a:lumMod val="75000"/>
                    <a:lumOff val="25000"/>
                  </a:schemeClr>
                </a:solidFill>
                <a:latin typeface="Arial" panose="020B0604020202020204" pitchFamily="34" charset="0"/>
                <a:cs typeface="Arial" panose="020B0604020202020204" pitchFamily="34" charset="0"/>
              </a:rPr>
              <a:t>linkedin.com</a:t>
            </a:r>
            <a:r>
              <a:rPr lang="en-US" sz="1000" dirty="0">
                <a:solidFill>
                  <a:schemeClr val="tx1">
                    <a:lumMod val="75000"/>
                    <a:lumOff val="25000"/>
                  </a:schemeClr>
                </a:solidFill>
                <a:latin typeface="Arial" panose="020B0604020202020204" pitchFamily="34" charset="0"/>
                <a:cs typeface="Arial" panose="020B0604020202020204" pitchFamily="34" charset="0"/>
              </a:rPr>
              <a:t>/me</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15" name="Straight Connector 14"/>
          <p:cNvCxnSpPr/>
          <p:nvPr/>
        </p:nvCxnSpPr>
        <p:spPr>
          <a:xfrm flipH="1">
            <a:off x="466726" y="7451194"/>
            <a:ext cx="3479456"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a:off x="4326731" y="7451194"/>
            <a:ext cx="2682564"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H="1">
            <a:off x="4326731" y="9241279"/>
            <a:ext cx="3236119" cy="0"/>
          </a:xfrm>
          <a:prstGeom prst="line">
            <a:avLst/>
          </a:prstGeom>
          <a:ln>
            <a:solidFill>
              <a:schemeClr val="tx1">
                <a:lumMod val="95000"/>
                <a:lumOff val="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H="1">
            <a:off x="466725" y="9241279"/>
            <a:ext cx="3195253" cy="0"/>
          </a:xfrm>
          <a:prstGeom prst="line">
            <a:avLst/>
          </a:prstGeom>
          <a:ln>
            <a:solidFill>
              <a:schemeClr val="tx1">
                <a:lumMod val="95000"/>
                <a:lumOff val="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flipH="1">
            <a:off x="452748" y="6101520"/>
            <a:ext cx="3501218"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953966" y="3032760"/>
            <a:ext cx="0" cy="3642360"/>
          </a:xfrm>
          <a:prstGeom prst="line">
            <a:avLst/>
          </a:prstGeom>
          <a:ln w="12700">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953966" y="3494723"/>
            <a:ext cx="2363490"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flipH="1">
            <a:off x="3953966" y="6217499"/>
            <a:ext cx="2363490"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H="1">
            <a:off x="3953966" y="4402315"/>
            <a:ext cx="2363490"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flipH="1">
            <a:off x="3953966" y="5309907"/>
            <a:ext cx="2363490"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flipH="1">
            <a:off x="462678" y="4017564"/>
            <a:ext cx="3491288"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H="1">
            <a:off x="462678" y="5808249"/>
            <a:ext cx="3491288"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467751" y="1685295"/>
            <a:ext cx="0" cy="11423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flipH="1">
            <a:off x="462678" y="2088658"/>
            <a:ext cx="6636424"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39" name="TextBox 192"/>
          <p:cNvSpPr txBox="1"/>
          <p:nvPr/>
        </p:nvSpPr>
        <p:spPr>
          <a:xfrm>
            <a:off x="369049" y="4095455"/>
            <a:ext cx="3498638" cy="646331"/>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cxnSp>
        <p:nvCxnSpPr>
          <p:cNvPr id="240" name="Straight Connector 232"/>
          <p:cNvCxnSpPr/>
          <p:nvPr/>
        </p:nvCxnSpPr>
        <p:spPr>
          <a:xfrm flipH="1">
            <a:off x="469028" y="4867066"/>
            <a:ext cx="3491288" cy="0"/>
          </a:xfrm>
          <a:prstGeom prst="line">
            <a:avLst/>
          </a:prstGeom>
          <a:ln>
            <a:solidFill>
              <a:schemeClr val="tx1">
                <a:alpha val="30000"/>
              </a:schemeClr>
            </a:solidFill>
          </a:ln>
        </p:spPr>
        <p:style>
          <a:lnRef idx="1">
            <a:schemeClr val="accent1"/>
          </a:lnRef>
          <a:fillRef idx="0">
            <a:schemeClr val="accent1"/>
          </a:fillRef>
          <a:effectRef idx="0">
            <a:schemeClr val="accent1"/>
          </a:effectRef>
          <a:fontRef idx="minor">
            <a:schemeClr val="tx1"/>
          </a:fontRef>
        </p:style>
      </p:cxnSp>
      <p:sp>
        <p:nvSpPr>
          <p:cNvPr id="241" name="TextBox 192"/>
          <p:cNvSpPr txBox="1"/>
          <p:nvPr/>
        </p:nvSpPr>
        <p:spPr>
          <a:xfrm>
            <a:off x="354516" y="4958747"/>
            <a:ext cx="3498638" cy="646331"/>
          </a:xfrm>
          <a:prstGeom prst="rect">
            <a:avLst/>
          </a:prstGeom>
          <a:noFill/>
        </p:spPr>
        <p:txBody>
          <a:bodyPr wrap="square" rtlCol="0">
            <a:spAutoFit/>
          </a:bodyPr>
          <a:lstStyle/>
          <a:p>
            <a:pPr lvl="0" defTabSz="457200">
              <a:defRPr/>
            </a:pPr>
            <a:r>
              <a:rPr lang="en-US" sz="900" b="1" dirty="0">
                <a:solidFill>
                  <a:schemeClr val="tx1">
                    <a:lumMod val="75000"/>
                    <a:lumOff val="25000"/>
                  </a:schemeClr>
                </a:solidFill>
                <a:latin typeface="Arial" panose="020B0604020202020204" pitchFamily="34" charset="0"/>
                <a:cs typeface="Arial" panose="020B0604020202020204" pitchFamily="34" charset="0"/>
              </a:rPr>
              <a:t>COMPAGNY | </a:t>
            </a:r>
            <a:r>
              <a:rPr lang="de-DE" sz="900" b="1" dirty="0">
                <a:solidFill>
                  <a:schemeClr val="tx1">
                    <a:lumMod val="75000"/>
                    <a:lumOff val="25000"/>
                  </a:schemeClr>
                </a:solidFill>
                <a:latin typeface="Arial" panose="020B0604020202020204" pitchFamily="34" charset="0"/>
                <a:cs typeface="Arial" panose="020B0604020202020204" pitchFamily="34" charset="0"/>
              </a:rPr>
              <a:t>POSITIONSTITEL </a:t>
            </a:r>
            <a:r>
              <a:rPr lang="en-US" sz="900" b="1" dirty="0">
                <a:solidFill>
                  <a:schemeClr val="tx1">
                    <a:lumMod val="75000"/>
                    <a:lumOff val="25000"/>
                  </a:schemeClr>
                </a:solidFill>
                <a:latin typeface="Arial" panose="020B0604020202020204" pitchFamily="34" charset="0"/>
                <a:cs typeface="Arial" panose="020B0604020202020204" pitchFamily="34" charset="0"/>
              </a:rPr>
              <a:t>| 2015– 2010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Positionen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hier </a:t>
            </a:r>
            <a:r>
              <a:rPr lang="fr-FR" sz="900" dirty="0" err="1">
                <a:solidFill>
                  <a:schemeClr val="tx1">
                    <a:lumMod val="75000"/>
                    <a:lumOff val="25000"/>
                  </a:schemeClr>
                </a:solidFill>
                <a:latin typeface="Arial" panose="020B0604020202020204" pitchFamily="34" charset="0"/>
                <a:cs typeface="Arial" panose="020B0604020202020204" pitchFamily="34" charset="0"/>
              </a:rPr>
              <a:t>innehatten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auch</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Aufgaben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Anzahl</a:t>
            </a:r>
            <a:r>
              <a:rPr lang="fr-FR" sz="900" dirty="0">
                <a:solidFill>
                  <a:schemeClr val="tx1">
                    <a:lumMod val="75000"/>
                    <a:lumOff val="25000"/>
                  </a:schemeClr>
                </a:solidFill>
                <a:latin typeface="Arial" panose="020B0604020202020204" pitchFamily="34" charset="0"/>
                <a:cs typeface="Arial" panose="020B0604020202020204" pitchFamily="34" charset="0"/>
              </a:rPr>
              <a:t> der </a:t>
            </a:r>
            <a:r>
              <a:rPr lang="fr-FR" sz="900" dirty="0" err="1">
                <a:solidFill>
                  <a:schemeClr val="tx1">
                    <a:lumMod val="75000"/>
                    <a:lumOff val="25000"/>
                  </a:schemeClr>
                </a:solidFill>
                <a:latin typeface="Arial" panose="020B0604020202020204" pitchFamily="34" charset="0"/>
                <a:cs typeface="Arial" panose="020B0604020202020204" pitchFamily="34" charset="0"/>
              </a:rPr>
              <a:t>Personen</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beaufsichtigen</a:t>
            </a:r>
            <a:r>
              <a:rPr lang="fr-FR" sz="900" dirty="0">
                <a:solidFill>
                  <a:schemeClr val="tx1">
                    <a:lumMod val="75000"/>
                    <a:lumOff val="25000"/>
                  </a:schemeClr>
                </a:solidFill>
                <a:latin typeface="Arial" panose="020B0604020202020204" pitchFamily="34" charset="0"/>
                <a:cs typeface="Arial" panose="020B0604020202020204" pitchFamily="34" charset="0"/>
              </a:rPr>
              <a:t>.</a:t>
            </a:r>
          </a:p>
        </p:txBody>
      </p:sp>
      <p:pic>
        <p:nvPicPr>
          <p:cNvPr id="8" name="Image 7"/>
          <p:cNvPicPr>
            <a:picLocks noChangeAspect="1"/>
          </p:cNvPicPr>
          <p:nvPr/>
        </p:nvPicPr>
        <p:blipFill>
          <a:blip r:embed="rId2"/>
          <a:stretch>
            <a:fillRect/>
          </a:stretch>
        </p:blipFill>
        <p:spPr>
          <a:xfrm>
            <a:off x="-5332" y="-626"/>
            <a:ext cx="2503623" cy="1675641"/>
          </a:xfrm>
          <a:prstGeom prst="rect">
            <a:avLst/>
          </a:prstGeom>
        </p:spPr>
      </p:pic>
      <p:sp>
        <p:nvSpPr>
          <p:cNvPr id="194" name="TextBox 196">
            <a:extLst>
              <a:ext uri="{FF2B5EF4-FFF2-40B4-BE49-F238E27FC236}">
                <a16:creationId xmlns:a16="http://schemas.microsoft.com/office/drawing/2014/main" id="{E3B7705D-382D-4146-989A-687895F6755F}"/>
              </a:ext>
            </a:extLst>
          </p:cNvPr>
          <p:cNvSpPr txBox="1"/>
          <p:nvPr/>
        </p:nvSpPr>
        <p:spPr>
          <a:xfrm>
            <a:off x="4273525" y="5435854"/>
            <a:ext cx="2976116" cy="646331"/>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
        <p:nvSpPr>
          <p:cNvPr id="195" name="TextBox 197">
            <a:extLst>
              <a:ext uri="{FF2B5EF4-FFF2-40B4-BE49-F238E27FC236}">
                <a16:creationId xmlns:a16="http://schemas.microsoft.com/office/drawing/2014/main" id="{98957147-4AE4-CE44-9C10-B7FCC2AF9971}"/>
              </a:ext>
            </a:extLst>
          </p:cNvPr>
          <p:cNvSpPr txBox="1"/>
          <p:nvPr/>
        </p:nvSpPr>
        <p:spPr>
          <a:xfrm>
            <a:off x="4273524" y="6264795"/>
            <a:ext cx="2976117" cy="646331"/>
          </a:xfrm>
          <a:prstGeom prst="rect">
            <a:avLst/>
          </a:prstGeom>
          <a:noFill/>
        </p:spPr>
        <p:txBody>
          <a:bodyPr wrap="square" rtlCol="0">
            <a:spAutoFit/>
          </a:bodyPr>
          <a:lstStyle/>
          <a:p>
            <a:pPr lvl="0" algn="r" defTabSz="457200">
              <a:defRPr/>
            </a:pPr>
            <a:r>
              <a:rPr lang="de-DE" sz="900" b="1" dirty="0">
                <a:solidFill>
                  <a:schemeClr val="tx1">
                    <a:lumMod val="75000"/>
                    <a:lumOff val="25000"/>
                  </a:schemeClr>
                </a:solidFill>
                <a:latin typeface="Arial" panose="020B0604020202020204" pitchFamily="34" charset="0"/>
                <a:cs typeface="Arial" panose="020B0604020202020204" pitchFamily="34" charset="0"/>
              </a:rPr>
              <a:t>UNIVERSITÄT- DIPLOM - </a:t>
            </a:r>
            <a:r>
              <a:rPr lang="en-US" sz="900" b="1" dirty="0">
                <a:solidFill>
                  <a:schemeClr val="tx1">
                    <a:lumMod val="75000"/>
                    <a:lumOff val="25000"/>
                  </a:schemeClr>
                </a:solidFill>
                <a:latin typeface="Arial" panose="020B0604020202020204" pitchFamily="34" charset="0"/>
                <a:cs typeface="Arial" panose="020B0604020202020204" pitchFamily="34" charset="0"/>
              </a:rPr>
              <a:t> 2000</a:t>
            </a:r>
            <a:endParaRPr lang="fr-FR" sz="900" b="1" dirty="0">
              <a:solidFill>
                <a:schemeClr val="tx1">
                  <a:lumMod val="75000"/>
                  <a:lumOff val="25000"/>
                </a:schemeClr>
              </a:solidFill>
              <a:latin typeface="Arial" panose="020B0604020202020204" pitchFamily="34" charset="0"/>
              <a:cs typeface="Arial" panose="020B0604020202020204" pitchFamily="34" charset="0"/>
            </a:endParaRPr>
          </a:p>
          <a:p>
            <a:pPr lvl="0" algn="r" defTabSz="457200">
              <a:defRPr/>
            </a:pPr>
            <a:r>
              <a:rPr lang="fr-FR" sz="900" dirty="0" err="1">
                <a:solidFill>
                  <a:schemeClr val="tx1">
                    <a:lumMod val="75000"/>
                    <a:lumOff val="25000"/>
                  </a:schemeClr>
                </a:solidFill>
                <a:latin typeface="Arial" panose="020B0604020202020204" pitchFamily="34" charset="0"/>
                <a:cs typeface="Arial" panose="020B0604020202020204" pitchFamily="34" charset="0"/>
              </a:rPr>
              <a:t>Beschreiben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in </a:t>
            </a:r>
            <a:r>
              <a:rPr lang="fr-FR" sz="900" dirty="0" err="1">
                <a:solidFill>
                  <a:schemeClr val="tx1">
                    <a:lumMod val="75000"/>
                    <a:lumOff val="25000"/>
                  </a:schemeClr>
                </a:solidFill>
                <a:latin typeface="Arial" panose="020B0604020202020204" pitchFamily="34" charset="0"/>
                <a:cs typeface="Arial" panose="020B0604020202020204" pitchFamily="34" charset="0"/>
              </a:rPr>
              <a:t>einer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Zeile</a:t>
            </a:r>
            <a:r>
              <a:rPr lang="fr-FR" sz="900" dirty="0">
                <a:solidFill>
                  <a:schemeClr val="tx1">
                    <a:lumMod val="75000"/>
                    <a:lumOff val="25000"/>
                  </a:schemeClr>
                </a:solidFill>
                <a:latin typeface="Arial" panose="020B0604020202020204" pitchFamily="34" charset="0"/>
                <a:cs typeface="Arial" panose="020B0604020202020204" pitchFamily="34" charset="0"/>
              </a:rPr>
              <a:t> die </a:t>
            </a:r>
            <a:r>
              <a:rPr lang="fr-FR" sz="900" dirty="0" err="1">
                <a:solidFill>
                  <a:schemeClr val="tx1">
                    <a:lumMod val="75000"/>
                    <a:lumOff val="25000"/>
                  </a:schemeClr>
                </a:solidFill>
                <a:latin typeface="Arial" panose="020B0604020202020204" pitchFamily="34" charset="0"/>
                <a:cs typeface="Arial" panose="020B0604020202020204" pitchFamily="34" charset="0"/>
              </a:rPr>
              <a:t>Ziele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und</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Besonderheiten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dieser</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Schulung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Schreiben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Ihre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Erwähnung</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wenn</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Sie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eine</a:t>
            </a:r>
            <a:r>
              <a:rPr lang="fr-FR" sz="900" dirty="0">
                <a:solidFill>
                  <a:schemeClr val="tx1">
                    <a:lumMod val="75000"/>
                    <a:lumOff val="25000"/>
                  </a:schemeClr>
                </a:solidFill>
                <a:latin typeface="Arial" panose="020B0604020202020204" pitchFamily="34" charset="0"/>
                <a:cs typeface="Arial" panose="020B0604020202020204" pitchFamily="34" charset="0"/>
              </a:rPr>
              <a:t> </a:t>
            </a:r>
            <a:r>
              <a:rPr lang="fr-FR" sz="900" dirty="0" err="1">
                <a:solidFill>
                  <a:schemeClr val="tx1">
                    <a:lumMod val="75000"/>
                    <a:lumOff val="25000"/>
                  </a:schemeClr>
                </a:solidFill>
                <a:latin typeface="Arial" panose="020B0604020202020204" pitchFamily="34" charset="0"/>
                <a:cs typeface="Arial" panose="020B0604020202020204" pitchFamily="34" charset="0"/>
              </a:rPr>
              <a:t>hatten</a:t>
            </a:r>
            <a:r>
              <a:rPr lang="fr-FR" sz="900" dirty="0">
                <a:solidFill>
                  <a:schemeClr val="tx1">
                    <a:lumMod val="75000"/>
                    <a:lumOff val="25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9854417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801</TotalTime>
  <Words>313</Words>
  <Application>Microsoft Macintosh PowerPoint</Application>
  <PresentationFormat>Personnalisé</PresentationFormat>
  <Paragraphs>44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Office Theme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Mohsin Alam</dc:creator>
  <cp:lastModifiedBy>Axel Maille</cp:lastModifiedBy>
  <cp:revision>200</cp:revision>
  <dcterms:created xsi:type="dcterms:W3CDTF">2015-04-27T10:39:12Z</dcterms:created>
  <dcterms:modified xsi:type="dcterms:W3CDTF">2020-08-26T23:18:00Z</dcterms:modified>
</cp:coreProperties>
</file>