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5"/>
    <a:srgbClr val="808080"/>
    <a:srgbClr val="595959"/>
    <a:srgbClr val="2C3038"/>
    <a:srgbClr val="272F3D"/>
    <a:srgbClr val="222222"/>
    <a:srgbClr val="B3EDFF"/>
    <a:srgbClr val="E1F8FF"/>
    <a:srgbClr val="D7FEB4"/>
    <a:srgbClr val="FF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428CE4-ED49-0144-AF32-EAED85E84AC5}" v="28" dt="2020-08-26T23:09:46.5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08" autoAdjust="0"/>
    <p:restoredTop sz="94660"/>
  </p:normalViewPr>
  <p:slideViewPr>
    <p:cSldViewPr snapToGrid="0">
      <p:cViewPr>
        <p:scale>
          <a:sx n="125" d="100"/>
          <a:sy n="125" d="100"/>
        </p:scale>
        <p:origin x="1136" y="-26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AC428CE4-ED49-0144-AF32-EAED85E84AC5}"/>
    <pc:docChg chg="modSld">
      <pc:chgData name="Axel Maille" userId="065ad68c099279a8" providerId="LiveId" clId="{AC428CE4-ED49-0144-AF32-EAED85E84AC5}" dt="2020-08-26T23:09:51.382" v="117" actId="108"/>
      <pc:docMkLst>
        <pc:docMk/>
      </pc:docMkLst>
      <pc:sldChg chg="modSp mod">
        <pc:chgData name="Axel Maille" userId="065ad68c099279a8" providerId="LiveId" clId="{AC428CE4-ED49-0144-AF32-EAED85E84AC5}" dt="2020-08-26T23:09:51.382" v="117" actId="108"/>
        <pc:sldMkLst>
          <pc:docMk/>
          <pc:sldMk cId="3985441762" sldId="256"/>
        </pc:sldMkLst>
        <pc:spChg chg="mod">
          <ac:chgData name="Axel Maille" userId="065ad68c099279a8" providerId="LiveId" clId="{AC428CE4-ED49-0144-AF32-EAED85E84AC5}" dt="2020-08-26T23:03:10.702" v="25" actId="20577"/>
          <ac:spMkLst>
            <pc:docMk/>
            <pc:sldMk cId="3985441762" sldId="256"/>
            <ac:spMk id="7" creationId="{00000000-0000-0000-0000-000000000000}"/>
          </ac:spMkLst>
        </pc:spChg>
        <pc:spChg chg="mod">
          <ac:chgData name="Axel Maille" userId="065ad68c099279a8" providerId="LiveId" clId="{AC428CE4-ED49-0144-AF32-EAED85E84AC5}" dt="2020-08-26T23:09:05.783" v="109" actId="108"/>
          <ac:spMkLst>
            <pc:docMk/>
            <pc:sldMk cId="3985441762" sldId="256"/>
            <ac:spMk id="9" creationId="{00000000-0000-0000-0000-000000000000}"/>
          </ac:spMkLst>
        </pc:spChg>
        <pc:spChg chg="mod">
          <ac:chgData name="Axel Maille" userId="065ad68c099279a8" providerId="LiveId" clId="{AC428CE4-ED49-0144-AF32-EAED85E84AC5}" dt="2020-08-26T23:09:18.991" v="111" actId="108"/>
          <ac:spMkLst>
            <pc:docMk/>
            <pc:sldMk cId="3985441762" sldId="256"/>
            <ac:spMk id="111" creationId="{00000000-0000-0000-0000-000000000000}"/>
          </ac:spMkLst>
        </pc:spChg>
        <pc:spChg chg="mod">
          <ac:chgData name="Axel Maille" userId="065ad68c099279a8" providerId="LiveId" clId="{AC428CE4-ED49-0144-AF32-EAED85E84AC5}" dt="2020-08-26T23:07:25.881" v="82"/>
          <ac:spMkLst>
            <pc:docMk/>
            <pc:sldMk cId="3985441762" sldId="256"/>
            <ac:spMk id="154" creationId="{00000000-0000-0000-0000-000000000000}"/>
          </ac:spMkLst>
        </pc:spChg>
        <pc:spChg chg="mod">
          <ac:chgData name="Axel Maille" userId="065ad68c099279a8" providerId="LiveId" clId="{AC428CE4-ED49-0144-AF32-EAED85E84AC5}" dt="2020-08-26T23:07:30.603" v="83"/>
          <ac:spMkLst>
            <pc:docMk/>
            <pc:sldMk cId="3985441762" sldId="256"/>
            <ac:spMk id="156" creationId="{00000000-0000-0000-0000-000000000000}"/>
          </ac:spMkLst>
        </pc:spChg>
        <pc:spChg chg="mod">
          <ac:chgData name="Axel Maille" userId="065ad68c099279a8" providerId="LiveId" clId="{AC428CE4-ED49-0144-AF32-EAED85E84AC5}" dt="2020-08-26T23:07:55.563" v="93" actId="20577"/>
          <ac:spMkLst>
            <pc:docMk/>
            <pc:sldMk cId="3985441762" sldId="256"/>
            <ac:spMk id="158" creationId="{00000000-0000-0000-0000-000000000000}"/>
          </ac:spMkLst>
        </pc:spChg>
        <pc:spChg chg="mod">
          <ac:chgData name="Axel Maille" userId="065ad68c099279a8" providerId="LiveId" clId="{AC428CE4-ED49-0144-AF32-EAED85E84AC5}" dt="2020-08-26T23:09:51.382" v="117" actId="108"/>
          <ac:spMkLst>
            <pc:docMk/>
            <pc:sldMk cId="3985441762" sldId="256"/>
            <ac:spMk id="162" creationId="{00000000-0000-0000-0000-000000000000}"/>
          </ac:spMkLst>
        </pc:spChg>
        <pc:spChg chg="mod">
          <ac:chgData name="Axel Maille" userId="065ad68c099279a8" providerId="LiveId" clId="{AC428CE4-ED49-0144-AF32-EAED85E84AC5}" dt="2020-08-26T23:07:50.067" v="88" actId="14100"/>
          <ac:spMkLst>
            <pc:docMk/>
            <pc:sldMk cId="3985441762" sldId="256"/>
            <ac:spMk id="193" creationId="{00000000-0000-0000-0000-000000000000}"/>
          </ac:spMkLst>
        </pc:spChg>
        <pc:spChg chg="mod">
          <ac:chgData name="Axel Maille" userId="065ad68c099279a8" providerId="LiveId" clId="{AC428CE4-ED49-0144-AF32-EAED85E84AC5}" dt="2020-08-26T23:07:46.387" v="87" actId="14100"/>
          <ac:spMkLst>
            <pc:docMk/>
            <pc:sldMk cId="3985441762" sldId="256"/>
            <ac:spMk id="197" creationId="{00000000-0000-0000-0000-000000000000}"/>
          </ac:spMkLst>
        </pc:spChg>
        <pc:spChg chg="mod">
          <ac:chgData name="Axel Maille" userId="065ad68c099279a8" providerId="LiveId" clId="{AC428CE4-ED49-0144-AF32-EAED85E84AC5}" dt="2020-08-26T23:08:05.933" v="96" actId="108"/>
          <ac:spMkLst>
            <pc:docMk/>
            <pc:sldMk cId="3985441762" sldId="256"/>
            <ac:spMk id="201" creationId="{00000000-0000-0000-0000-000000000000}"/>
          </ac:spMkLst>
        </pc:spChg>
        <pc:spChg chg="mod">
          <ac:chgData name="Axel Maille" userId="065ad68c099279a8" providerId="LiveId" clId="{AC428CE4-ED49-0144-AF32-EAED85E84AC5}" dt="2020-08-26T23:02:39.078" v="8" actId="20577"/>
          <ac:spMkLst>
            <pc:docMk/>
            <pc:sldMk cId="3985441762" sldId="256"/>
            <ac:spMk id="203" creationId="{00000000-0000-0000-0000-000000000000}"/>
          </ac:spMkLst>
        </pc:spChg>
        <pc:spChg chg="mod">
          <ac:chgData name="Axel Maille" userId="065ad68c099279a8" providerId="LiveId" clId="{AC428CE4-ED49-0144-AF32-EAED85E84AC5}" dt="2020-08-26T23:08:14.962" v="99" actId="207"/>
          <ac:spMkLst>
            <pc:docMk/>
            <pc:sldMk cId="3985441762" sldId="256"/>
            <ac:spMk id="309" creationId="{00000000-0000-0000-0000-000000000000}"/>
          </ac:spMkLst>
        </pc:spChg>
        <pc:spChg chg="mod">
          <ac:chgData name="Axel Maille" userId="065ad68c099279a8" providerId="LiveId" clId="{AC428CE4-ED49-0144-AF32-EAED85E84AC5}" dt="2020-08-26T23:08:11.950" v="97" actId="207"/>
          <ac:spMkLst>
            <pc:docMk/>
            <pc:sldMk cId="3985441762" sldId="256"/>
            <ac:spMk id="314" creationId="{00000000-0000-0000-0000-000000000000}"/>
          </ac:spMkLst>
        </pc:spChg>
        <pc:spChg chg="mod">
          <ac:chgData name="Axel Maille" userId="065ad68c099279a8" providerId="LiveId" clId="{AC428CE4-ED49-0144-AF32-EAED85E84AC5}" dt="2020-08-26T23:08:13.614" v="98" actId="207"/>
          <ac:spMkLst>
            <pc:docMk/>
            <pc:sldMk cId="3985441762" sldId="256"/>
            <ac:spMk id="315" creationId="{00000000-0000-0000-0000-000000000000}"/>
          </ac:spMkLst>
        </pc:spChg>
        <pc:spChg chg="mod">
          <ac:chgData name="Axel Maille" userId="065ad68c099279a8" providerId="LiveId" clId="{AC428CE4-ED49-0144-AF32-EAED85E84AC5}" dt="2020-08-26T23:08:16.998" v="100" actId="207"/>
          <ac:spMkLst>
            <pc:docMk/>
            <pc:sldMk cId="3985441762" sldId="256"/>
            <ac:spMk id="316"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8/27/20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tiff"/><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Rectangle 160"/>
          <p:cNvSpPr/>
          <p:nvPr/>
        </p:nvSpPr>
        <p:spPr>
          <a:xfrm rot="5400000">
            <a:off x="-3737152" y="3760777"/>
            <a:ext cx="10662004" cy="3187701"/>
          </a:xfrm>
          <a:prstGeom prst="rect">
            <a:avLst/>
          </a:prstGeom>
          <a:solidFill>
            <a:srgbClr val="22222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0"/>
            <a:ext cx="7562850" cy="2273817"/>
          </a:xfrm>
          <a:prstGeom prst="rect">
            <a:avLst/>
          </a:prstGeom>
          <a:solidFill>
            <a:srgbClr val="22222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93675" y="2416165"/>
            <a:ext cx="2800351" cy="530915"/>
          </a:xfrm>
          <a:prstGeom prst="rect">
            <a:avLst/>
          </a:prstGeom>
          <a:noFill/>
          <a:ln w="3175">
            <a:solidFill>
              <a:srgbClr val="595959">
                <a:alpha val="30000"/>
              </a:srgbClr>
            </a:solidFill>
          </a:ln>
        </p:spPr>
        <p:txBody>
          <a:bodyPr wrap="square" rtlCol="0">
            <a:spAutoFit/>
          </a:bodyPr>
          <a:lstStyle/>
          <a:p>
            <a:r>
              <a:rPr lang="en-US" b="1" dirty="0">
                <a:solidFill>
                  <a:srgbClr val="595959"/>
                </a:solidFill>
                <a:latin typeface="Arial" panose="020B0604020202020204" pitchFamily="34" charset="0"/>
                <a:cs typeface="Arial" panose="020B0604020202020204" pitchFamily="34" charset="0"/>
              </a:rPr>
              <a:t>KREG SCHADERER</a:t>
            </a:r>
          </a:p>
          <a:p>
            <a:r>
              <a:rPr lang="en-US" sz="1050" dirty="0">
                <a:latin typeface="Arial" panose="020B0604020202020204" pitchFamily="34" charset="0"/>
                <a:cs typeface="Arial" panose="020B0604020202020204" pitchFamily="34" charset="0"/>
              </a:rPr>
              <a:t>POSITIONSTITEL</a:t>
            </a:r>
            <a:endParaRPr lang="en-US" sz="1050" b="1" dirty="0">
              <a:latin typeface="Arial" panose="020B0604020202020204" pitchFamily="34" charset="0"/>
              <a:cs typeface="Arial" panose="020B0604020202020204" pitchFamily="34" charset="0"/>
            </a:endParaRPr>
          </a:p>
        </p:txBody>
      </p:sp>
      <p:sp>
        <p:nvSpPr>
          <p:cNvPr id="9" name="TextBox 8"/>
          <p:cNvSpPr txBox="1"/>
          <p:nvPr/>
        </p:nvSpPr>
        <p:spPr>
          <a:xfrm>
            <a:off x="193675" y="5058948"/>
            <a:ext cx="2800350" cy="1402628"/>
          </a:xfrm>
          <a:prstGeom prst="rect">
            <a:avLst/>
          </a:prstGeom>
          <a:noFill/>
          <a:ln w="3175">
            <a:solidFill>
              <a:srgbClr val="595959">
                <a:alpha val="30000"/>
              </a:srgbClr>
            </a:solidFill>
          </a:ln>
        </p:spPr>
        <p:txBody>
          <a:bodyPr wrap="square" rtlCol="0">
            <a:spAutoFit/>
          </a:bodyPr>
          <a:lstStyle/>
          <a:p>
            <a:r>
              <a:rPr lang="de-DE" sz="1200" b="1" dirty="0">
                <a:solidFill>
                  <a:srgbClr val="454545"/>
                </a:solidFill>
                <a:latin typeface="Arial" panose="020B0604020202020204" pitchFamily="34" charset="0"/>
                <a:cs typeface="Arial" panose="020B0604020202020204" pitchFamily="34" charset="0"/>
              </a:rPr>
              <a:t>PERSÖNLICHKEIT</a:t>
            </a:r>
            <a:endParaRPr lang="en-US" sz="1200" b="1" dirty="0">
              <a:solidFill>
                <a:srgbClr val="454545"/>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Kreativ</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Organisiert</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Ernst</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Pünktlich</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Kampflustig</a:t>
            </a:r>
            <a:endParaRPr lang="en-US" sz="1000" dirty="0">
              <a:solidFill>
                <a:schemeClr val="bg1"/>
              </a:solidFill>
              <a:latin typeface="Arial" panose="020B0604020202020204" pitchFamily="34" charset="0"/>
              <a:cs typeface="Arial" panose="020B0604020202020204" pitchFamily="34" charset="0"/>
            </a:endParaRPr>
          </a:p>
        </p:txBody>
      </p:sp>
      <p:sp>
        <p:nvSpPr>
          <p:cNvPr id="203" name="TextBox 202"/>
          <p:cNvSpPr txBox="1"/>
          <p:nvPr/>
        </p:nvSpPr>
        <p:spPr>
          <a:xfrm>
            <a:off x="3301465" y="0"/>
            <a:ext cx="3861336" cy="1661993"/>
          </a:xfrm>
          <a:prstGeom prst="rect">
            <a:avLst/>
          </a:prstGeom>
          <a:noFill/>
        </p:spPr>
        <p:txBody>
          <a:bodyPr wrap="square" rtlCol="0">
            <a:spAutoFit/>
          </a:bodyPr>
          <a:lstStyle/>
          <a:p>
            <a:endParaRPr lang="en-US" sz="1200" b="1" dirty="0">
              <a:solidFill>
                <a:schemeClr val="bg1"/>
              </a:solidFill>
              <a:latin typeface="Arial" panose="020B0604020202020204" pitchFamily="34" charset="0"/>
              <a:cs typeface="Arial" panose="020B0604020202020204" pitchFamily="34" charset="0"/>
            </a:endParaRPr>
          </a:p>
          <a:p>
            <a:endParaRPr lang="en-US" sz="1200" b="1" dirty="0">
              <a:solidFill>
                <a:schemeClr val="bg1"/>
              </a:solidFill>
              <a:latin typeface="Arial" panose="020B0604020202020204" pitchFamily="34" charset="0"/>
              <a:cs typeface="Arial" panose="020B0604020202020204" pitchFamily="34" charset="0"/>
            </a:endParaRPr>
          </a:p>
          <a:p>
            <a:r>
              <a:rPr lang="en-US" sz="1200" b="1" dirty="0">
                <a:solidFill>
                  <a:srgbClr val="454545"/>
                </a:solidFill>
                <a:latin typeface="Arial" panose="020B0604020202020204" pitchFamily="34" charset="0"/>
                <a:cs typeface="Arial" panose="020B0604020202020204" pitchFamily="34" charset="0"/>
              </a:rPr>
              <a:t>PROFIL</a:t>
            </a:r>
          </a:p>
          <a:p>
            <a:endParaRPr lang="en-US" sz="1100" dirty="0">
              <a:solidFill>
                <a:schemeClr val="bg1"/>
              </a:solidFill>
              <a:latin typeface="Arial" panose="020B0604020202020204" pitchFamily="34" charset="0"/>
              <a:cs typeface="Arial" panose="020B0604020202020204" pitchFamily="34" charset="0"/>
            </a:endParaRPr>
          </a:p>
          <a:p>
            <a:r>
              <a:rPr lang="de-DE" sz="1100" dirty="0">
                <a:solidFill>
                  <a:schemeClr val="bg1"/>
                </a:solidFill>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cxnSp>
        <p:nvCxnSpPr>
          <p:cNvPr id="3" name="Straight Connector 2"/>
          <p:cNvCxnSpPr/>
          <p:nvPr/>
        </p:nvCxnSpPr>
        <p:spPr>
          <a:xfrm>
            <a:off x="3187701" y="630646"/>
            <a:ext cx="3988524" cy="0"/>
          </a:xfrm>
          <a:prstGeom prst="line">
            <a:avLst/>
          </a:prstGeom>
          <a:ln w="6350">
            <a:solidFill>
              <a:srgbClr val="595959">
                <a:alpha val="50000"/>
              </a:srgbClr>
            </a:solidFill>
          </a:ln>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3314889" y="2340762"/>
            <a:ext cx="3861336" cy="461665"/>
          </a:xfrm>
          <a:prstGeom prst="rect">
            <a:avLst/>
          </a:prstGeom>
          <a:noFill/>
        </p:spPr>
        <p:txBody>
          <a:bodyPr wrap="square" rtlCol="0">
            <a:spAutoFit/>
          </a:bodyPr>
          <a:lstStyle/>
          <a:p>
            <a:pPr algn="r"/>
            <a:endParaRPr lang="en-US" sz="1200" b="1" dirty="0">
              <a:solidFill>
                <a:srgbClr val="595959"/>
              </a:solidFill>
              <a:latin typeface="Arial" panose="020B0604020202020204" pitchFamily="34" charset="0"/>
              <a:cs typeface="Arial" panose="020B0604020202020204" pitchFamily="34" charset="0"/>
            </a:endParaRPr>
          </a:p>
          <a:p>
            <a:pPr algn="r"/>
            <a:r>
              <a:rPr lang="de-DE" sz="1200" b="1" dirty="0">
                <a:latin typeface="Arial" panose="020B0604020202020204" pitchFamily="34" charset="0"/>
                <a:cs typeface="Arial" panose="020B0604020202020204" pitchFamily="34" charset="0"/>
              </a:rPr>
              <a:t>BERUFSERFAHRUNG</a:t>
            </a:r>
            <a:endParaRPr lang="en-US" sz="1000" dirty="0">
              <a:solidFill>
                <a:srgbClr val="595959"/>
              </a:solidFill>
              <a:latin typeface="Arial" panose="020B0604020202020204" pitchFamily="34" charset="0"/>
              <a:cs typeface="Arial" panose="020B0604020202020204" pitchFamily="34" charset="0"/>
            </a:endParaRPr>
          </a:p>
        </p:txBody>
      </p:sp>
      <p:cxnSp>
        <p:nvCxnSpPr>
          <p:cNvPr id="155" name="Straight Connector 154"/>
          <p:cNvCxnSpPr/>
          <p:nvPr/>
        </p:nvCxnSpPr>
        <p:spPr>
          <a:xfrm>
            <a:off x="3411945" y="2782722"/>
            <a:ext cx="3764280" cy="0"/>
          </a:xfrm>
          <a:prstGeom prst="line">
            <a:avLst/>
          </a:prstGeom>
          <a:ln w="3175">
            <a:solidFill>
              <a:srgbClr val="2A2A28">
                <a:alpha val="30000"/>
              </a:srgbClr>
            </a:solidFill>
          </a:ln>
        </p:spPr>
        <p:style>
          <a:lnRef idx="1">
            <a:schemeClr val="accent1"/>
          </a:lnRef>
          <a:fillRef idx="0">
            <a:schemeClr val="accent1"/>
          </a:fillRef>
          <a:effectRef idx="0">
            <a:schemeClr val="accent1"/>
          </a:effectRef>
          <a:fontRef idx="minor">
            <a:schemeClr val="tx1"/>
          </a:fontRef>
        </p:style>
      </p:cxnSp>
      <p:sp>
        <p:nvSpPr>
          <p:cNvPr id="156" name="TextBox 155"/>
          <p:cNvSpPr txBox="1"/>
          <p:nvPr/>
        </p:nvSpPr>
        <p:spPr>
          <a:xfrm>
            <a:off x="3314889" y="5975242"/>
            <a:ext cx="3861336" cy="461665"/>
          </a:xfrm>
          <a:prstGeom prst="rect">
            <a:avLst/>
          </a:prstGeom>
          <a:noFill/>
        </p:spPr>
        <p:txBody>
          <a:bodyPr wrap="square" rtlCol="0">
            <a:spAutoFit/>
          </a:bodyPr>
          <a:lstStyle/>
          <a:p>
            <a:pPr algn="r"/>
            <a:endParaRPr lang="en-US" sz="1200" b="1" dirty="0">
              <a:solidFill>
                <a:srgbClr val="595959"/>
              </a:solidFill>
              <a:latin typeface="Arial" panose="020B0604020202020204" pitchFamily="34" charset="0"/>
              <a:cs typeface="Arial" panose="020B0604020202020204" pitchFamily="34" charset="0"/>
            </a:endParaRPr>
          </a:p>
          <a:p>
            <a:pPr algn="r"/>
            <a:r>
              <a:rPr lang="de-DE" sz="1200" b="1" dirty="0">
                <a:latin typeface="Arial" panose="020B0604020202020204" pitchFamily="34" charset="0"/>
                <a:cs typeface="Arial" panose="020B0604020202020204" pitchFamily="34" charset="0"/>
              </a:rPr>
              <a:t>AUSBILDUNG</a:t>
            </a:r>
            <a:endParaRPr lang="en-US" sz="1000" dirty="0">
              <a:solidFill>
                <a:srgbClr val="595959"/>
              </a:solidFill>
              <a:latin typeface="Arial" panose="020B0604020202020204" pitchFamily="34" charset="0"/>
              <a:cs typeface="Arial" panose="020B0604020202020204" pitchFamily="34" charset="0"/>
            </a:endParaRPr>
          </a:p>
        </p:txBody>
      </p:sp>
      <p:cxnSp>
        <p:nvCxnSpPr>
          <p:cNvPr id="157" name="Straight Connector 156"/>
          <p:cNvCxnSpPr/>
          <p:nvPr/>
        </p:nvCxnSpPr>
        <p:spPr>
          <a:xfrm>
            <a:off x="3411945" y="6417202"/>
            <a:ext cx="3764280" cy="0"/>
          </a:xfrm>
          <a:prstGeom prst="line">
            <a:avLst/>
          </a:prstGeom>
          <a:ln w="3175">
            <a:solidFill>
              <a:srgbClr val="2A2A28">
                <a:alpha val="30000"/>
              </a:srgbClr>
            </a:solidFill>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3314889" y="8525238"/>
            <a:ext cx="3861336" cy="461665"/>
          </a:xfrm>
          <a:prstGeom prst="rect">
            <a:avLst/>
          </a:prstGeom>
          <a:noFill/>
        </p:spPr>
        <p:txBody>
          <a:bodyPr wrap="square" rtlCol="0">
            <a:spAutoFit/>
          </a:bodyPr>
          <a:lstStyle/>
          <a:p>
            <a:pPr algn="r"/>
            <a:endParaRPr lang="en-US" sz="1200" b="1" dirty="0">
              <a:solidFill>
                <a:srgbClr val="595959"/>
              </a:solidFill>
              <a:latin typeface="Arial" panose="020B0604020202020204" pitchFamily="34" charset="0"/>
              <a:cs typeface="Arial" panose="020B0604020202020204" pitchFamily="34" charset="0"/>
            </a:endParaRPr>
          </a:p>
          <a:p>
            <a:pPr algn="r"/>
            <a:r>
              <a:rPr lang="en-US" sz="1200" b="1" dirty="0">
                <a:solidFill>
                  <a:srgbClr val="595959"/>
                </a:solidFill>
                <a:latin typeface="Arial" panose="020B0604020202020204" pitchFamily="34" charset="0"/>
                <a:cs typeface="Arial" panose="020B0604020202020204" pitchFamily="34" charset="0"/>
              </a:rPr>
              <a:t>HOBBY</a:t>
            </a:r>
            <a:endParaRPr lang="en-US" sz="1000" dirty="0">
              <a:solidFill>
                <a:srgbClr val="595959"/>
              </a:solidFill>
              <a:latin typeface="Arial" panose="020B0604020202020204" pitchFamily="34" charset="0"/>
              <a:cs typeface="Arial" panose="020B0604020202020204" pitchFamily="34" charset="0"/>
            </a:endParaRPr>
          </a:p>
        </p:txBody>
      </p:sp>
      <p:cxnSp>
        <p:nvCxnSpPr>
          <p:cNvPr id="159" name="Straight Connector 158"/>
          <p:cNvCxnSpPr/>
          <p:nvPr/>
        </p:nvCxnSpPr>
        <p:spPr>
          <a:xfrm>
            <a:off x="3411945" y="8967198"/>
            <a:ext cx="3764280" cy="0"/>
          </a:xfrm>
          <a:prstGeom prst="line">
            <a:avLst/>
          </a:prstGeom>
          <a:ln w="3175">
            <a:solidFill>
              <a:srgbClr val="2A2A28">
                <a:alpha val="30000"/>
              </a:srgbClr>
            </a:solidFill>
          </a:ln>
        </p:spPr>
        <p:style>
          <a:lnRef idx="1">
            <a:schemeClr val="accent1"/>
          </a:lnRef>
          <a:fillRef idx="0">
            <a:schemeClr val="accent1"/>
          </a:fillRef>
          <a:effectRef idx="0">
            <a:schemeClr val="accent1"/>
          </a:effectRef>
          <a:fontRef idx="minor">
            <a:schemeClr val="tx1"/>
          </a:fontRef>
        </p:style>
      </p:cxnSp>
      <p:sp>
        <p:nvSpPr>
          <p:cNvPr id="193" name="TextBox 192"/>
          <p:cNvSpPr txBox="1"/>
          <p:nvPr/>
        </p:nvSpPr>
        <p:spPr>
          <a:xfrm>
            <a:off x="3187701" y="2876681"/>
            <a:ext cx="3988524" cy="3016210"/>
          </a:xfrm>
          <a:prstGeom prst="rect">
            <a:avLst/>
          </a:prstGeom>
          <a:noFill/>
        </p:spPr>
        <p:txBody>
          <a:bodyPr wrap="square" rtlCol="0">
            <a:spAutoFit/>
          </a:bodyPr>
          <a:lstStyle/>
          <a:p>
            <a:pPr lvl="0" algn="r" defTabSz="457200">
              <a:defRPr/>
            </a:pPr>
            <a:r>
              <a:rPr lang="en-US" sz="1000" b="1" dirty="0">
                <a:solidFill>
                  <a:schemeClr val="tx1">
                    <a:lumMod val="75000"/>
                    <a:lumOff val="25000"/>
                  </a:schemeClr>
                </a:solidFill>
                <a:latin typeface="Arial" panose="020B0604020202020204" pitchFamily="34" charset="0"/>
                <a:cs typeface="Arial" panose="020B0604020202020204" pitchFamily="34" charset="0"/>
              </a:rPr>
              <a:t>COMPAGNY | </a:t>
            </a:r>
            <a:r>
              <a:rPr lang="de-DE" sz="10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10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10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hier </a:t>
            </a:r>
            <a:r>
              <a:rPr lang="fr-FR" sz="10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auch</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Ihre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Aufgaben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und</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Anzahl</a:t>
            </a:r>
            <a:r>
              <a:rPr lang="fr-FR" sz="1000" dirty="0">
                <a:solidFill>
                  <a:schemeClr val="tx1">
                    <a:lumMod val="75000"/>
                    <a:lumOff val="25000"/>
                  </a:schemeClr>
                </a:solidFill>
                <a:latin typeface="Arial" panose="020B0604020202020204" pitchFamily="34" charset="0"/>
                <a:cs typeface="Arial" panose="020B0604020202020204" pitchFamily="34" charset="0"/>
              </a:rPr>
              <a:t> der </a:t>
            </a:r>
            <a:r>
              <a:rPr lang="fr-FR" sz="1000" dirty="0" err="1">
                <a:solidFill>
                  <a:schemeClr val="tx1">
                    <a:lumMod val="75000"/>
                    <a:lumOff val="25000"/>
                  </a:schemeClr>
                </a:solidFill>
                <a:latin typeface="Arial" panose="020B0604020202020204" pitchFamily="34" charset="0"/>
                <a:cs typeface="Arial" panose="020B0604020202020204" pitchFamily="34" charset="0"/>
              </a:rPr>
              <a:t>Personen</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1000" dirty="0">
                <a:solidFill>
                  <a:schemeClr val="tx1">
                    <a:lumMod val="75000"/>
                    <a:lumOff val="25000"/>
                  </a:schemeClr>
                </a:solidFill>
                <a:latin typeface="Arial" panose="020B0604020202020204" pitchFamily="34" charset="0"/>
                <a:cs typeface="Arial" panose="020B0604020202020204" pitchFamily="34" charset="0"/>
              </a:rPr>
              <a:t>.</a:t>
            </a:r>
          </a:p>
          <a:p>
            <a:pPr lvl="0" algn="r" defTabSz="457200">
              <a:defRPr/>
            </a:pPr>
            <a:endParaRPr lang="fr-FR" sz="10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en-US" sz="1000" b="1" dirty="0">
                <a:solidFill>
                  <a:schemeClr val="tx1">
                    <a:lumMod val="75000"/>
                    <a:lumOff val="25000"/>
                  </a:schemeClr>
                </a:solidFill>
                <a:latin typeface="Arial" panose="020B0604020202020204" pitchFamily="34" charset="0"/>
                <a:cs typeface="Arial" panose="020B0604020202020204" pitchFamily="34" charset="0"/>
              </a:rPr>
              <a:t>COMPAGNY | </a:t>
            </a:r>
            <a:r>
              <a:rPr lang="de-DE" sz="10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10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10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hier </a:t>
            </a:r>
            <a:r>
              <a:rPr lang="fr-FR" sz="10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auch</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Ihre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Aufgaben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und</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Anzahl</a:t>
            </a:r>
            <a:r>
              <a:rPr lang="fr-FR" sz="1000" dirty="0">
                <a:solidFill>
                  <a:schemeClr val="tx1">
                    <a:lumMod val="75000"/>
                    <a:lumOff val="25000"/>
                  </a:schemeClr>
                </a:solidFill>
                <a:latin typeface="Arial" panose="020B0604020202020204" pitchFamily="34" charset="0"/>
                <a:cs typeface="Arial" panose="020B0604020202020204" pitchFamily="34" charset="0"/>
              </a:rPr>
              <a:t> der </a:t>
            </a:r>
            <a:r>
              <a:rPr lang="fr-FR" sz="1000" dirty="0" err="1">
                <a:solidFill>
                  <a:schemeClr val="tx1">
                    <a:lumMod val="75000"/>
                    <a:lumOff val="25000"/>
                  </a:schemeClr>
                </a:solidFill>
                <a:latin typeface="Arial" panose="020B0604020202020204" pitchFamily="34" charset="0"/>
                <a:cs typeface="Arial" panose="020B0604020202020204" pitchFamily="34" charset="0"/>
              </a:rPr>
              <a:t>Personen</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1000" dirty="0">
                <a:solidFill>
                  <a:schemeClr val="tx1">
                    <a:lumMod val="75000"/>
                    <a:lumOff val="25000"/>
                  </a:schemeClr>
                </a:solidFill>
                <a:latin typeface="Arial" panose="020B0604020202020204" pitchFamily="34" charset="0"/>
                <a:cs typeface="Arial" panose="020B0604020202020204" pitchFamily="34" charset="0"/>
              </a:rPr>
              <a:t>.</a:t>
            </a:r>
          </a:p>
          <a:p>
            <a:pPr lvl="0" algn="r" defTabSz="457200">
              <a:defRPr/>
            </a:pPr>
            <a:endParaRPr lang="fr-FR" sz="10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en-US" sz="1000" b="1" dirty="0">
                <a:solidFill>
                  <a:schemeClr val="tx1">
                    <a:lumMod val="75000"/>
                    <a:lumOff val="25000"/>
                  </a:schemeClr>
                </a:solidFill>
                <a:latin typeface="Arial" panose="020B0604020202020204" pitchFamily="34" charset="0"/>
                <a:cs typeface="Arial" panose="020B0604020202020204" pitchFamily="34" charset="0"/>
              </a:rPr>
              <a:t>COMPAGNY | </a:t>
            </a:r>
            <a:r>
              <a:rPr lang="de-DE" sz="10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10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10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hier </a:t>
            </a:r>
            <a:r>
              <a:rPr lang="fr-FR" sz="10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auch</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Ihre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Aufgaben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und</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Anzahl</a:t>
            </a:r>
            <a:r>
              <a:rPr lang="fr-FR" sz="1000" dirty="0">
                <a:solidFill>
                  <a:schemeClr val="tx1">
                    <a:lumMod val="75000"/>
                    <a:lumOff val="25000"/>
                  </a:schemeClr>
                </a:solidFill>
                <a:latin typeface="Arial" panose="020B0604020202020204" pitchFamily="34" charset="0"/>
                <a:cs typeface="Arial" panose="020B0604020202020204" pitchFamily="34" charset="0"/>
              </a:rPr>
              <a:t> der </a:t>
            </a:r>
            <a:r>
              <a:rPr lang="fr-FR" sz="1000" dirty="0" err="1">
                <a:solidFill>
                  <a:schemeClr val="tx1">
                    <a:lumMod val="75000"/>
                    <a:lumOff val="25000"/>
                  </a:schemeClr>
                </a:solidFill>
                <a:latin typeface="Arial" panose="020B0604020202020204" pitchFamily="34" charset="0"/>
                <a:cs typeface="Arial" panose="020B0604020202020204" pitchFamily="34" charset="0"/>
              </a:rPr>
              <a:t>Personen</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1000" dirty="0">
                <a:solidFill>
                  <a:schemeClr val="tx1">
                    <a:lumMod val="75000"/>
                    <a:lumOff val="25000"/>
                  </a:schemeClr>
                </a:solidFill>
                <a:latin typeface="Arial" panose="020B0604020202020204" pitchFamily="34" charset="0"/>
                <a:cs typeface="Arial" panose="020B0604020202020204" pitchFamily="34" charset="0"/>
              </a:rPr>
              <a:t>.</a:t>
            </a:r>
          </a:p>
          <a:p>
            <a:pPr lvl="0" algn="r" defTabSz="457200">
              <a:defRPr/>
            </a:pPr>
            <a:endParaRPr lang="fr-FR" sz="10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en-US" sz="1000" b="1" dirty="0">
                <a:solidFill>
                  <a:schemeClr val="tx1">
                    <a:lumMod val="75000"/>
                    <a:lumOff val="25000"/>
                  </a:schemeClr>
                </a:solidFill>
                <a:latin typeface="Arial" panose="020B0604020202020204" pitchFamily="34" charset="0"/>
                <a:cs typeface="Arial" panose="020B0604020202020204" pitchFamily="34" charset="0"/>
              </a:rPr>
              <a:t>COMPAGNY | </a:t>
            </a:r>
            <a:r>
              <a:rPr lang="de-DE" sz="10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10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10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hier </a:t>
            </a:r>
            <a:r>
              <a:rPr lang="fr-FR" sz="10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auch</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Ihre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Aufgaben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und</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Anzahl</a:t>
            </a:r>
            <a:r>
              <a:rPr lang="fr-FR" sz="1000" dirty="0">
                <a:solidFill>
                  <a:schemeClr val="tx1">
                    <a:lumMod val="75000"/>
                    <a:lumOff val="25000"/>
                  </a:schemeClr>
                </a:solidFill>
                <a:latin typeface="Arial" panose="020B0604020202020204" pitchFamily="34" charset="0"/>
                <a:cs typeface="Arial" panose="020B0604020202020204" pitchFamily="34" charset="0"/>
              </a:rPr>
              <a:t> der </a:t>
            </a:r>
            <a:r>
              <a:rPr lang="fr-FR" sz="1000" dirty="0" err="1">
                <a:solidFill>
                  <a:schemeClr val="tx1">
                    <a:lumMod val="75000"/>
                    <a:lumOff val="25000"/>
                  </a:schemeClr>
                </a:solidFill>
                <a:latin typeface="Arial" panose="020B0604020202020204" pitchFamily="34" charset="0"/>
                <a:cs typeface="Arial" panose="020B0604020202020204" pitchFamily="34" charset="0"/>
              </a:rPr>
              <a:t>Personen</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1000" dirty="0">
                <a:solidFill>
                  <a:schemeClr val="tx1">
                    <a:lumMod val="75000"/>
                    <a:lumOff val="25000"/>
                  </a:schemeClr>
                </a:solidFill>
                <a:latin typeface="Arial" panose="020B0604020202020204" pitchFamily="34" charset="0"/>
                <a:cs typeface="Arial" panose="020B0604020202020204" pitchFamily="34" charset="0"/>
              </a:rPr>
              <a:t>.</a:t>
            </a:r>
          </a:p>
        </p:txBody>
      </p:sp>
      <p:sp>
        <p:nvSpPr>
          <p:cNvPr id="197" name="TextBox 196"/>
          <p:cNvSpPr txBox="1"/>
          <p:nvPr/>
        </p:nvSpPr>
        <p:spPr>
          <a:xfrm>
            <a:off x="3187701" y="6509936"/>
            <a:ext cx="3988524" cy="2092881"/>
          </a:xfrm>
          <a:prstGeom prst="rect">
            <a:avLst/>
          </a:prstGeom>
          <a:noFill/>
        </p:spPr>
        <p:txBody>
          <a:bodyPr wrap="square" rtlCol="0">
            <a:spAutoFit/>
          </a:bodyPr>
          <a:lstStyle/>
          <a:p>
            <a:pPr lvl="0" algn="r" defTabSz="457200">
              <a:defRPr/>
            </a:pPr>
            <a:r>
              <a:rPr lang="de-DE" sz="10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1000" b="1" dirty="0">
                <a:solidFill>
                  <a:schemeClr val="tx1">
                    <a:lumMod val="75000"/>
                    <a:lumOff val="25000"/>
                  </a:schemeClr>
                </a:solidFill>
                <a:latin typeface="Arial" panose="020B0604020202020204" pitchFamily="34" charset="0"/>
                <a:cs typeface="Arial" panose="020B0604020202020204" pitchFamily="34" charset="0"/>
              </a:rPr>
              <a:t> 2000</a:t>
            </a:r>
            <a:endParaRPr lang="fr-FR" sz="10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in </a:t>
            </a:r>
            <a:r>
              <a:rPr lang="fr-FR" sz="1000" dirty="0" err="1">
                <a:solidFill>
                  <a:schemeClr val="tx1">
                    <a:lumMod val="75000"/>
                    <a:lumOff val="25000"/>
                  </a:schemeClr>
                </a:solidFill>
                <a:latin typeface="Arial" panose="020B0604020202020204" pitchFamily="34" charset="0"/>
                <a:cs typeface="Arial" panose="020B0604020202020204" pitchFamily="34" charset="0"/>
              </a:rPr>
              <a:t>einer</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Zeile</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Ziele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und</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dieser</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Schulung</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Ihre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wenn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eine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hatten</a:t>
            </a:r>
            <a:r>
              <a:rPr lang="fr-FR" sz="10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10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1000" b="1" dirty="0">
                <a:solidFill>
                  <a:schemeClr val="tx1">
                    <a:lumMod val="75000"/>
                    <a:lumOff val="25000"/>
                  </a:schemeClr>
                </a:solidFill>
                <a:latin typeface="Arial" panose="020B0604020202020204" pitchFamily="34" charset="0"/>
                <a:cs typeface="Arial" panose="020B0604020202020204" pitchFamily="34" charset="0"/>
              </a:rPr>
              <a:t> 2000</a:t>
            </a:r>
            <a:endParaRPr lang="fr-FR" sz="10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in </a:t>
            </a:r>
            <a:r>
              <a:rPr lang="fr-FR" sz="1000" dirty="0" err="1">
                <a:solidFill>
                  <a:schemeClr val="tx1">
                    <a:lumMod val="75000"/>
                    <a:lumOff val="25000"/>
                  </a:schemeClr>
                </a:solidFill>
                <a:latin typeface="Arial" panose="020B0604020202020204" pitchFamily="34" charset="0"/>
                <a:cs typeface="Arial" panose="020B0604020202020204" pitchFamily="34" charset="0"/>
              </a:rPr>
              <a:t>einer</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Zeile</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Ziele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und</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dieser</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Schulung</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Ihre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wenn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eine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hatten</a:t>
            </a:r>
            <a:r>
              <a:rPr lang="fr-FR" sz="10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10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1000" b="1" dirty="0">
                <a:solidFill>
                  <a:schemeClr val="tx1">
                    <a:lumMod val="75000"/>
                    <a:lumOff val="25000"/>
                  </a:schemeClr>
                </a:solidFill>
                <a:latin typeface="Arial" panose="020B0604020202020204" pitchFamily="34" charset="0"/>
                <a:cs typeface="Arial" panose="020B0604020202020204" pitchFamily="34" charset="0"/>
              </a:rPr>
              <a:t> 2000</a:t>
            </a:r>
            <a:endParaRPr lang="fr-FR" sz="10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10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in </a:t>
            </a:r>
            <a:r>
              <a:rPr lang="fr-FR" sz="1000" dirty="0" err="1">
                <a:solidFill>
                  <a:schemeClr val="tx1">
                    <a:lumMod val="75000"/>
                    <a:lumOff val="25000"/>
                  </a:schemeClr>
                </a:solidFill>
                <a:latin typeface="Arial" panose="020B0604020202020204" pitchFamily="34" charset="0"/>
                <a:cs typeface="Arial" panose="020B0604020202020204" pitchFamily="34" charset="0"/>
              </a:rPr>
              <a:t>einer</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Zeile</a:t>
            </a:r>
            <a:r>
              <a:rPr lang="fr-FR" sz="1000" dirty="0">
                <a:solidFill>
                  <a:schemeClr val="tx1">
                    <a:lumMod val="75000"/>
                    <a:lumOff val="25000"/>
                  </a:schemeClr>
                </a:solidFill>
                <a:latin typeface="Arial" panose="020B0604020202020204" pitchFamily="34" charset="0"/>
                <a:cs typeface="Arial" panose="020B0604020202020204" pitchFamily="34" charset="0"/>
              </a:rPr>
              <a:t> die </a:t>
            </a:r>
            <a:r>
              <a:rPr lang="fr-FR" sz="1000" dirty="0" err="1">
                <a:solidFill>
                  <a:schemeClr val="tx1">
                    <a:lumMod val="75000"/>
                    <a:lumOff val="25000"/>
                  </a:schemeClr>
                </a:solidFill>
                <a:latin typeface="Arial" panose="020B0604020202020204" pitchFamily="34" charset="0"/>
                <a:cs typeface="Arial" panose="020B0604020202020204" pitchFamily="34" charset="0"/>
              </a:rPr>
              <a:t>Ziele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und</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dieser</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Schulung</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Ihre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wenn</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Sie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eine</a:t>
            </a:r>
            <a:r>
              <a:rPr lang="fr-FR" sz="1000" dirty="0">
                <a:solidFill>
                  <a:schemeClr val="tx1">
                    <a:lumMod val="75000"/>
                    <a:lumOff val="25000"/>
                  </a:schemeClr>
                </a:solidFill>
                <a:latin typeface="Arial" panose="020B0604020202020204" pitchFamily="34" charset="0"/>
                <a:cs typeface="Arial" panose="020B0604020202020204" pitchFamily="34" charset="0"/>
              </a:rPr>
              <a:t> </a:t>
            </a:r>
            <a:r>
              <a:rPr lang="fr-FR" sz="1000" dirty="0" err="1">
                <a:solidFill>
                  <a:schemeClr val="tx1">
                    <a:lumMod val="75000"/>
                    <a:lumOff val="25000"/>
                  </a:schemeClr>
                </a:solidFill>
                <a:latin typeface="Arial" panose="020B0604020202020204" pitchFamily="34" charset="0"/>
                <a:cs typeface="Arial" panose="020B0604020202020204" pitchFamily="34" charset="0"/>
              </a:rPr>
              <a:t>hatten</a:t>
            </a:r>
            <a:r>
              <a:rPr lang="fr-FR" sz="10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gn="r"/>
            <a:endParaRPr lang="en-US" sz="1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1" name="TextBox 200"/>
          <p:cNvSpPr txBox="1"/>
          <p:nvPr/>
        </p:nvSpPr>
        <p:spPr>
          <a:xfrm>
            <a:off x="3314889" y="9055946"/>
            <a:ext cx="3861336" cy="553998"/>
          </a:xfrm>
          <a:prstGeom prst="rect">
            <a:avLst/>
          </a:prstGeom>
          <a:noFill/>
        </p:spPr>
        <p:txBody>
          <a:bodyPr wrap="square" rtlCol="0">
            <a:spAutoFit/>
          </a:bodyPr>
          <a:lstStyle/>
          <a:p>
            <a:pPr algn="r"/>
            <a:r>
              <a:rPr lang="de-DE" sz="1000" dirty="0">
                <a:solidFill>
                  <a:schemeClr val="tx1">
                    <a:lumMod val="75000"/>
                    <a:lumOff val="25000"/>
                  </a:schemeClr>
                </a:solidFill>
                <a:latin typeface="Arial" panose="020B0604020202020204" pitchFamily="34" charset="0"/>
                <a:cs typeface="Arial" panose="020B0604020202020204" pitchFamily="34" charset="0"/>
              </a:rPr>
              <a:t>Beschreiben Sie Ihre Interessengebiete oder andere Informationen, die Sie für wichtig halten, um sie in Ihren Lebenslauf aufzunehmen.</a:t>
            </a:r>
          </a:p>
        </p:txBody>
      </p:sp>
      <p:sp>
        <p:nvSpPr>
          <p:cNvPr id="160" name="Rectangle 159"/>
          <p:cNvSpPr/>
          <p:nvPr/>
        </p:nvSpPr>
        <p:spPr>
          <a:xfrm>
            <a:off x="0" y="10090484"/>
            <a:ext cx="7562850" cy="595146"/>
          </a:xfrm>
          <a:prstGeom prst="rect">
            <a:avLst/>
          </a:prstGeom>
          <a:solidFill>
            <a:srgbClr val="22222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193675" y="6926744"/>
            <a:ext cx="2800350" cy="1325684"/>
          </a:xfrm>
          <a:prstGeom prst="rect">
            <a:avLst/>
          </a:prstGeom>
          <a:noFill/>
          <a:ln w="3175">
            <a:solidFill>
              <a:srgbClr val="595959">
                <a:alpha val="30000"/>
              </a:srgbClr>
            </a:solidFill>
          </a:ln>
        </p:spPr>
        <p:txBody>
          <a:bodyPr wrap="square" rtlCol="0">
            <a:spAutoFit/>
          </a:bodyPr>
          <a:lstStyle/>
          <a:p>
            <a:r>
              <a:rPr lang="de-DE" sz="1200" b="1" dirty="0">
                <a:solidFill>
                  <a:srgbClr val="454545"/>
                </a:solidFill>
                <a:latin typeface="Arial" panose="020B0604020202020204" pitchFamily="34" charset="0"/>
                <a:cs typeface="Arial" panose="020B0604020202020204" pitchFamily="34" charset="0"/>
              </a:rPr>
              <a:t>KOMPETENZEN</a:t>
            </a:r>
            <a:endParaRPr lang="en-US" sz="1200" b="1" dirty="0">
              <a:solidFill>
                <a:srgbClr val="454545"/>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Photoshop</a:t>
            </a:r>
          </a:p>
          <a:p>
            <a:pPr>
              <a:lnSpc>
                <a:spcPct val="150000"/>
              </a:lnSpc>
            </a:pPr>
            <a:r>
              <a:rPr lang="en-US" sz="1000" dirty="0">
                <a:solidFill>
                  <a:schemeClr val="bg1"/>
                </a:solidFill>
                <a:latin typeface="Arial" panose="020B0604020202020204" pitchFamily="34" charset="0"/>
                <a:cs typeface="Arial" panose="020B0604020202020204" pitchFamily="34" charset="0"/>
              </a:rPr>
              <a:t>Illustrator</a:t>
            </a:r>
          </a:p>
          <a:p>
            <a:pPr>
              <a:lnSpc>
                <a:spcPct val="150000"/>
              </a:lnSpc>
            </a:pPr>
            <a:r>
              <a:rPr lang="en-US" sz="1000" dirty="0">
                <a:solidFill>
                  <a:schemeClr val="bg1"/>
                </a:solidFill>
                <a:latin typeface="Arial" panose="020B0604020202020204" pitchFamily="34" charset="0"/>
                <a:cs typeface="Arial" panose="020B0604020202020204" pitchFamily="34" charset="0"/>
              </a:rPr>
              <a:t>InDesign</a:t>
            </a:r>
          </a:p>
          <a:p>
            <a:pPr>
              <a:lnSpc>
                <a:spcPct val="150000"/>
              </a:lnSpc>
            </a:pPr>
            <a:r>
              <a:rPr lang="en-US" sz="1000" dirty="0">
                <a:solidFill>
                  <a:schemeClr val="bg1"/>
                </a:solidFill>
                <a:latin typeface="Arial" panose="020B0604020202020204" pitchFamily="34" charset="0"/>
                <a:cs typeface="Arial" panose="020B0604020202020204" pitchFamily="34" charset="0"/>
              </a:rPr>
              <a:t>HTML 5 | CSS 3</a:t>
            </a:r>
            <a:endParaRPr lang="en-US" sz="500" dirty="0">
              <a:solidFill>
                <a:schemeClr val="bg1"/>
              </a:solidFill>
              <a:latin typeface="Arial" panose="020B0604020202020204" pitchFamily="34" charset="0"/>
              <a:cs typeface="Arial" panose="020B0604020202020204" pitchFamily="34" charset="0"/>
            </a:endParaRPr>
          </a:p>
        </p:txBody>
      </p:sp>
      <p:sp>
        <p:nvSpPr>
          <p:cNvPr id="162" name="TextBox 161"/>
          <p:cNvSpPr txBox="1"/>
          <p:nvPr/>
        </p:nvSpPr>
        <p:spPr>
          <a:xfrm>
            <a:off x="193675" y="8575287"/>
            <a:ext cx="2800350" cy="1098506"/>
          </a:xfrm>
          <a:prstGeom prst="rect">
            <a:avLst/>
          </a:prstGeom>
          <a:noFill/>
          <a:ln w="3175">
            <a:solidFill>
              <a:srgbClr val="595959">
                <a:alpha val="30000"/>
              </a:srgbClr>
            </a:solidFill>
          </a:ln>
        </p:spPr>
        <p:txBody>
          <a:bodyPr wrap="square" rtlCol="0">
            <a:spAutoFit/>
          </a:bodyPr>
          <a:lstStyle/>
          <a:p>
            <a:r>
              <a:rPr lang="de-DE" sz="1200" b="1" dirty="0">
                <a:solidFill>
                  <a:srgbClr val="454545"/>
                </a:solidFill>
                <a:latin typeface="Arial" panose="020B0604020202020204" pitchFamily="34" charset="0"/>
                <a:cs typeface="Arial" panose="020B0604020202020204" pitchFamily="34" charset="0"/>
              </a:rPr>
              <a:t>SPRACHEN</a:t>
            </a:r>
            <a:endParaRPr lang="en-US" sz="1200" b="1" dirty="0">
              <a:solidFill>
                <a:srgbClr val="454545"/>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Englisch</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Spanisch</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Chinesisch</a:t>
            </a:r>
            <a:endParaRPr lang="en-US" sz="1000" dirty="0">
              <a:solidFill>
                <a:schemeClr val="bg1"/>
              </a:solidFill>
              <a:latin typeface="Arial" panose="020B0604020202020204" pitchFamily="34" charset="0"/>
              <a:cs typeface="Arial" panose="020B0604020202020204" pitchFamily="34" charset="0"/>
            </a:endParaRPr>
          </a:p>
        </p:txBody>
      </p:sp>
      <p:cxnSp>
        <p:nvCxnSpPr>
          <p:cNvPr id="19" name="Straight Connector 18"/>
          <p:cNvCxnSpPr/>
          <p:nvPr/>
        </p:nvCxnSpPr>
        <p:spPr>
          <a:xfrm>
            <a:off x="193675" y="5314393"/>
            <a:ext cx="2800350" cy="0"/>
          </a:xfrm>
          <a:prstGeom prst="line">
            <a:avLst/>
          </a:prstGeom>
          <a:ln w="3175">
            <a:solidFill>
              <a:srgbClr val="595959">
                <a:alpha val="30000"/>
              </a:srgbClr>
            </a:solidFill>
          </a:ln>
        </p:spPr>
        <p:style>
          <a:lnRef idx="1">
            <a:schemeClr val="accent1"/>
          </a:lnRef>
          <a:fillRef idx="0">
            <a:schemeClr val="accent1"/>
          </a:fillRef>
          <a:effectRef idx="0">
            <a:schemeClr val="accent1"/>
          </a:effectRef>
          <a:fontRef idx="minor">
            <a:schemeClr val="tx1"/>
          </a:fontRef>
        </p:style>
      </p:cxnSp>
      <p:cxnSp>
        <p:nvCxnSpPr>
          <p:cNvPr id="281" name="Straight Connector 280"/>
          <p:cNvCxnSpPr/>
          <p:nvPr/>
        </p:nvCxnSpPr>
        <p:spPr>
          <a:xfrm>
            <a:off x="193675" y="7181237"/>
            <a:ext cx="2800350" cy="0"/>
          </a:xfrm>
          <a:prstGeom prst="line">
            <a:avLst/>
          </a:prstGeom>
          <a:ln w="3175">
            <a:solidFill>
              <a:srgbClr val="595959">
                <a:alpha val="30000"/>
              </a:srgbClr>
            </a:solidFill>
          </a:ln>
        </p:spPr>
        <p:style>
          <a:lnRef idx="1">
            <a:schemeClr val="accent1"/>
          </a:lnRef>
          <a:fillRef idx="0">
            <a:schemeClr val="accent1"/>
          </a:fillRef>
          <a:effectRef idx="0">
            <a:schemeClr val="accent1"/>
          </a:effectRef>
          <a:fontRef idx="minor">
            <a:schemeClr val="tx1"/>
          </a:fontRef>
        </p:style>
      </p:cxnSp>
      <p:cxnSp>
        <p:nvCxnSpPr>
          <p:cNvPr id="282" name="Straight Connector 281"/>
          <p:cNvCxnSpPr/>
          <p:nvPr/>
        </p:nvCxnSpPr>
        <p:spPr>
          <a:xfrm>
            <a:off x="193675" y="8842604"/>
            <a:ext cx="2800350" cy="0"/>
          </a:xfrm>
          <a:prstGeom prst="line">
            <a:avLst/>
          </a:prstGeom>
          <a:ln w="3175">
            <a:solidFill>
              <a:srgbClr val="595959">
                <a:alpha val="30000"/>
              </a:srgbClr>
            </a:solidFill>
          </a:ln>
        </p:spPr>
        <p:style>
          <a:lnRef idx="1">
            <a:schemeClr val="accent1"/>
          </a:lnRef>
          <a:fillRef idx="0">
            <a:schemeClr val="accent1"/>
          </a:fillRef>
          <a:effectRef idx="0">
            <a:schemeClr val="accent1"/>
          </a:effectRef>
          <a:fontRef idx="minor">
            <a:schemeClr val="tx1"/>
          </a:fontRef>
        </p:style>
      </p:cxnSp>
      <p:sp>
        <p:nvSpPr>
          <p:cNvPr id="285" name="Rectangle 284"/>
          <p:cNvSpPr/>
          <p:nvPr/>
        </p:nvSpPr>
        <p:spPr>
          <a:xfrm>
            <a:off x="1730295" y="7387546"/>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86" name="Rectangle 285"/>
          <p:cNvSpPr/>
          <p:nvPr/>
        </p:nvSpPr>
        <p:spPr>
          <a:xfrm>
            <a:off x="1730295" y="7388978"/>
            <a:ext cx="978082"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87" name="Rectangle 286"/>
          <p:cNvSpPr/>
          <p:nvPr/>
        </p:nvSpPr>
        <p:spPr>
          <a:xfrm>
            <a:off x="1730295" y="7616782"/>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88" name="Rectangle 287"/>
          <p:cNvSpPr/>
          <p:nvPr/>
        </p:nvSpPr>
        <p:spPr>
          <a:xfrm>
            <a:off x="1730296" y="7618214"/>
            <a:ext cx="855982"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89" name="Rectangle 288"/>
          <p:cNvSpPr/>
          <p:nvPr/>
        </p:nvSpPr>
        <p:spPr>
          <a:xfrm>
            <a:off x="1730295" y="7846018"/>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90" name="Rectangle 289"/>
          <p:cNvSpPr/>
          <p:nvPr/>
        </p:nvSpPr>
        <p:spPr>
          <a:xfrm>
            <a:off x="1730295" y="7847450"/>
            <a:ext cx="978082"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91" name="Rectangle 290"/>
          <p:cNvSpPr/>
          <p:nvPr/>
        </p:nvSpPr>
        <p:spPr>
          <a:xfrm>
            <a:off x="1730295" y="8075253"/>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92" name="Rectangle 291"/>
          <p:cNvSpPr/>
          <p:nvPr/>
        </p:nvSpPr>
        <p:spPr>
          <a:xfrm>
            <a:off x="1730295" y="8076685"/>
            <a:ext cx="811411"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93" name="Rectangle 292"/>
          <p:cNvSpPr/>
          <p:nvPr/>
        </p:nvSpPr>
        <p:spPr>
          <a:xfrm>
            <a:off x="1730295" y="5522178"/>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94" name="Rectangle 293"/>
          <p:cNvSpPr/>
          <p:nvPr/>
        </p:nvSpPr>
        <p:spPr>
          <a:xfrm>
            <a:off x="1730295" y="5523610"/>
            <a:ext cx="978082"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95" name="Rectangle 294"/>
          <p:cNvSpPr/>
          <p:nvPr/>
        </p:nvSpPr>
        <p:spPr>
          <a:xfrm>
            <a:off x="1730295" y="5750273"/>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96" name="Rectangle 295"/>
          <p:cNvSpPr/>
          <p:nvPr/>
        </p:nvSpPr>
        <p:spPr>
          <a:xfrm>
            <a:off x="1730295" y="5751705"/>
            <a:ext cx="978081"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97" name="Rectangle 296"/>
          <p:cNvSpPr/>
          <p:nvPr/>
        </p:nvSpPr>
        <p:spPr>
          <a:xfrm>
            <a:off x="1730295" y="5978368"/>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98" name="Rectangle 297"/>
          <p:cNvSpPr/>
          <p:nvPr/>
        </p:nvSpPr>
        <p:spPr>
          <a:xfrm>
            <a:off x="1730295" y="5979800"/>
            <a:ext cx="930355"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99" name="Rectangle 298"/>
          <p:cNvSpPr/>
          <p:nvPr/>
        </p:nvSpPr>
        <p:spPr>
          <a:xfrm>
            <a:off x="1730295" y="6206463"/>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300" name="Rectangle 299"/>
          <p:cNvSpPr/>
          <p:nvPr/>
        </p:nvSpPr>
        <p:spPr>
          <a:xfrm>
            <a:off x="1730295" y="6207895"/>
            <a:ext cx="811411"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301" name="Rectangle 300"/>
          <p:cNvSpPr/>
          <p:nvPr/>
        </p:nvSpPr>
        <p:spPr>
          <a:xfrm>
            <a:off x="1730295" y="6434559"/>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302" name="Rectangle 301"/>
          <p:cNvSpPr/>
          <p:nvPr/>
        </p:nvSpPr>
        <p:spPr>
          <a:xfrm>
            <a:off x="1730295" y="6435991"/>
            <a:ext cx="978081"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303" name="Rectangle 302"/>
          <p:cNvSpPr/>
          <p:nvPr/>
        </p:nvSpPr>
        <p:spPr>
          <a:xfrm>
            <a:off x="1730295" y="9041950"/>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304" name="Rectangle 303"/>
          <p:cNvSpPr/>
          <p:nvPr/>
        </p:nvSpPr>
        <p:spPr>
          <a:xfrm>
            <a:off x="1730296" y="9043382"/>
            <a:ext cx="1012904"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305" name="Rectangle 304"/>
          <p:cNvSpPr/>
          <p:nvPr/>
        </p:nvSpPr>
        <p:spPr>
          <a:xfrm>
            <a:off x="1730295" y="9271186"/>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306" name="Rectangle 305"/>
          <p:cNvSpPr/>
          <p:nvPr/>
        </p:nvSpPr>
        <p:spPr>
          <a:xfrm>
            <a:off x="1730295" y="9272618"/>
            <a:ext cx="885905"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307" name="Rectangle 306"/>
          <p:cNvSpPr/>
          <p:nvPr/>
        </p:nvSpPr>
        <p:spPr>
          <a:xfrm>
            <a:off x="1730295" y="9500421"/>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308" name="Rectangle 307"/>
          <p:cNvSpPr/>
          <p:nvPr/>
        </p:nvSpPr>
        <p:spPr>
          <a:xfrm>
            <a:off x="1730295" y="9501853"/>
            <a:ext cx="811411" cy="9055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309" name="TextBox 308"/>
          <p:cNvSpPr txBox="1"/>
          <p:nvPr/>
        </p:nvSpPr>
        <p:spPr>
          <a:xfrm>
            <a:off x="558477" y="3658659"/>
            <a:ext cx="2436157" cy="314894"/>
          </a:xfrm>
          <a:prstGeom prst="rect">
            <a:avLst/>
          </a:prstGeom>
          <a:noFill/>
          <a:ln w="3175">
            <a:solidFill>
              <a:srgbClr val="808080"/>
            </a:solidFill>
          </a:ln>
        </p:spPr>
        <p:txBody>
          <a:bodyPr wrap="square" rtlCol="0">
            <a:spAutoFit/>
          </a:bodyPr>
          <a:lstStyle/>
          <a:p>
            <a:pPr>
              <a:lnSpc>
                <a:spcPct val="150000"/>
              </a:lnSpc>
            </a:pPr>
            <a:r>
              <a:rPr lang="en-US" sz="1100" b="1" dirty="0">
                <a:solidFill>
                  <a:schemeClr val="bg1"/>
                </a:solidFill>
                <a:latin typeface="Arial" panose="020B0604020202020204" pitchFamily="34" charset="0"/>
                <a:cs typeface="Arial" panose="020B0604020202020204" pitchFamily="34" charset="0"/>
              </a:rPr>
              <a:t>1234-456-789</a:t>
            </a:r>
            <a:endParaRPr lang="en-US" sz="700" b="1" dirty="0">
              <a:solidFill>
                <a:schemeClr val="bg1"/>
              </a:solidFill>
              <a:latin typeface="Arial" panose="020B0604020202020204" pitchFamily="34" charset="0"/>
              <a:cs typeface="Arial" panose="020B0604020202020204" pitchFamily="34" charset="0"/>
            </a:endParaRPr>
          </a:p>
        </p:txBody>
      </p:sp>
      <p:pic>
        <p:nvPicPr>
          <p:cNvPr id="310" name="Picture 30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481" y="4088205"/>
            <a:ext cx="237615" cy="237615"/>
          </a:xfrm>
          <a:prstGeom prst="rect">
            <a:avLst/>
          </a:prstGeom>
          <a:ln>
            <a:solidFill>
              <a:srgbClr val="808080"/>
            </a:solidFill>
          </a:ln>
        </p:spPr>
      </p:pic>
      <p:pic>
        <p:nvPicPr>
          <p:cNvPr id="311" name="Picture 3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481" y="3696581"/>
            <a:ext cx="237615" cy="237615"/>
          </a:xfrm>
          <a:prstGeom prst="rect">
            <a:avLst/>
          </a:prstGeom>
          <a:ln>
            <a:solidFill>
              <a:srgbClr val="808080"/>
            </a:solidFill>
          </a:ln>
        </p:spPr>
      </p:pic>
      <p:pic>
        <p:nvPicPr>
          <p:cNvPr id="312" name="Picture 3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481" y="3304957"/>
            <a:ext cx="237615" cy="237615"/>
          </a:xfrm>
          <a:prstGeom prst="rect">
            <a:avLst/>
          </a:prstGeom>
          <a:ln>
            <a:solidFill>
              <a:srgbClr val="808080"/>
            </a:solidFill>
          </a:ln>
        </p:spPr>
      </p:pic>
      <p:pic>
        <p:nvPicPr>
          <p:cNvPr id="313" name="Picture 3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3675" y="4479830"/>
            <a:ext cx="239226" cy="239226"/>
          </a:xfrm>
          <a:prstGeom prst="rect">
            <a:avLst/>
          </a:prstGeom>
          <a:ln>
            <a:solidFill>
              <a:srgbClr val="808080"/>
            </a:solidFill>
          </a:ln>
        </p:spPr>
      </p:pic>
      <p:sp>
        <p:nvSpPr>
          <p:cNvPr id="314" name="TextBox 313"/>
          <p:cNvSpPr txBox="1"/>
          <p:nvPr/>
        </p:nvSpPr>
        <p:spPr>
          <a:xfrm>
            <a:off x="558478" y="4434751"/>
            <a:ext cx="2435547" cy="294632"/>
          </a:xfrm>
          <a:prstGeom prst="rect">
            <a:avLst/>
          </a:prstGeom>
          <a:noFill/>
          <a:ln w="3175">
            <a:solidFill>
              <a:srgbClr val="808080"/>
            </a:solidFill>
          </a:ln>
        </p:spPr>
        <p:txBody>
          <a:bodyPr wrap="square" rtlCol="0">
            <a:spAutoFit/>
          </a:bodyPr>
          <a:lstStyle/>
          <a:p>
            <a:pPr>
              <a:lnSpc>
                <a:spcPct val="150000"/>
              </a:lnSpc>
            </a:pPr>
            <a:r>
              <a:rPr lang="en-US" sz="1000" b="1" kern="200" dirty="0" err="1">
                <a:solidFill>
                  <a:schemeClr val="bg1"/>
                </a:solidFill>
                <a:latin typeface="Arial" panose="020B0604020202020204" pitchFamily="34" charset="0"/>
                <a:cs typeface="Arial" panose="020B0604020202020204" pitchFamily="34" charset="0"/>
              </a:rPr>
              <a:t>www.linked.in</a:t>
            </a:r>
            <a:r>
              <a:rPr lang="en-US" sz="1000" b="1" kern="200" dirty="0">
                <a:solidFill>
                  <a:schemeClr val="bg1"/>
                </a:solidFill>
                <a:latin typeface="Arial" panose="020B0604020202020204" pitchFamily="34" charset="0"/>
                <a:cs typeface="Arial" panose="020B0604020202020204" pitchFamily="34" charset="0"/>
              </a:rPr>
              <a:t>/</a:t>
            </a:r>
            <a:r>
              <a:rPr lang="en-US" sz="1000" b="1" kern="200" dirty="0" err="1">
                <a:solidFill>
                  <a:schemeClr val="bg1"/>
                </a:solidFill>
                <a:latin typeface="Arial" panose="020B0604020202020204" pitchFamily="34" charset="0"/>
                <a:cs typeface="Arial" panose="020B0604020202020204" pitchFamily="34" charset="0"/>
              </a:rPr>
              <a:t>moi</a:t>
            </a:r>
            <a:endParaRPr lang="en-US" sz="500" b="1" kern="200" dirty="0">
              <a:solidFill>
                <a:schemeClr val="bg1"/>
              </a:solidFill>
              <a:latin typeface="Arial" panose="020B0604020202020204" pitchFamily="34" charset="0"/>
              <a:cs typeface="Arial" panose="020B0604020202020204" pitchFamily="34" charset="0"/>
            </a:endParaRPr>
          </a:p>
        </p:txBody>
      </p:sp>
      <p:sp>
        <p:nvSpPr>
          <p:cNvPr id="315" name="TextBox 314"/>
          <p:cNvSpPr txBox="1"/>
          <p:nvPr/>
        </p:nvSpPr>
        <p:spPr>
          <a:xfrm>
            <a:off x="558478" y="4058247"/>
            <a:ext cx="2435547" cy="294632"/>
          </a:xfrm>
          <a:prstGeom prst="rect">
            <a:avLst/>
          </a:prstGeom>
          <a:noFill/>
          <a:ln w="3175">
            <a:solidFill>
              <a:srgbClr val="808080"/>
            </a:solidFill>
          </a:ln>
        </p:spPr>
        <p:txBody>
          <a:bodyPr wrap="square" rtlCol="0">
            <a:spAutoFit/>
          </a:bodyPr>
          <a:lstStyle/>
          <a:p>
            <a:pPr>
              <a:lnSpc>
                <a:spcPct val="150000"/>
              </a:lnSpc>
            </a:pPr>
            <a:r>
              <a:rPr lang="en-US" sz="1000" b="1" kern="200" dirty="0" err="1">
                <a:solidFill>
                  <a:schemeClr val="bg1"/>
                </a:solidFill>
                <a:latin typeface="Arial" panose="020B0604020202020204" pitchFamily="34" charset="0"/>
                <a:cs typeface="Arial" panose="020B0604020202020204" pitchFamily="34" charset="0"/>
              </a:rPr>
              <a:t>email@mail.com</a:t>
            </a:r>
            <a:r>
              <a:rPr lang="en-US" sz="1000" b="1" kern="200" dirty="0">
                <a:solidFill>
                  <a:schemeClr val="bg1"/>
                </a:solidFill>
                <a:latin typeface="Arial" panose="020B0604020202020204" pitchFamily="34" charset="0"/>
                <a:cs typeface="Arial" panose="020B0604020202020204" pitchFamily="34" charset="0"/>
              </a:rPr>
              <a:t>	</a:t>
            </a:r>
            <a:endParaRPr lang="en-US" sz="500" b="1" kern="200" dirty="0">
              <a:solidFill>
                <a:schemeClr val="bg1"/>
              </a:solidFill>
              <a:latin typeface="Arial" panose="020B0604020202020204" pitchFamily="34" charset="0"/>
              <a:cs typeface="Arial" panose="020B0604020202020204" pitchFamily="34" charset="0"/>
            </a:endParaRPr>
          </a:p>
        </p:txBody>
      </p:sp>
      <p:sp>
        <p:nvSpPr>
          <p:cNvPr id="316" name="TextBox 315"/>
          <p:cNvSpPr txBox="1"/>
          <p:nvPr/>
        </p:nvSpPr>
        <p:spPr>
          <a:xfrm>
            <a:off x="558478" y="3235988"/>
            <a:ext cx="2435547" cy="400110"/>
          </a:xfrm>
          <a:prstGeom prst="rect">
            <a:avLst/>
          </a:prstGeom>
          <a:noFill/>
          <a:ln>
            <a:solidFill>
              <a:srgbClr val="808080"/>
            </a:solidFill>
          </a:ln>
        </p:spPr>
        <p:txBody>
          <a:bodyPr wrap="square" rtlCol="0">
            <a:spAutoFit/>
          </a:bodyPr>
          <a:lstStyle/>
          <a:p>
            <a:r>
              <a:rPr lang="en-US" sz="1000" b="1" dirty="0">
                <a:solidFill>
                  <a:schemeClr val="bg1"/>
                </a:solidFill>
                <a:latin typeface="Arial" panose="020B0604020202020204" pitchFamily="34" charset="0"/>
                <a:cs typeface="Arial" panose="020B0604020202020204" pitchFamily="34" charset="0"/>
              </a:rPr>
              <a:t>12 Lorem ipsum dolor</a:t>
            </a:r>
          </a:p>
          <a:p>
            <a:r>
              <a:rPr lang="en-US" sz="1000" b="1" dirty="0">
                <a:solidFill>
                  <a:schemeClr val="bg1"/>
                </a:solidFill>
                <a:latin typeface="Arial" panose="020B0604020202020204" pitchFamily="34" charset="0"/>
                <a:cs typeface="Arial" panose="020B0604020202020204" pitchFamily="34" charset="0"/>
              </a:rPr>
              <a:t>0000 Berlin</a:t>
            </a:r>
            <a:endParaRPr lang="en-US" sz="800" b="1" dirty="0">
              <a:solidFill>
                <a:schemeClr val="bg1"/>
              </a:solidFill>
              <a:latin typeface="Arial" panose="020B0604020202020204" pitchFamily="34" charset="0"/>
              <a:cs typeface="Arial" panose="020B0604020202020204" pitchFamily="34" charset="0"/>
            </a:endParaRPr>
          </a:p>
        </p:txBody>
      </p:sp>
      <p:pic>
        <p:nvPicPr>
          <p:cNvPr id="2" name="Image 1"/>
          <p:cNvPicPr>
            <a:picLocks noChangeAspect="1"/>
          </p:cNvPicPr>
          <p:nvPr/>
        </p:nvPicPr>
        <p:blipFill>
          <a:blip r:embed="rId6"/>
          <a:stretch>
            <a:fillRect/>
          </a:stretch>
        </p:blipFill>
        <p:spPr>
          <a:xfrm>
            <a:off x="108676" y="156177"/>
            <a:ext cx="2885349" cy="1925834"/>
          </a:xfrm>
          <a:prstGeom prst="rect">
            <a:avLst/>
          </a:prstGeom>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503</TotalTime>
  <Words>310</Words>
  <Application>Microsoft Macintosh PowerPoint</Application>
  <PresentationFormat>Personnalisé</PresentationFormat>
  <Paragraphs>55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81</cp:revision>
  <dcterms:created xsi:type="dcterms:W3CDTF">2015-04-27T10:39:12Z</dcterms:created>
  <dcterms:modified xsi:type="dcterms:W3CDTF">2020-08-26T23:09:52Z</dcterms:modified>
</cp:coreProperties>
</file>