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19FF"/>
    <a:srgbClr val="E7E4F8"/>
    <a:srgbClr val="ECF3E9"/>
    <a:srgbClr val="F5F5F5"/>
    <a:srgbClr val="EAEAEA"/>
    <a:srgbClr val="2D2D2B"/>
    <a:srgbClr val="62F0E9"/>
    <a:srgbClr val="F8CBAD"/>
    <a:srgbClr val="27E7F1"/>
    <a:srgbClr val="81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487C05-4A0D-B941-A921-7B35771106DE}" v="31" dt="2020-08-26T22:58:05.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10" d="100"/>
          <a:sy n="110" d="100"/>
        </p:scale>
        <p:origin x="3768" y="-1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B487C05-4A0D-B941-A921-7B35771106DE}"/>
    <pc:docChg chg="undo custSel modSld">
      <pc:chgData name="Axel Maille" userId="065ad68c099279a8" providerId="LiveId" clId="{8B487C05-4A0D-B941-A921-7B35771106DE}" dt="2020-08-26T22:58:13.589" v="131" actId="108"/>
      <pc:docMkLst>
        <pc:docMk/>
      </pc:docMkLst>
      <pc:sldChg chg="addSp delSp modSp mod">
        <pc:chgData name="Axel Maille" userId="065ad68c099279a8" providerId="LiveId" clId="{8B487C05-4A0D-B941-A921-7B35771106DE}" dt="2020-08-26T22:58:13.589" v="131" actId="108"/>
        <pc:sldMkLst>
          <pc:docMk/>
          <pc:sldMk cId="3985441762" sldId="256"/>
        </pc:sldMkLst>
        <pc:spChg chg="mod">
          <ac:chgData name="Axel Maille" userId="065ad68c099279a8" providerId="LiveId" clId="{8B487C05-4A0D-B941-A921-7B35771106DE}" dt="2020-08-26T22:54:28.536" v="5" actId="122"/>
          <ac:spMkLst>
            <pc:docMk/>
            <pc:sldMk cId="3985441762" sldId="256"/>
            <ac:spMk id="7" creationId="{00000000-0000-0000-0000-000000000000}"/>
          </ac:spMkLst>
        </pc:spChg>
        <pc:spChg chg="mod">
          <ac:chgData name="Axel Maille" userId="065ad68c099279a8" providerId="LiveId" clId="{8B487C05-4A0D-B941-A921-7B35771106DE}" dt="2020-08-26T22:57:25.390" v="121" actId="20577"/>
          <ac:spMkLst>
            <pc:docMk/>
            <pc:sldMk cId="3985441762" sldId="256"/>
            <ac:spMk id="8" creationId="{00000000-0000-0000-0000-000000000000}"/>
          </ac:spMkLst>
        </pc:spChg>
        <pc:spChg chg="mod">
          <ac:chgData name="Axel Maille" userId="065ad68c099279a8" providerId="LiveId" clId="{8B487C05-4A0D-B941-A921-7B35771106DE}" dt="2020-08-26T22:58:10.583" v="130" actId="108"/>
          <ac:spMkLst>
            <pc:docMk/>
            <pc:sldMk cId="3985441762" sldId="256"/>
            <ac:spMk id="9" creationId="{00000000-0000-0000-0000-000000000000}"/>
          </ac:spMkLst>
        </pc:spChg>
        <pc:spChg chg="mod">
          <ac:chgData name="Axel Maille" userId="065ad68c099279a8" providerId="LiveId" clId="{8B487C05-4A0D-B941-A921-7B35771106DE}" dt="2020-08-26T22:54:52.168" v="10"/>
          <ac:spMkLst>
            <pc:docMk/>
            <pc:sldMk cId="3985441762" sldId="256"/>
            <ac:spMk id="154" creationId="{00000000-0000-0000-0000-000000000000}"/>
          </ac:spMkLst>
        </pc:spChg>
        <pc:spChg chg="mod">
          <ac:chgData name="Axel Maille" userId="065ad68c099279a8" providerId="LiveId" clId="{8B487C05-4A0D-B941-A921-7B35771106DE}" dt="2020-08-26T22:54:56.149" v="11"/>
          <ac:spMkLst>
            <pc:docMk/>
            <pc:sldMk cId="3985441762" sldId="256"/>
            <ac:spMk id="156" creationId="{00000000-0000-0000-0000-000000000000}"/>
          </ac:spMkLst>
        </pc:spChg>
        <pc:spChg chg="mod">
          <ac:chgData name="Axel Maille" userId="065ad68c099279a8" providerId="LiveId" clId="{8B487C05-4A0D-B941-A921-7B35771106DE}" dt="2020-08-26T22:55:06.716" v="17" actId="207"/>
          <ac:spMkLst>
            <pc:docMk/>
            <pc:sldMk cId="3985441762" sldId="256"/>
            <ac:spMk id="158" creationId="{00000000-0000-0000-0000-000000000000}"/>
          </ac:spMkLst>
        </pc:spChg>
        <pc:spChg chg="mod">
          <ac:chgData name="Axel Maille" userId="065ad68c099279a8" providerId="LiveId" clId="{8B487C05-4A0D-B941-A921-7B35771106DE}" dt="2020-08-26T22:58:13.589" v="131" actId="108"/>
          <ac:spMkLst>
            <pc:docMk/>
            <pc:sldMk cId="3985441762" sldId="256"/>
            <ac:spMk id="162" creationId="{00000000-0000-0000-0000-000000000000}"/>
          </ac:spMkLst>
        </pc:spChg>
        <pc:spChg chg="mod">
          <ac:chgData name="Axel Maille" userId="065ad68c099279a8" providerId="LiveId" clId="{8B487C05-4A0D-B941-A921-7B35771106DE}" dt="2020-08-26T22:55:38.407" v="35"/>
          <ac:spMkLst>
            <pc:docMk/>
            <pc:sldMk cId="3985441762" sldId="256"/>
            <ac:spMk id="193" creationId="{00000000-0000-0000-0000-000000000000}"/>
          </ac:spMkLst>
        </pc:spChg>
        <pc:spChg chg="mod">
          <ac:chgData name="Axel Maille" userId="065ad68c099279a8" providerId="LiveId" clId="{8B487C05-4A0D-B941-A921-7B35771106DE}" dt="2020-08-26T22:55:47.951" v="41"/>
          <ac:spMkLst>
            <pc:docMk/>
            <pc:sldMk cId="3985441762" sldId="256"/>
            <ac:spMk id="197" creationId="{00000000-0000-0000-0000-000000000000}"/>
          </ac:spMkLst>
        </pc:spChg>
        <pc:spChg chg="mod">
          <ac:chgData name="Axel Maille" userId="065ad68c099279a8" providerId="LiveId" clId="{8B487C05-4A0D-B941-A921-7B35771106DE}" dt="2020-08-26T22:56:55.132" v="62" actId="108"/>
          <ac:spMkLst>
            <pc:docMk/>
            <pc:sldMk cId="3985441762" sldId="256"/>
            <ac:spMk id="201" creationId="{00000000-0000-0000-0000-000000000000}"/>
          </ac:spMkLst>
        </pc:spChg>
        <pc:spChg chg="mod">
          <ac:chgData name="Axel Maille" userId="065ad68c099279a8" providerId="LiveId" clId="{8B487C05-4A0D-B941-A921-7B35771106DE}" dt="2020-08-26T22:54:43.386" v="8" actId="120"/>
          <ac:spMkLst>
            <pc:docMk/>
            <pc:sldMk cId="3985441762" sldId="256"/>
            <ac:spMk id="203" creationId="{00000000-0000-0000-0000-000000000000}"/>
          </ac:spMkLst>
        </pc:spChg>
        <pc:spChg chg="mod">
          <ac:chgData name="Axel Maille" userId="065ad68c099279a8" providerId="LiveId" clId="{8B487C05-4A0D-B941-A921-7B35771106DE}" dt="2020-08-26T22:55:11.221" v="18"/>
          <ac:spMkLst>
            <pc:docMk/>
            <pc:sldMk cId="3985441762" sldId="256"/>
            <ac:spMk id="217" creationId="{00000000-0000-0000-0000-000000000000}"/>
          </ac:spMkLst>
        </pc:spChg>
        <pc:spChg chg="mod">
          <ac:chgData name="Axel Maille" userId="065ad68c099279a8" providerId="LiveId" clId="{8B487C05-4A0D-B941-A921-7B35771106DE}" dt="2020-08-26T22:55:16.239" v="19"/>
          <ac:spMkLst>
            <pc:docMk/>
            <pc:sldMk cId="3985441762" sldId="256"/>
            <ac:spMk id="218" creationId="{00000000-0000-0000-0000-000000000000}"/>
          </ac:spMkLst>
        </pc:spChg>
        <pc:spChg chg="mod">
          <ac:chgData name="Axel Maille" userId="065ad68c099279a8" providerId="LiveId" clId="{8B487C05-4A0D-B941-A921-7B35771106DE}" dt="2020-08-26T22:55:23.566" v="21" actId="20577"/>
          <ac:spMkLst>
            <pc:docMk/>
            <pc:sldMk cId="3985441762" sldId="256"/>
            <ac:spMk id="219" creationId="{00000000-0000-0000-0000-000000000000}"/>
          </ac:spMkLst>
        </pc:spChg>
        <pc:spChg chg="mod">
          <ac:chgData name="Axel Maille" userId="065ad68c099279a8" providerId="LiveId" clId="{8B487C05-4A0D-B941-A921-7B35771106DE}" dt="2020-08-26T22:55:27.392" v="28" actId="20577"/>
          <ac:spMkLst>
            <pc:docMk/>
            <pc:sldMk cId="3985441762" sldId="256"/>
            <ac:spMk id="220" creationId="{00000000-0000-0000-0000-000000000000}"/>
          </ac:spMkLst>
        </pc:spChg>
        <pc:cxnChg chg="add del mod">
          <ac:chgData name="Axel Maille" userId="065ad68c099279a8" providerId="LiveId" clId="{8B487C05-4A0D-B941-A921-7B35771106DE}" dt="2020-08-26T22:56:08.835" v="53" actId="21"/>
          <ac:cxnSpMkLst>
            <pc:docMk/>
            <pc:sldMk cId="3985441762" sldId="256"/>
            <ac:cxnSpMk id="59" creationId="{3CE3CEA9-174D-0443-88B6-B24C738AD340}"/>
          </ac:cxnSpMkLst>
        </pc:cxnChg>
        <pc:cxnChg chg="add del mod">
          <ac:chgData name="Axel Maille" userId="065ad68c099279a8" providerId="LiveId" clId="{8B487C05-4A0D-B941-A921-7B35771106DE}" dt="2020-08-26T22:56:35.645" v="59" actId="478"/>
          <ac:cxnSpMkLst>
            <pc:docMk/>
            <pc:sldMk cId="3985441762" sldId="256"/>
            <ac:cxnSpMk id="60" creationId="{7C3CBDE0-621C-524D-91F4-ACD173E4FAD9}"/>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p:cNvSpPr/>
          <p:nvPr/>
        </p:nvSpPr>
        <p:spPr>
          <a:xfrm>
            <a:off x="2601822" y="236879"/>
            <a:ext cx="1719314" cy="1543069"/>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5" name="Rectangle 4"/>
          <p:cNvSpPr/>
          <p:nvPr/>
        </p:nvSpPr>
        <p:spPr>
          <a:xfrm>
            <a:off x="4321136" y="231596"/>
            <a:ext cx="2853934" cy="1548352"/>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8" name="TextBox 7"/>
          <p:cNvSpPr txBox="1"/>
          <p:nvPr/>
        </p:nvSpPr>
        <p:spPr>
          <a:xfrm>
            <a:off x="362695" y="9470290"/>
            <a:ext cx="3344524" cy="1015663"/>
          </a:xfrm>
          <a:prstGeom prst="rect">
            <a:avLst/>
          </a:prstGeom>
          <a:noFill/>
          <a:ln w="3175">
            <a:noFill/>
          </a:ln>
        </p:spPr>
        <p:txBody>
          <a:bodyPr wrap="square" rtlCol="0">
            <a:spAutoFit/>
          </a:bodyPr>
          <a:lstStyle/>
          <a:p>
            <a:pPr>
              <a:lnSpc>
                <a:spcPct val="150000"/>
              </a:lnSpc>
            </a:pPr>
            <a:r>
              <a:rPr lang="en-US" sz="1000" dirty="0" err="1">
                <a:solidFill>
                  <a:schemeClr val="tx1">
                    <a:lumMod val="65000"/>
                    <a:lumOff val="35000"/>
                  </a:schemeClr>
                </a:solidFill>
                <a:latin typeface="Arial" panose="020B0604020202020204" pitchFamily="34" charset="0"/>
                <a:cs typeface="Arial" panose="020B0604020202020204" pitchFamily="34" charset="0"/>
              </a:rPr>
              <a:t>Adresse</a:t>
            </a:r>
            <a:r>
              <a:rPr lang="en-US" sz="1000" dirty="0">
                <a:solidFill>
                  <a:schemeClr val="tx1">
                    <a:lumMod val="65000"/>
                    <a:lumOff val="35000"/>
                  </a:schemeClr>
                </a:solidFill>
                <a:latin typeface="Arial" panose="020B0604020202020204" pitchFamily="34" charset="0"/>
                <a:cs typeface="Arial" panose="020B0604020202020204" pitchFamily="34" charset="0"/>
              </a:rPr>
              <a:t>	:          12 Lorem </a:t>
            </a:r>
            <a:r>
              <a:rPr lang="en-US" sz="1000" dirty="0" err="1">
                <a:solidFill>
                  <a:schemeClr val="tx1">
                    <a:lumMod val="65000"/>
                    <a:lumOff val="35000"/>
                  </a:schemeClr>
                </a:solidFill>
                <a:latin typeface="Arial" panose="020B0604020202020204" pitchFamily="34" charset="0"/>
                <a:cs typeface="Arial" panose="020B0604020202020204" pitchFamily="34" charset="0"/>
              </a:rPr>
              <a:t>ipsul</a:t>
            </a:r>
            <a:r>
              <a:rPr lang="en-US" sz="1000" dirty="0">
                <a:solidFill>
                  <a:schemeClr val="tx1">
                    <a:lumMod val="65000"/>
                    <a:lumOff val="35000"/>
                  </a:schemeClr>
                </a:solidFill>
                <a:latin typeface="Arial" panose="020B0604020202020204" pitchFamily="34" charset="0"/>
                <a:cs typeface="Arial" panose="020B0604020202020204" pitchFamily="34" charset="0"/>
              </a:rPr>
              <a:t> 0000 Berlin</a:t>
            </a:r>
            <a:endParaRPr lang="en-US" sz="5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Tel	:          1234-456-789</a:t>
            </a: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Email	:          </a:t>
            </a:r>
            <a:r>
              <a:rPr lang="en-US" sz="1000" dirty="0" err="1">
                <a:solidFill>
                  <a:schemeClr val="tx1">
                    <a:lumMod val="65000"/>
                    <a:lumOff val="35000"/>
                  </a:schemeClr>
                </a:solidFill>
                <a:latin typeface="Arial" panose="020B0604020202020204" pitchFamily="34" charset="0"/>
                <a:cs typeface="Arial" panose="020B0604020202020204" pitchFamily="34" charset="0"/>
              </a:rPr>
              <a:t>mail@mail.com</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Website	:          </a:t>
            </a:r>
            <a:r>
              <a:rPr lang="en-US" sz="1000" dirty="0" err="1">
                <a:solidFill>
                  <a:schemeClr val="tx1">
                    <a:lumMod val="65000"/>
                    <a:lumOff val="35000"/>
                  </a:schemeClr>
                </a:solidFill>
                <a:latin typeface="Arial" panose="020B0604020202020204" pitchFamily="34" charset="0"/>
                <a:cs typeface="Arial" panose="020B0604020202020204" pitchFamily="34" charset="0"/>
              </a:rPr>
              <a:t>linked.in</a:t>
            </a:r>
            <a:r>
              <a:rPr lang="en-US" sz="1000" dirty="0">
                <a:solidFill>
                  <a:schemeClr val="tx1">
                    <a:lumMod val="65000"/>
                    <a:lumOff val="35000"/>
                  </a:schemeClr>
                </a:solidFill>
                <a:latin typeface="Arial" panose="020B0604020202020204" pitchFamily="34" charset="0"/>
                <a:cs typeface="Arial" panose="020B0604020202020204" pitchFamily="34" charset="0"/>
              </a:rPr>
              <a:t>/</a:t>
            </a:r>
            <a:r>
              <a:rPr lang="en-US" sz="1000" dirty="0" err="1">
                <a:solidFill>
                  <a:schemeClr val="tx1">
                    <a:lumMod val="65000"/>
                    <a:lumOff val="35000"/>
                  </a:schemeClr>
                </a:solidFill>
                <a:latin typeface="Arial" panose="020B0604020202020204" pitchFamily="34" charset="0"/>
                <a:cs typeface="Arial" panose="020B0604020202020204" pitchFamily="34" charset="0"/>
              </a:rPr>
              <a:t>moi</a:t>
            </a:r>
            <a:endParaRPr lang="en-US" sz="5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9" name="TextBox 8"/>
          <p:cNvSpPr txBox="1"/>
          <p:nvPr/>
        </p:nvSpPr>
        <p:spPr>
          <a:xfrm>
            <a:off x="4224031" y="7367818"/>
            <a:ext cx="3165359" cy="1221616"/>
          </a:xfrm>
          <a:prstGeom prst="rect">
            <a:avLst/>
          </a:prstGeom>
          <a:noFill/>
          <a:ln w="3175">
            <a:noFill/>
          </a:ln>
        </p:spPr>
        <p:txBody>
          <a:bodyPr wrap="square" rtlCol="0">
            <a:spAutoFit/>
          </a:bodyPr>
          <a:lstStyle/>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Kreativ</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Pünktlich</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Organisiert</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Kampflustig</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Motiviert</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362697" y="8039569"/>
            <a:ext cx="3165359" cy="1015663"/>
          </a:xfrm>
          <a:prstGeom prst="rect">
            <a:avLst/>
          </a:prstGeom>
          <a:noFill/>
          <a:ln w="3175">
            <a:noFill/>
          </a:ln>
        </p:spPr>
        <p:txBody>
          <a:bodyPr wrap="square" rtlCol="0">
            <a:spAutoFit/>
          </a:bodyPr>
          <a:lstStyle/>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Photoshop</a:t>
            </a: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Illustrator</a:t>
            </a: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InDesign</a:t>
            </a:r>
          </a:p>
          <a:p>
            <a:pPr>
              <a:lnSpc>
                <a:spcPct val="150000"/>
              </a:lnSpc>
            </a:pPr>
            <a:r>
              <a:rPr lang="en-US" sz="1000" dirty="0">
                <a:solidFill>
                  <a:schemeClr val="tx1">
                    <a:lumMod val="65000"/>
                    <a:lumOff val="35000"/>
                  </a:schemeClr>
                </a:solidFill>
                <a:latin typeface="Arial" panose="020B0604020202020204" pitchFamily="34" charset="0"/>
                <a:cs typeface="Arial" panose="020B0604020202020204" pitchFamily="34" charset="0"/>
              </a:rPr>
              <a:t>HTML 5 | CSS 3</a:t>
            </a:r>
            <a:endParaRPr lang="en-US" sz="5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12" name="Rectangle 111"/>
          <p:cNvSpPr/>
          <p:nvPr/>
        </p:nvSpPr>
        <p:spPr>
          <a:xfrm>
            <a:off x="6102660" y="7496237"/>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62" name="TextBox 161"/>
          <p:cNvSpPr txBox="1"/>
          <p:nvPr/>
        </p:nvSpPr>
        <p:spPr>
          <a:xfrm>
            <a:off x="4224031" y="9205864"/>
            <a:ext cx="3165359" cy="759952"/>
          </a:xfrm>
          <a:prstGeom prst="rect">
            <a:avLst/>
          </a:prstGeom>
          <a:noFill/>
          <a:ln w="3175">
            <a:noFill/>
          </a:ln>
        </p:spPr>
        <p:txBody>
          <a:bodyPr wrap="square" rtlCol="0">
            <a:spAutoFit/>
          </a:bodyPr>
          <a:lstStyle/>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Englisch</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Spanisch</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65000"/>
                    <a:lumOff val="35000"/>
                  </a:schemeClr>
                </a:solidFill>
                <a:latin typeface="Arial" panose="020B0604020202020204" pitchFamily="34" charset="0"/>
                <a:cs typeface="Arial" panose="020B0604020202020204" pitchFamily="34" charset="0"/>
              </a:rPr>
              <a:t>Italienisch</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362699" y="2106679"/>
            <a:ext cx="6837453" cy="646331"/>
          </a:xfrm>
          <a:prstGeom prst="rect">
            <a:avLst/>
          </a:prstGeom>
          <a:noFill/>
        </p:spPr>
        <p:txBody>
          <a:bodyPr wrap="square" rtlCol="0">
            <a:spAutoFit/>
          </a:bodyPr>
          <a:lstStyle/>
          <a:p>
            <a:r>
              <a:rPr lang="de-DE" sz="1200" dirty="0">
                <a:solidFill>
                  <a:schemeClr val="tx1">
                    <a:lumMod val="50000"/>
                    <a:lumOff val="50000"/>
                  </a:schemeClr>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82588" y="3098830"/>
            <a:ext cx="3861336" cy="276999"/>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BERUFSERFAHRUNG</a:t>
            </a:r>
          </a:p>
        </p:txBody>
      </p:sp>
      <p:sp>
        <p:nvSpPr>
          <p:cNvPr id="156" name="TextBox 155"/>
          <p:cNvSpPr txBox="1"/>
          <p:nvPr/>
        </p:nvSpPr>
        <p:spPr>
          <a:xfrm>
            <a:off x="3338816" y="3339112"/>
            <a:ext cx="3861336" cy="276999"/>
          </a:xfrm>
          <a:prstGeom prst="rect">
            <a:avLst/>
          </a:prstGeom>
          <a:noFill/>
        </p:spPr>
        <p:txBody>
          <a:bodyPr wrap="square" rtlCol="0">
            <a:spAutoFit/>
          </a:bodyPr>
          <a:lstStyle/>
          <a:p>
            <a:pPr algn="r"/>
            <a:r>
              <a:rPr lang="de-DE" sz="1200" b="1" dirty="0">
                <a:latin typeface="Arial" panose="020B0604020202020204" pitchFamily="34" charset="0"/>
                <a:cs typeface="Arial" panose="020B0604020202020204" pitchFamily="34" charset="0"/>
              </a:rPr>
              <a:t>AUSBILDUNG</a:t>
            </a:r>
            <a:endParaRPr lang="en-US" sz="10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58" name="TextBox 157"/>
          <p:cNvSpPr txBox="1"/>
          <p:nvPr/>
        </p:nvSpPr>
        <p:spPr>
          <a:xfrm>
            <a:off x="362695" y="6741396"/>
            <a:ext cx="3452567"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HOBBY</a:t>
            </a:r>
            <a:endParaRPr lang="en-US" sz="1000" dirty="0">
              <a:latin typeface="Arial" panose="020B0604020202020204" pitchFamily="34" charset="0"/>
              <a:cs typeface="Arial" panose="020B0604020202020204" pitchFamily="34" charset="0"/>
            </a:endParaRPr>
          </a:p>
        </p:txBody>
      </p:sp>
      <p:sp>
        <p:nvSpPr>
          <p:cNvPr id="193" name="TextBox 192"/>
          <p:cNvSpPr txBox="1"/>
          <p:nvPr/>
        </p:nvSpPr>
        <p:spPr>
          <a:xfrm>
            <a:off x="382588" y="3463635"/>
            <a:ext cx="3375351" cy="2862322"/>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65000"/>
                  <a:lumOff val="3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4224035" y="3641520"/>
            <a:ext cx="2976116" cy="3000821"/>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endParaRPr lang="en-US" sz="9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62695" y="7066176"/>
            <a:ext cx="3452567" cy="507831"/>
          </a:xfrm>
          <a:prstGeom prst="rect">
            <a:avLst/>
          </a:prstGeom>
          <a:noFill/>
        </p:spPr>
        <p:txBody>
          <a:bodyPr wrap="square" rtlCol="0">
            <a:spAutoFit/>
          </a:bodyPr>
          <a:lstStyle/>
          <a:p>
            <a:r>
              <a:rPr lang="de-DE" sz="900" dirty="0">
                <a:solidFill>
                  <a:schemeClr val="tx1">
                    <a:lumMod val="75000"/>
                    <a:lumOff val="2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cxnSp>
        <p:nvCxnSpPr>
          <p:cNvPr id="204" name="Straight Connector 203"/>
          <p:cNvCxnSpPr/>
          <p:nvPr/>
        </p:nvCxnSpPr>
        <p:spPr>
          <a:xfrm>
            <a:off x="4457700" y="3609594"/>
            <a:ext cx="2742452"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7" name="TextBox 216"/>
          <p:cNvSpPr txBox="1"/>
          <p:nvPr/>
        </p:nvSpPr>
        <p:spPr>
          <a:xfrm>
            <a:off x="4224034" y="7045984"/>
            <a:ext cx="3165356" cy="276999"/>
          </a:xfrm>
          <a:prstGeom prst="rect">
            <a:avLst/>
          </a:prstGeom>
          <a:noFill/>
          <a:ln w="3175">
            <a:noFill/>
          </a:ln>
        </p:spPr>
        <p:txBody>
          <a:bodyPr wrap="square" rtlCol="0" anchor="ctr">
            <a:spAutoFit/>
          </a:bodyPr>
          <a:lstStyle/>
          <a:p>
            <a:r>
              <a:rPr lang="de-DE" sz="1200" b="1" dirty="0">
                <a:latin typeface="Arial" panose="020B0604020202020204" pitchFamily="34" charset="0"/>
                <a:cs typeface="Arial" panose="020B0604020202020204" pitchFamily="34" charset="0"/>
              </a:rPr>
              <a:t>PERSÖNLICHKEIT</a:t>
            </a:r>
            <a:endParaRPr lang="en-US" sz="1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18" name="TextBox 217"/>
          <p:cNvSpPr txBox="1"/>
          <p:nvPr/>
        </p:nvSpPr>
        <p:spPr>
          <a:xfrm>
            <a:off x="362698" y="7739328"/>
            <a:ext cx="3165358" cy="276999"/>
          </a:xfrm>
          <a:prstGeom prst="rect">
            <a:avLst/>
          </a:prstGeom>
          <a:noFill/>
          <a:ln w="3175">
            <a:noFill/>
          </a:ln>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KOMPETENZE</a:t>
            </a:r>
            <a:endParaRPr lang="en-US" sz="1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19" name="TextBox 218"/>
          <p:cNvSpPr txBox="1"/>
          <p:nvPr/>
        </p:nvSpPr>
        <p:spPr>
          <a:xfrm>
            <a:off x="4228738" y="8880914"/>
            <a:ext cx="3160652" cy="276999"/>
          </a:xfrm>
          <a:prstGeom prst="rect">
            <a:avLst/>
          </a:prstGeom>
          <a:noFill/>
          <a:ln w="3175">
            <a:noFill/>
          </a:ln>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SPRACHEN</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0" name="TextBox 219"/>
          <p:cNvSpPr txBox="1"/>
          <p:nvPr/>
        </p:nvSpPr>
        <p:spPr>
          <a:xfrm>
            <a:off x="362697" y="9166361"/>
            <a:ext cx="2711453" cy="276999"/>
          </a:xfrm>
          <a:prstGeom prst="rect">
            <a:avLst/>
          </a:prstGeom>
          <a:noFill/>
          <a:ln w="3175">
            <a:noFill/>
          </a:ln>
        </p:spPr>
        <p:txBody>
          <a:bodyPr wrap="square" rtlCol="0" anchor="ctr">
            <a:spAutoFit/>
          </a:bodyPr>
          <a:lstStyle/>
          <a:p>
            <a:r>
              <a:rPr lang="en-US" sz="1200" b="1" dirty="0">
                <a:solidFill>
                  <a:schemeClr val="tx1">
                    <a:lumMod val="65000"/>
                    <a:lumOff val="35000"/>
                  </a:schemeClr>
                </a:solidFill>
                <a:latin typeface="Arial" panose="020B0604020202020204" pitchFamily="34" charset="0"/>
                <a:cs typeface="Arial" panose="020B0604020202020204" pitchFamily="34" charset="0"/>
              </a:rPr>
              <a:t>KONTAKT</a:t>
            </a:r>
          </a:p>
        </p:txBody>
      </p:sp>
      <p:sp>
        <p:nvSpPr>
          <p:cNvPr id="157" name="Rectangle 156"/>
          <p:cNvSpPr/>
          <p:nvPr/>
        </p:nvSpPr>
        <p:spPr>
          <a:xfrm>
            <a:off x="6102659" y="7494805"/>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46" name="Rectangle 245"/>
          <p:cNvSpPr/>
          <p:nvPr/>
        </p:nvSpPr>
        <p:spPr>
          <a:xfrm>
            <a:off x="6102660" y="7721652"/>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47" name="Rectangle 246"/>
          <p:cNvSpPr/>
          <p:nvPr/>
        </p:nvSpPr>
        <p:spPr>
          <a:xfrm>
            <a:off x="6102659" y="7720220"/>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48" name="Rectangle 247"/>
          <p:cNvSpPr/>
          <p:nvPr/>
        </p:nvSpPr>
        <p:spPr>
          <a:xfrm>
            <a:off x="6102659" y="7954024"/>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49" name="Rectangle 248"/>
          <p:cNvSpPr/>
          <p:nvPr/>
        </p:nvSpPr>
        <p:spPr>
          <a:xfrm>
            <a:off x="6102658" y="7952592"/>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0" name="Rectangle 249"/>
          <p:cNvSpPr/>
          <p:nvPr/>
        </p:nvSpPr>
        <p:spPr>
          <a:xfrm>
            <a:off x="6105761" y="8180208"/>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1" name="Rectangle 250"/>
          <p:cNvSpPr/>
          <p:nvPr/>
        </p:nvSpPr>
        <p:spPr>
          <a:xfrm>
            <a:off x="6105760" y="8178776"/>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2" name="Rectangle 251"/>
          <p:cNvSpPr/>
          <p:nvPr/>
        </p:nvSpPr>
        <p:spPr>
          <a:xfrm>
            <a:off x="6102659" y="8422816"/>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3" name="Rectangle 252"/>
          <p:cNvSpPr/>
          <p:nvPr/>
        </p:nvSpPr>
        <p:spPr>
          <a:xfrm>
            <a:off x="6102658" y="8421384"/>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4" name="Rectangle 253"/>
          <p:cNvSpPr/>
          <p:nvPr/>
        </p:nvSpPr>
        <p:spPr>
          <a:xfrm>
            <a:off x="2241325" y="8163185"/>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5" name="Rectangle 254"/>
          <p:cNvSpPr/>
          <p:nvPr/>
        </p:nvSpPr>
        <p:spPr>
          <a:xfrm>
            <a:off x="2241324" y="8161753"/>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6" name="Rectangle 255"/>
          <p:cNvSpPr/>
          <p:nvPr/>
        </p:nvSpPr>
        <p:spPr>
          <a:xfrm>
            <a:off x="2241325" y="8388600"/>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7" name="Rectangle 256"/>
          <p:cNvSpPr/>
          <p:nvPr/>
        </p:nvSpPr>
        <p:spPr>
          <a:xfrm>
            <a:off x="2241324" y="8387168"/>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8" name="Rectangle 257"/>
          <p:cNvSpPr/>
          <p:nvPr/>
        </p:nvSpPr>
        <p:spPr>
          <a:xfrm>
            <a:off x="2241324" y="8620972"/>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59" name="Rectangle 258"/>
          <p:cNvSpPr/>
          <p:nvPr/>
        </p:nvSpPr>
        <p:spPr>
          <a:xfrm>
            <a:off x="2241323" y="8619540"/>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0" name="Rectangle 259"/>
          <p:cNvSpPr/>
          <p:nvPr/>
        </p:nvSpPr>
        <p:spPr>
          <a:xfrm>
            <a:off x="2244426" y="8847156"/>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1" name="Rectangle 260"/>
          <p:cNvSpPr/>
          <p:nvPr/>
        </p:nvSpPr>
        <p:spPr>
          <a:xfrm>
            <a:off x="2244425" y="8845724"/>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2" name="Rectangle 261"/>
          <p:cNvSpPr/>
          <p:nvPr/>
        </p:nvSpPr>
        <p:spPr>
          <a:xfrm>
            <a:off x="6102659" y="9335351"/>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3" name="Rectangle 262"/>
          <p:cNvSpPr/>
          <p:nvPr/>
        </p:nvSpPr>
        <p:spPr>
          <a:xfrm>
            <a:off x="6102658" y="9333919"/>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4" name="Rectangle 263"/>
          <p:cNvSpPr/>
          <p:nvPr/>
        </p:nvSpPr>
        <p:spPr>
          <a:xfrm>
            <a:off x="6102659" y="9560766"/>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5" name="Rectangle 264"/>
          <p:cNvSpPr/>
          <p:nvPr/>
        </p:nvSpPr>
        <p:spPr>
          <a:xfrm>
            <a:off x="6102658" y="9559334"/>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6" name="Rectangle 265"/>
          <p:cNvSpPr/>
          <p:nvPr/>
        </p:nvSpPr>
        <p:spPr>
          <a:xfrm>
            <a:off x="6102658" y="9793138"/>
            <a:ext cx="855064" cy="9198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67" name="Rectangle 266"/>
          <p:cNvSpPr/>
          <p:nvPr/>
        </p:nvSpPr>
        <p:spPr>
          <a:xfrm>
            <a:off x="6102657" y="9791706"/>
            <a:ext cx="1072413" cy="91985"/>
          </a:xfrm>
          <a:prstGeom prst="rect">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cxnSp>
        <p:nvCxnSpPr>
          <p:cNvPr id="79" name="Straight Connector 78"/>
          <p:cNvCxnSpPr/>
          <p:nvPr/>
        </p:nvCxnSpPr>
        <p:spPr>
          <a:xfrm>
            <a:off x="362692" y="7029282"/>
            <a:ext cx="3098784"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82588" y="8022588"/>
            <a:ext cx="3078891"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62695" y="9472104"/>
            <a:ext cx="3098784"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321136" y="9205864"/>
            <a:ext cx="3234696"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321136" y="7345578"/>
            <a:ext cx="3234696"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 y="240336"/>
            <a:ext cx="382588" cy="1543069"/>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7" name="TextBox 6"/>
          <p:cNvSpPr txBox="1"/>
          <p:nvPr/>
        </p:nvSpPr>
        <p:spPr>
          <a:xfrm>
            <a:off x="4321136" y="497941"/>
            <a:ext cx="2853934" cy="1015663"/>
          </a:xfrm>
          <a:prstGeom prst="rect">
            <a:avLst/>
          </a:prstGeom>
          <a:noFill/>
          <a:ln w="3175">
            <a:noFill/>
          </a:ln>
        </p:spPr>
        <p:txBody>
          <a:bodyPr wrap="square" rtlCol="0" anchor="ctr">
            <a:spAutoFit/>
          </a:bodyPr>
          <a:lstStyle/>
          <a:p>
            <a:pPr algn="ctr"/>
            <a:r>
              <a:rPr lang="en-US" sz="2400" b="1" dirty="0">
                <a:solidFill>
                  <a:schemeClr val="tx1">
                    <a:lumMod val="65000"/>
                    <a:lumOff val="35000"/>
                  </a:schemeClr>
                </a:solidFill>
                <a:latin typeface="Arial" panose="020B0604020202020204" pitchFamily="34" charset="0"/>
                <a:cs typeface="Arial" panose="020B0604020202020204" pitchFamily="34" charset="0"/>
              </a:rPr>
              <a:t>Chrystelle</a:t>
            </a:r>
          </a:p>
          <a:p>
            <a:pPr algn="ctr"/>
            <a:r>
              <a:rPr lang="en-US" sz="2400" dirty="0">
                <a:solidFill>
                  <a:schemeClr val="tx1">
                    <a:lumMod val="65000"/>
                    <a:lumOff val="35000"/>
                  </a:schemeClr>
                </a:solidFill>
                <a:latin typeface="Arial" panose="020B0604020202020204" pitchFamily="34" charset="0"/>
                <a:cs typeface="Arial" panose="020B0604020202020204" pitchFamily="34" charset="0"/>
              </a:rPr>
              <a:t>OTTO</a:t>
            </a:r>
          </a:p>
          <a:p>
            <a:pPr algn="ctr"/>
            <a:endParaRPr lang="en-US" sz="200" dirty="0">
              <a:solidFill>
                <a:schemeClr val="tx1">
                  <a:lumMod val="65000"/>
                  <a:lumOff val="35000"/>
                </a:schemeClr>
              </a:solidFill>
              <a:latin typeface="Arial" panose="020B0604020202020204" pitchFamily="34" charset="0"/>
              <a:cs typeface="Arial" panose="020B0604020202020204" pitchFamily="34" charset="0"/>
            </a:endParaRPr>
          </a:p>
          <a:p>
            <a:pPr algn="ctr"/>
            <a:r>
              <a:rPr lang="en-US" sz="1000" dirty="0">
                <a:solidFill>
                  <a:schemeClr val="tx1">
                    <a:lumMod val="50000"/>
                    <a:lumOff val="50000"/>
                  </a:schemeClr>
                </a:solidFill>
                <a:latin typeface="Arial" panose="020B0604020202020204" pitchFamily="34" charset="0"/>
                <a:cs typeface="Arial" panose="020B0604020202020204" pitchFamily="34" charset="0"/>
              </a:rPr>
              <a:t>POSITIONSTITEL</a:t>
            </a:r>
            <a:endParaRPr lang="en-US" sz="10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76" name="Rectangle 75"/>
          <p:cNvSpPr/>
          <p:nvPr/>
        </p:nvSpPr>
        <p:spPr>
          <a:xfrm>
            <a:off x="7175070" y="231596"/>
            <a:ext cx="391590" cy="1543069"/>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cxnSp>
        <p:nvCxnSpPr>
          <p:cNvPr id="78" name="Straight Connector 77"/>
          <p:cNvCxnSpPr/>
          <p:nvPr/>
        </p:nvCxnSpPr>
        <p:spPr>
          <a:xfrm>
            <a:off x="486804" y="3371600"/>
            <a:ext cx="2994564"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952960" y="621506"/>
            <a:ext cx="0" cy="80796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528847" y="621506"/>
            <a:ext cx="0" cy="80796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9" name="Rectangle 88"/>
          <p:cNvSpPr/>
          <p:nvPr/>
        </p:nvSpPr>
        <p:spPr>
          <a:xfrm>
            <a:off x="7415213" y="3421169"/>
            <a:ext cx="147637" cy="3355869"/>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90" name="Rectangle 89"/>
          <p:cNvSpPr/>
          <p:nvPr/>
        </p:nvSpPr>
        <p:spPr>
          <a:xfrm>
            <a:off x="1" y="6777038"/>
            <a:ext cx="172590" cy="3592512"/>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91" name="Rectangle 90"/>
          <p:cNvSpPr/>
          <p:nvPr/>
        </p:nvSpPr>
        <p:spPr>
          <a:xfrm>
            <a:off x="4321137" y="10369550"/>
            <a:ext cx="3241713" cy="319087"/>
          </a:xfrm>
          <a:prstGeom prst="rect">
            <a:avLst/>
          </a:prstGeom>
          <a:solidFill>
            <a:srgbClr val="2D2D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pic>
        <p:nvPicPr>
          <p:cNvPr id="4" name="Image 3"/>
          <p:cNvPicPr>
            <a:picLocks noChangeAspect="1"/>
          </p:cNvPicPr>
          <p:nvPr/>
        </p:nvPicPr>
        <p:blipFill rotWithShape="1">
          <a:blip r:embed="rId2"/>
          <a:srcRect t="1" r="15512" b="-317"/>
          <a:stretch/>
        </p:blipFill>
        <p:spPr>
          <a:xfrm>
            <a:off x="490819" y="242216"/>
            <a:ext cx="1968846" cy="1551142"/>
          </a:xfrm>
          <a:prstGeom prst="rect">
            <a:avLst/>
          </a:prstGeom>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344</Words>
  <Application>Microsoft Macintosh PowerPoint</Application>
  <PresentationFormat>Personnalisé</PresentationFormat>
  <Paragraphs>51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162</cp:revision>
  <dcterms:created xsi:type="dcterms:W3CDTF">2015-04-27T10:39:12Z</dcterms:created>
  <dcterms:modified xsi:type="dcterms:W3CDTF">2020-08-26T22:58:14Z</dcterms:modified>
</cp:coreProperties>
</file>