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7562850" cy="10688638"/>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FAADC"/>
    <a:srgbClr val="C7CFDE"/>
    <a:srgbClr val="DDE5F4"/>
    <a:srgbClr val="818181"/>
    <a:srgbClr val="F8CBAD"/>
    <a:srgbClr val="2A2A28"/>
    <a:srgbClr val="2626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57ADA1-4A99-3449-B96E-6DB214329EB5}" v="37" dt="2020-08-26T22:52:11.7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1088" autoAdjust="0"/>
    <p:restoredTop sz="96327"/>
  </p:normalViewPr>
  <p:slideViewPr>
    <p:cSldViewPr snapToGrid="0">
      <p:cViewPr>
        <p:scale>
          <a:sx n="125" d="100"/>
          <a:sy n="125" d="100"/>
        </p:scale>
        <p:origin x="3400" y="1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xel Maille" userId="065ad68c099279a8" providerId="LiveId" clId="{4657ADA1-4A99-3449-B96E-6DB214329EB5}"/>
    <pc:docChg chg="undo custSel modSld">
      <pc:chgData name="Axel Maille" userId="065ad68c099279a8" providerId="LiveId" clId="{4657ADA1-4A99-3449-B96E-6DB214329EB5}" dt="2020-08-26T22:53:08.890" v="133" actId="21"/>
      <pc:docMkLst>
        <pc:docMk/>
      </pc:docMkLst>
      <pc:sldChg chg="addSp delSp modSp mod">
        <pc:chgData name="Axel Maille" userId="065ad68c099279a8" providerId="LiveId" clId="{4657ADA1-4A99-3449-B96E-6DB214329EB5}" dt="2020-08-26T22:53:08.890" v="133" actId="21"/>
        <pc:sldMkLst>
          <pc:docMk/>
          <pc:sldMk cId="3985441762" sldId="256"/>
        </pc:sldMkLst>
        <pc:spChg chg="mod">
          <ac:chgData name="Axel Maille" userId="065ad68c099279a8" providerId="LiveId" clId="{4657ADA1-4A99-3449-B96E-6DB214329EB5}" dt="2020-08-26T22:48:33.262" v="20" actId="255"/>
          <ac:spMkLst>
            <pc:docMk/>
            <pc:sldMk cId="3985441762" sldId="256"/>
            <ac:spMk id="6" creationId="{00000000-0000-0000-0000-000000000000}"/>
          </ac:spMkLst>
        </pc:spChg>
        <pc:spChg chg="mod">
          <ac:chgData name="Axel Maille" userId="065ad68c099279a8" providerId="LiveId" clId="{4657ADA1-4A99-3449-B96E-6DB214329EB5}" dt="2020-08-26T22:48:12.563" v="18" actId="207"/>
          <ac:spMkLst>
            <pc:docMk/>
            <pc:sldMk cId="3985441762" sldId="256"/>
            <ac:spMk id="7" creationId="{00000000-0000-0000-0000-000000000000}"/>
          </ac:spMkLst>
        </pc:spChg>
        <pc:spChg chg="mod">
          <ac:chgData name="Axel Maille" userId="065ad68c099279a8" providerId="LiveId" clId="{4657ADA1-4A99-3449-B96E-6DB214329EB5}" dt="2020-08-26T22:53:08.890" v="133" actId="21"/>
          <ac:spMkLst>
            <pc:docMk/>
            <pc:sldMk cId="3985441762" sldId="256"/>
            <ac:spMk id="8" creationId="{00000000-0000-0000-0000-000000000000}"/>
          </ac:spMkLst>
        </pc:spChg>
        <pc:spChg chg="add mod">
          <ac:chgData name="Axel Maille" userId="065ad68c099279a8" providerId="LiveId" clId="{4657ADA1-4A99-3449-B96E-6DB214329EB5}" dt="2020-08-26T22:51:59.954" v="121" actId="1076"/>
          <ac:spMkLst>
            <pc:docMk/>
            <pc:sldMk cId="3985441762" sldId="256"/>
            <ac:spMk id="57" creationId="{1E1E06AB-981D-5A44-87C1-AC6188CFFF5B}"/>
          </ac:spMkLst>
        </pc:spChg>
        <pc:spChg chg="mod">
          <ac:chgData name="Axel Maille" userId="065ad68c099279a8" providerId="LiveId" clId="{4657ADA1-4A99-3449-B96E-6DB214329EB5}" dt="2020-08-26T22:48:45.875" v="22" actId="255"/>
          <ac:spMkLst>
            <pc:docMk/>
            <pc:sldMk cId="3985441762" sldId="256"/>
            <ac:spMk id="62" creationId="{00000000-0000-0000-0000-000000000000}"/>
          </ac:spMkLst>
        </pc:spChg>
        <pc:spChg chg="mod">
          <ac:chgData name="Axel Maille" userId="065ad68c099279a8" providerId="LiveId" clId="{4657ADA1-4A99-3449-B96E-6DB214329EB5}" dt="2020-08-26T22:48:52.378" v="28" actId="20577"/>
          <ac:spMkLst>
            <pc:docMk/>
            <pc:sldMk cId="3985441762" sldId="256"/>
            <ac:spMk id="67" creationId="{00000000-0000-0000-0000-000000000000}"/>
          </ac:spMkLst>
        </pc:spChg>
        <pc:spChg chg="mod">
          <ac:chgData name="Axel Maille" userId="065ad68c099279a8" providerId="LiveId" clId="{4657ADA1-4A99-3449-B96E-6DB214329EB5}" dt="2020-08-26T22:51:55.026" v="119" actId="1076"/>
          <ac:spMkLst>
            <pc:docMk/>
            <pc:sldMk cId="3985441762" sldId="256"/>
            <ac:spMk id="68" creationId="{00000000-0000-0000-0000-000000000000}"/>
          </ac:spMkLst>
        </pc:spChg>
        <pc:spChg chg="mod">
          <ac:chgData name="Axel Maille" userId="065ad68c099279a8" providerId="LiveId" clId="{4657ADA1-4A99-3449-B96E-6DB214329EB5}" dt="2020-08-26T22:51:49.366" v="118" actId="1076"/>
          <ac:spMkLst>
            <pc:docMk/>
            <pc:sldMk cId="3985441762" sldId="256"/>
            <ac:spMk id="72" creationId="{00000000-0000-0000-0000-000000000000}"/>
          </ac:spMkLst>
        </pc:spChg>
        <pc:spChg chg="del mod">
          <ac:chgData name="Axel Maille" userId="065ad68c099279a8" providerId="LiveId" clId="{4657ADA1-4A99-3449-B96E-6DB214329EB5}" dt="2020-08-26T22:51:46.659" v="117" actId="478"/>
          <ac:spMkLst>
            <pc:docMk/>
            <pc:sldMk cId="3985441762" sldId="256"/>
            <ac:spMk id="73" creationId="{00000000-0000-0000-0000-000000000000}"/>
          </ac:spMkLst>
        </pc:spChg>
        <pc:spChg chg="mod">
          <ac:chgData name="Axel Maille" userId="065ad68c099279a8" providerId="LiveId" clId="{4657ADA1-4A99-3449-B96E-6DB214329EB5}" dt="2020-08-26T22:51:35.935" v="112" actId="1076"/>
          <ac:spMkLst>
            <pc:docMk/>
            <pc:sldMk cId="3985441762" sldId="256"/>
            <ac:spMk id="74" creationId="{00000000-0000-0000-0000-000000000000}"/>
          </ac:spMkLst>
        </pc:spChg>
        <pc:spChg chg="mod">
          <ac:chgData name="Axel Maille" userId="065ad68c099279a8" providerId="LiveId" clId="{4657ADA1-4A99-3449-B96E-6DB214329EB5}" dt="2020-08-26T22:51:21.883" v="107" actId="1076"/>
          <ac:spMkLst>
            <pc:docMk/>
            <pc:sldMk cId="3985441762" sldId="256"/>
            <ac:spMk id="75" creationId="{00000000-0000-0000-0000-000000000000}"/>
          </ac:spMkLst>
        </pc:spChg>
        <pc:spChg chg="del mod">
          <ac:chgData name="Axel Maille" userId="065ad68c099279a8" providerId="LiveId" clId="{4657ADA1-4A99-3449-B96E-6DB214329EB5}" dt="2020-08-26T22:51:19.146" v="106" actId="478"/>
          <ac:spMkLst>
            <pc:docMk/>
            <pc:sldMk cId="3985441762" sldId="256"/>
            <ac:spMk id="76" creationId="{00000000-0000-0000-0000-000000000000}"/>
          </ac:spMkLst>
        </pc:spChg>
        <pc:spChg chg="mod">
          <ac:chgData name="Axel Maille" userId="065ad68c099279a8" providerId="LiveId" clId="{4657ADA1-4A99-3449-B96E-6DB214329EB5}" dt="2020-08-26T22:49:50.659" v="50"/>
          <ac:spMkLst>
            <pc:docMk/>
            <pc:sldMk cId="3985441762" sldId="256"/>
            <ac:spMk id="111" creationId="{00000000-0000-0000-0000-000000000000}"/>
          </ac:spMkLst>
        </pc:spChg>
        <pc:spChg chg="mod">
          <ac:chgData name="Axel Maille" userId="065ad68c099279a8" providerId="LiveId" clId="{4657ADA1-4A99-3449-B96E-6DB214329EB5}" dt="2020-08-26T22:50:04.236" v="53"/>
          <ac:spMkLst>
            <pc:docMk/>
            <pc:sldMk cId="3985441762" sldId="256"/>
            <ac:spMk id="162" creationId="{00000000-0000-0000-0000-000000000000}"/>
          </ac:spMkLst>
        </pc:spChg>
        <pc:spChg chg="mod">
          <ac:chgData name="Axel Maille" userId="065ad68c099279a8" providerId="LiveId" clId="{4657ADA1-4A99-3449-B96E-6DB214329EB5}" dt="2020-08-26T22:51:41.310" v="113"/>
          <ac:spMkLst>
            <pc:docMk/>
            <pc:sldMk cId="3985441762" sldId="256"/>
            <ac:spMk id="193" creationId="{00000000-0000-0000-0000-000000000000}"/>
          </ac:spMkLst>
        </pc:spChg>
        <pc:spChg chg="mod">
          <ac:chgData name="Axel Maille" userId="065ad68c099279a8" providerId="LiveId" clId="{4657ADA1-4A99-3449-B96E-6DB214329EB5}" dt="2020-08-26T22:51:33.188" v="111" actId="1076"/>
          <ac:spMkLst>
            <pc:docMk/>
            <pc:sldMk cId="3985441762" sldId="256"/>
            <ac:spMk id="197" creationId="{00000000-0000-0000-0000-000000000000}"/>
          </ac:spMkLst>
        </pc:spChg>
        <pc:spChg chg="mod">
          <ac:chgData name="Axel Maille" userId="065ad68c099279a8" providerId="LiveId" clId="{4657ADA1-4A99-3449-B96E-6DB214329EB5}" dt="2020-08-26T22:52:38.440" v="131" actId="1076"/>
          <ac:spMkLst>
            <pc:docMk/>
            <pc:sldMk cId="3985441762" sldId="256"/>
            <ac:spMk id="201" creationId="{00000000-0000-0000-0000-000000000000}"/>
          </ac:spMkLst>
        </pc:spChg>
        <pc:spChg chg="mod">
          <ac:chgData name="Axel Maille" userId="065ad68c099279a8" providerId="LiveId" clId="{4657ADA1-4A99-3449-B96E-6DB214329EB5}" dt="2020-08-26T22:52:27.910" v="128" actId="1076"/>
          <ac:spMkLst>
            <pc:docMk/>
            <pc:sldMk cId="3985441762" sldId="256"/>
            <ac:spMk id="203" creationId="{00000000-0000-0000-0000-000000000000}"/>
          </ac:spMkLst>
        </pc:spChg>
        <pc:spChg chg="mod">
          <ac:chgData name="Axel Maille" userId="065ad68c099279a8" providerId="LiveId" clId="{4657ADA1-4A99-3449-B96E-6DB214329EB5}" dt="2020-08-26T22:49:24.013" v="39" actId="108"/>
          <ac:spMkLst>
            <pc:docMk/>
            <pc:sldMk cId="3985441762" sldId="256"/>
            <ac:spMk id="217" creationId="{00000000-0000-0000-0000-000000000000}"/>
          </ac:spMkLst>
        </pc:spChg>
        <pc:spChg chg="mod">
          <ac:chgData name="Axel Maille" userId="065ad68c099279a8" providerId="LiveId" clId="{4657ADA1-4A99-3449-B96E-6DB214329EB5}" dt="2020-08-26T22:49:30.017" v="46" actId="20577"/>
          <ac:spMkLst>
            <pc:docMk/>
            <pc:sldMk cId="3985441762" sldId="256"/>
            <ac:spMk id="218" creationId="{00000000-0000-0000-0000-000000000000}"/>
          </ac:spMkLst>
        </pc:spChg>
        <pc:spChg chg="mod">
          <ac:chgData name="Axel Maille" userId="065ad68c099279a8" providerId="LiveId" clId="{4657ADA1-4A99-3449-B96E-6DB214329EB5}" dt="2020-08-26T22:48:57.919" v="29"/>
          <ac:spMkLst>
            <pc:docMk/>
            <pc:sldMk cId="3985441762" sldId="256"/>
            <ac:spMk id="219" creationId="{00000000-0000-0000-0000-000000000000}"/>
          </ac:spMkLst>
        </pc:spChg>
        <pc:spChg chg="mod">
          <ac:chgData name="Axel Maille" userId="065ad68c099279a8" providerId="LiveId" clId="{4657ADA1-4A99-3449-B96E-6DB214329EB5}" dt="2020-08-26T22:49:00.777" v="36" actId="20577"/>
          <ac:spMkLst>
            <pc:docMk/>
            <pc:sldMk cId="3985441762" sldId="256"/>
            <ac:spMk id="220" creationId="{00000000-0000-0000-0000-000000000000}"/>
          </ac:spMkLst>
        </pc:spChg>
        <pc:cxnChg chg="del mod">
          <ac:chgData name="Axel Maille" userId="065ad68c099279a8" providerId="LiveId" clId="{4657ADA1-4A99-3449-B96E-6DB214329EB5}" dt="2020-08-26T22:51:30.270" v="110" actId="478"/>
          <ac:cxnSpMkLst>
            <pc:docMk/>
            <pc:sldMk cId="3985441762" sldId="256"/>
            <ac:cxnSpMk id="204" creationId="{00000000-0000-0000-0000-000000000000}"/>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7214" y="1749275"/>
            <a:ext cx="6428423" cy="3721230"/>
          </a:xfrm>
        </p:spPr>
        <p:txBody>
          <a:bodyPr anchor="b"/>
          <a:lstStyle>
            <a:lvl1pPr algn="ctr">
              <a:defRPr sz="4963"/>
            </a:lvl1pPr>
          </a:lstStyle>
          <a:p>
            <a:r>
              <a:rPr lang="en-US"/>
              <a:t>Click to edit Master title style</a:t>
            </a:r>
            <a:endParaRPr lang="en-US" dirty="0"/>
          </a:p>
        </p:txBody>
      </p:sp>
      <p:sp>
        <p:nvSpPr>
          <p:cNvPr id="3" name="Subtitle 2"/>
          <p:cNvSpPr>
            <a:spLocks noGrp="1"/>
          </p:cNvSpPr>
          <p:nvPr>
            <p:ph type="subTitle" idx="1"/>
          </p:nvPr>
        </p:nvSpPr>
        <p:spPr>
          <a:xfrm>
            <a:off x="945356" y="5614010"/>
            <a:ext cx="5672138" cy="2580613"/>
          </a:xfrm>
        </p:spPr>
        <p:txBody>
          <a:bodyPr/>
          <a:lstStyle>
            <a:lvl1pPr marL="0" indent="0" algn="ctr">
              <a:buNone/>
              <a:defRPr sz="1985"/>
            </a:lvl1pPr>
            <a:lvl2pPr marL="378150" indent="0" algn="ctr">
              <a:buNone/>
              <a:defRPr sz="1654"/>
            </a:lvl2pPr>
            <a:lvl3pPr marL="756300" indent="0" algn="ctr">
              <a:buNone/>
              <a:defRPr sz="1489"/>
            </a:lvl3pPr>
            <a:lvl4pPr marL="1134450" indent="0" algn="ctr">
              <a:buNone/>
              <a:defRPr sz="1323"/>
            </a:lvl4pPr>
            <a:lvl5pPr marL="1512600" indent="0" algn="ctr">
              <a:buNone/>
              <a:defRPr sz="1323"/>
            </a:lvl5pPr>
            <a:lvl6pPr marL="1890751" indent="0" algn="ctr">
              <a:buNone/>
              <a:defRPr sz="1323"/>
            </a:lvl6pPr>
            <a:lvl7pPr marL="2268901" indent="0" algn="ctr">
              <a:buNone/>
              <a:defRPr sz="1323"/>
            </a:lvl7pPr>
            <a:lvl8pPr marL="2647051" indent="0" algn="ctr">
              <a:buNone/>
              <a:defRPr sz="1323"/>
            </a:lvl8pPr>
            <a:lvl9pPr marL="3025201" indent="0" algn="ctr">
              <a:buNone/>
              <a:defRPr sz="132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8/27/20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279794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8/27/20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047090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12165" y="569071"/>
            <a:ext cx="1630740" cy="905812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946" y="569071"/>
            <a:ext cx="4797683" cy="90581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8/27/20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228004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8/27/20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4186259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6007" y="2664740"/>
            <a:ext cx="6522958" cy="4446176"/>
          </a:xfrm>
        </p:spPr>
        <p:txBody>
          <a:bodyPr anchor="b"/>
          <a:lstStyle>
            <a:lvl1pPr>
              <a:defRPr sz="4963"/>
            </a:lvl1pPr>
          </a:lstStyle>
          <a:p>
            <a:r>
              <a:rPr lang="en-US"/>
              <a:t>Click to edit Master title style</a:t>
            </a:r>
            <a:endParaRPr lang="en-US" dirty="0"/>
          </a:p>
        </p:txBody>
      </p:sp>
      <p:sp>
        <p:nvSpPr>
          <p:cNvPr id="3" name="Text Placeholder 2"/>
          <p:cNvSpPr>
            <a:spLocks noGrp="1"/>
          </p:cNvSpPr>
          <p:nvPr>
            <p:ph type="body" idx="1"/>
          </p:nvPr>
        </p:nvSpPr>
        <p:spPr>
          <a:xfrm>
            <a:off x="516007" y="7152978"/>
            <a:ext cx="6522958" cy="2338139"/>
          </a:xfrm>
        </p:spPr>
        <p:txBody>
          <a:bodyPr/>
          <a:lstStyle>
            <a:lvl1pPr marL="0" indent="0">
              <a:buNone/>
              <a:defRPr sz="1985">
                <a:solidFill>
                  <a:schemeClr val="tx1"/>
                </a:solidFill>
              </a:defRPr>
            </a:lvl1pPr>
            <a:lvl2pPr marL="378150" indent="0">
              <a:buNone/>
              <a:defRPr sz="1654">
                <a:solidFill>
                  <a:schemeClr val="tx1">
                    <a:tint val="75000"/>
                  </a:schemeClr>
                </a:solidFill>
              </a:defRPr>
            </a:lvl2pPr>
            <a:lvl3pPr marL="756300" indent="0">
              <a:buNone/>
              <a:defRPr sz="1489">
                <a:solidFill>
                  <a:schemeClr val="tx1">
                    <a:tint val="75000"/>
                  </a:schemeClr>
                </a:solidFill>
              </a:defRPr>
            </a:lvl3pPr>
            <a:lvl4pPr marL="1134450" indent="0">
              <a:buNone/>
              <a:defRPr sz="1323">
                <a:solidFill>
                  <a:schemeClr val="tx1">
                    <a:tint val="75000"/>
                  </a:schemeClr>
                </a:solidFill>
              </a:defRPr>
            </a:lvl4pPr>
            <a:lvl5pPr marL="1512600" indent="0">
              <a:buNone/>
              <a:defRPr sz="1323">
                <a:solidFill>
                  <a:schemeClr val="tx1">
                    <a:tint val="75000"/>
                  </a:schemeClr>
                </a:solidFill>
              </a:defRPr>
            </a:lvl5pPr>
            <a:lvl6pPr marL="1890751" indent="0">
              <a:buNone/>
              <a:defRPr sz="1323">
                <a:solidFill>
                  <a:schemeClr val="tx1">
                    <a:tint val="75000"/>
                  </a:schemeClr>
                </a:solidFill>
              </a:defRPr>
            </a:lvl6pPr>
            <a:lvl7pPr marL="2268901" indent="0">
              <a:buNone/>
              <a:defRPr sz="1323">
                <a:solidFill>
                  <a:schemeClr val="tx1">
                    <a:tint val="75000"/>
                  </a:schemeClr>
                </a:solidFill>
              </a:defRPr>
            </a:lvl7pPr>
            <a:lvl8pPr marL="2647051" indent="0">
              <a:buNone/>
              <a:defRPr sz="1323">
                <a:solidFill>
                  <a:schemeClr val="tx1">
                    <a:tint val="75000"/>
                  </a:schemeClr>
                </a:solidFill>
              </a:defRPr>
            </a:lvl8pPr>
            <a:lvl9pPr marL="3025201" indent="0">
              <a:buNone/>
              <a:defRPr sz="132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6A803F-5665-4E7F-8DA6-11C67D5A65B1}" type="datetimeFigureOut">
              <a:rPr lang="en-US" smtClean="0"/>
              <a:t>8/27/20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458055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946" y="2845355"/>
            <a:ext cx="3214211" cy="6781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28693" y="2845355"/>
            <a:ext cx="3214211" cy="6781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6A803F-5665-4E7F-8DA6-11C67D5A65B1}" type="datetimeFigureOut">
              <a:rPr lang="en-US" smtClean="0"/>
              <a:t>8/27/20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3367849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931" y="569073"/>
            <a:ext cx="6522958" cy="2065976"/>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0932" y="2620202"/>
            <a:ext cx="3199440" cy="1284120"/>
          </a:xfrm>
        </p:spPr>
        <p:txBody>
          <a:bodyPr anchor="b"/>
          <a:lstStyle>
            <a:lvl1pPr marL="0" indent="0">
              <a:buNone/>
              <a:defRPr sz="1985" b="1"/>
            </a:lvl1pPr>
            <a:lvl2pPr marL="378150" indent="0">
              <a:buNone/>
              <a:defRPr sz="1654" b="1"/>
            </a:lvl2pPr>
            <a:lvl3pPr marL="756300" indent="0">
              <a:buNone/>
              <a:defRPr sz="1489" b="1"/>
            </a:lvl3pPr>
            <a:lvl4pPr marL="1134450" indent="0">
              <a:buNone/>
              <a:defRPr sz="1323" b="1"/>
            </a:lvl4pPr>
            <a:lvl5pPr marL="1512600" indent="0">
              <a:buNone/>
              <a:defRPr sz="1323" b="1"/>
            </a:lvl5pPr>
            <a:lvl6pPr marL="1890751" indent="0">
              <a:buNone/>
              <a:defRPr sz="1323" b="1"/>
            </a:lvl6pPr>
            <a:lvl7pPr marL="2268901" indent="0">
              <a:buNone/>
              <a:defRPr sz="1323" b="1"/>
            </a:lvl7pPr>
            <a:lvl8pPr marL="2647051" indent="0">
              <a:buNone/>
              <a:defRPr sz="1323" b="1"/>
            </a:lvl8pPr>
            <a:lvl9pPr marL="3025201" indent="0">
              <a:buNone/>
              <a:defRPr sz="1323" b="1"/>
            </a:lvl9pPr>
          </a:lstStyle>
          <a:p>
            <a:pPr lvl="0"/>
            <a:r>
              <a:rPr lang="en-US"/>
              <a:t>Click to edit Master text styles</a:t>
            </a:r>
          </a:p>
        </p:txBody>
      </p:sp>
      <p:sp>
        <p:nvSpPr>
          <p:cNvPr id="4" name="Content Placeholder 3"/>
          <p:cNvSpPr>
            <a:spLocks noGrp="1"/>
          </p:cNvSpPr>
          <p:nvPr>
            <p:ph sz="half" idx="2"/>
          </p:nvPr>
        </p:nvSpPr>
        <p:spPr>
          <a:xfrm>
            <a:off x="520932" y="3904322"/>
            <a:ext cx="3199440" cy="5742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28693" y="2620202"/>
            <a:ext cx="3215196" cy="1284120"/>
          </a:xfrm>
        </p:spPr>
        <p:txBody>
          <a:bodyPr anchor="b"/>
          <a:lstStyle>
            <a:lvl1pPr marL="0" indent="0">
              <a:buNone/>
              <a:defRPr sz="1985" b="1"/>
            </a:lvl1pPr>
            <a:lvl2pPr marL="378150" indent="0">
              <a:buNone/>
              <a:defRPr sz="1654" b="1"/>
            </a:lvl2pPr>
            <a:lvl3pPr marL="756300" indent="0">
              <a:buNone/>
              <a:defRPr sz="1489" b="1"/>
            </a:lvl3pPr>
            <a:lvl4pPr marL="1134450" indent="0">
              <a:buNone/>
              <a:defRPr sz="1323" b="1"/>
            </a:lvl4pPr>
            <a:lvl5pPr marL="1512600" indent="0">
              <a:buNone/>
              <a:defRPr sz="1323" b="1"/>
            </a:lvl5pPr>
            <a:lvl6pPr marL="1890751" indent="0">
              <a:buNone/>
              <a:defRPr sz="1323" b="1"/>
            </a:lvl6pPr>
            <a:lvl7pPr marL="2268901" indent="0">
              <a:buNone/>
              <a:defRPr sz="1323" b="1"/>
            </a:lvl7pPr>
            <a:lvl8pPr marL="2647051" indent="0">
              <a:buNone/>
              <a:defRPr sz="1323" b="1"/>
            </a:lvl8pPr>
            <a:lvl9pPr marL="3025201" indent="0">
              <a:buNone/>
              <a:defRPr sz="1323" b="1"/>
            </a:lvl9pPr>
          </a:lstStyle>
          <a:p>
            <a:pPr lvl="0"/>
            <a:r>
              <a:rPr lang="en-US"/>
              <a:t>Click to edit Master text styles</a:t>
            </a:r>
          </a:p>
        </p:txBody>
      </p:sp>
      <p:sp>
        <p:nvSpPr>
          <p:cNvPr id="6" name="Content Placeholder 5"/>
          <p:cNvSpPr>
            <a:spLocks noGrp="1"/>
          </p:cNvSpPr>
          <p:nvPr>
            <p:ph sz="quarter" idx="4"/>
          </p:nvPr>
        </p:nvSpPr>
        <p:spPr>
          <a:xfrm>
            <a:off x="3828693" y="3904322"/>
            <a:ext cx="3215196" cy="5742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6A803F-5665-4E7F-8DA6-11C67D5A65B1}" type="datetimeFigureOut">
              <a:rPr lang="en-US" smtClean="0"/>
              <a:t>8/27/20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149295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46A803F-5665-4E7F-8DA6-11C67D5A65B1}" type="datetimeFigureOut">
              <a:rPr lang="en-US" smtClean="0"/>
              <a:t>8/27/20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077280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6A803F-5665-4E7F-8DA6-11C67D5A65B1}" type="datetimeFigureOut">
              <a:rPr lang="en-US" smtClean="0"/>
              <a:t>8/27/20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948438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931" y="712576"/>
            <a:ext cx="2439216" cy="2494016"/>
          </a:xfrm>
        </p:spPr>
        <p:txBody>
          <a:bodyPr anchor="b"/>
          <a:lstStyle>
            <a:lvl1pPr>
              <a:defRPr sz="2647"/>
            </a:lvl1pPr>
          </a:lstStyle>
          <a:p>
            <a:r>
              <a:rPr lang="en-US"/>
              <a:t>Click to edit Master title style</a:t>
            </a:r>
            <a:endParaRPr lang="en-US" dirty="0"/>
          </a:p>
        </p:txBody>
      </p:sp>
      <p:sp>
        <p:nvSpPr>
          <p:cNvPr id="3" name="Content Placeholder 2"/>
          <p:cNvSpPr>
            <a:spLocks noGrp="1"/>
          </p:cNvSpPr>
          <p:nvPr>
            <p:ph idx="1"/>
          </p:nvPr>
        </p:nvSpPr>
        <p:spPr>
          <a:xfrm>
            <a:off x="3215196" y="1538968"/>
            <a:ext cx="3828693" cy="7595861"/>
          </a:xfrm>
        </p:spPr>
        <p:txBody>
          <a:bodyPr/>
          <a:lstStyle>
            <a:lvl1pPr>
              <a:defRPr sz="2647"/>
            </a:lvl1pPr>
            <a:lvl2pPr>
              <a:defRPr sz="2316"/>
            </a:lvl2pPr>
            <a:lvl3pPr>
              <a:defRPr sz="1985"/>
            </a:lvl3pPr>
            <a:lvl4pPr>
              <a:defRPr sz="1654"/>
            </a:lvl4pPr>
            <a:lvl5pPr>
              <a:defRPr sz="1654"/>
            </a:lvl5pPr>
            <a:lvl6pPr>
              <a:defRPr sz="1654"/>
            </a:lvl6pPr>
            <a:lvl7pPr>
              <a:defRPr sz="1654"/>
            </a:lvl7pPr>
            <a:lvl8pPr>
              <a:defRPr sz="1654"/>
            </a:lvl8pPr>
            <a:lvl9pPr>
              <a:defRPr sz="165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0931" y="3206592"/>
            <a:ext cx="2439216" cy="5940607"/>
          </a:xfrm>
        </p:spPr>
        <p:txBody>
          <a:bodyPr/>
          <a:lstStyle>
            <a:lvl1pPr marL="0" indent="0">
              <a:buNone/>
              <a:defRPr sz="1323"/>
            </a:lvl1pPr>
            <a:lvl2pPr marL="378150" indent="0">
              <a:buNone/>
              <a:defRPr sz="1158"/>
            </a:lvl2pPr>
            <a:lvl3pPr marL="756300" indent="0">
              <a:buNone/>
              <a:defRPr sz="993"/>
            </a:lvl3pPr>
            <a:lvl4pPr marL="1134450" indent="0">
              <a:buNone/>
              <a:defRPr sz="827"/>
            </a:lvl4pPr>
            <a:lvl5pPr marL="1512600" indent="0">
              <a:buNone/>
              <a:defRPr sz="827"/>
            </a:lvl5pPr>
            <a:lvl6pPr marL="1890751" indent="0">
              <a:buNone/>
              <a:defRPr sz="827"/>
            </a:lvl6pPr>
            <a:lvl7pPr marL="2268901" indent="0">
              <a:buNone/>
              <a:defRPr sz="827"/>
            </a:lvl7pPr>
            <a:lvl8pPr marL="2647051" indent="0">
              <a:buNone/>
              <a:defRPr sz="827"/>
            </a:lvl8pPr>
            <a:lvl9pPr marL="3025201"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046A803F-5665-4E7F-8DA6-11C67D5A65B1}" type="datetimeFigureOut">
              <a:rPr lang="en-US" smtClean="0"/>
              <a:t>8/27/20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05727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931" y="712576"/>
            <a:ext cx="2439216" cy="2494016"/>
          </a:xfrm>
        </p:spPr>
        <p:txBody>
          <a:bodyPr anchor="b"/>
          <a:lstStyle>
            <a:lvl1pPr>
              <a:defRPr sz="2647"/>
            </a:lvl1pPr>
          </a:lstStyle>
          <a:p>
            <a:r>
              <a:rPr lang="en-US"/>
              <a:t>Click to edit Master title style</a:t>
            </a:r>
            <a:endParaRPr lang="en-US" dirty="0"/>
          </a:p>
        </p:txBody>
      </p:sp>
      <p:sp>
        <p:nvSpPr>
          <p:cNvPr id="3" name="Picture Placeholder 2"/>
          <p:cNvSpPr>
            <a:spLocks noGrp="1" noChangeAspect="1"/>
          </p:cNvSpPr>
          <p:nvPr>
            <p:ph type="pic" idx="1"/>
          </p:nvPr>
        </p:nvSpPr>
        <p:spPr>
          <a:xfrm>
            <a:off x="3215196" y="1538968"/>
            <a:ext cx="3828693" cy="7595861"/>
          </a:xfrm>
        </p:spPr>
        <p:txBody>
          <a:bodyPr anchor="t"/>
          <a:lstStyle>
            <a:lvl1pPr marL="0" indent="0">
              <a:buNone/>
              <a:defRPr sz="2647"/>
            </a:lvl1pPr>
            <a:lvl2pPr marL="378150" indent="0">
              <a:buNone/>
              <a:defRPr sz="2316"/>
            </a:lvl2pPr>
            <a:lvl3pPr marL="756300" indent="0">
              <a:buNone/>
              <a:defRPr sz="1985"/>
            </a:lvl3pPr>
            <a:lvl4pPr marL="1134450" indent="0">
              <a:buNone/>
              <a:defRPr sz="1654"/>
            </a:lvl4pPr>
            <a:lvl5pPr marL="1512600" indent="0">
              <a:buNone/>
              <a:defRPr sz="1654"/>
            </a:lvl5pPr>
            <a:lvl6pPr marL="1890751" indent="0">
              <a:buNone/>
              <a:defRPr sz="1654"/>
            </a:lvl6pPr>
            <a:lvl7pPr marL="2268901" indent="0">
              <a:buNone/>
              <a:defRPr sz="1654"/>
            </a:lvl7pPr>
            <a:lvl8pPr marL="2647051" indent="0">
              <a:buNone/>
              <a:defRPr sz="1654"/>
            </a:lvl8pPr>
            <a:lvl9pPr marL="3025201" indent="0">
              <a:buNone/>
              <a:defRPr sz="1654"/>
            </a:lvl9pPr>
          </a:lstStyle>
          <a:p>
            <a:r>
              <a:rPr lang="en-US"/>
              <a:t>Click icon to add picture</a:t>
            </a:r>
            <a:endParaRPr lang="en-US" dirty="0"/>
          </a:p>
        </p:txBody>
      </p:sp>
      <p:sp>
        <p:nvSpPr>
          <p:cNvPr id="4" name="Text Placeholder 3"/>
          <p:cNvSpPr>
            <a:spLocks noGrp="1"/>
          </p:cNvSpPr>
          <p:nvPr>
            <p:ph type="body" sz="half" idx="2"/>
          </p:nvPr>
        </p:nvSpPr>
        <p:spPr>
          <a:xfrm>
            <a:off x="520931" y="3206592"/>
            <a:ext cx="2439216" cy="5940607"/>
          </a:xfrm>
        </p:spPr>
        <p:txBody>
          <a:bodyPr/>
          <a:lstStyle>
            <a:lvl1pPr marL="0" indent="0">
              <a:buNone/>
              <a:defRPr sz="1323"/>
            </a:lvl1pPr>
            <a:lvl2pPr marL="378150" indent="0">
              <a:buNone/>
              <a:defRPr sz="1158"/>
            </a:lvl2pPr>
            <a:lvl3pPr marL="756300" indent="0">
              <a:buNone/>
              <a:defRPr sz="993"/>
            </a:lvl3pPr>
            <a:lvl4pPr marL="1134450" indent="0">
              <a:buNone/>
              <a:defRPr sz="827"/>
            </a:lvl4pPr>
            <a:lvl5pPr marL="1512600" indent="0">
              <a:buNone/>
              <a:defRPr sz="827"/>
            </a:lvl5pPr>
            <a:lvl6pPr marL="1890751" indent="0">
              <a:buNone/>
              <a:defRPr sz="827"/>
            </a:lvl6pPr>
            <a:lvl7pPr marL="2268901" indent="0">
              <a:buNone/>
              <a:defRPr sz="827"/>
            </a:lvl7pPr>
            <a:lvl8pPr marL="2647051" indent="0">
              <a:buNone/>
              <a:defRPr sz="827"/>
            </a:lvl8pPr>
            <a:lvl9pPr marL="3025201"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046A803F-5665-4E7F-8DA6-11C67D5A65B1}" type="datetimeFigureOut">
              <a:rPr lang="en-US" smtClean="0"/>
              <a:t>8/27/20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602213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946" y="569073"/>
            <a:ext cx="6522958" cy="206597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9946" y="2845355"/>
            <a:ext cx="6522958" cy="678184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9946" y="9906786"/>
            <a:ext cx="1701641" cy="569071"/>
          </a:xfrm>
          <a:prstGeom prst="rect">
            <a:avLst/>
          </a:prstGeom>
        </p:spPr>
        <p:txBody>
          <a:bodyPr vert="horz" lIns="91440" tIns="45720" rIns="91440" bIns="45720" rtlCol="0" anchor="ctr"/>
          <a:lstStyle>
            <a:lvl1pPr algn="l">
              <a:defRPr sz="993">
                <a:solidFill>
                  <a:schemeClr val="tx1">
                    <a:tint val="75000"/>
                  </a:schemeClr>
                </a:solidFill>
              </a:defRPr>
            </a:lvl1pPr>
          </a:lstStyle>
          <a:p>
            <a:fld id="{046A803F-5665-4E7F-8DA6-11C67D5A65B1}" type="datetimeFigureOut">
              <a:rPr lang="en-US" smtClean="0"/>
              <a:t>8/27/20</a:t>
            </a:fld>
            <a:endParaRPr lang="en-US"/>
          </a:p>
        </p:txBody>
      </p:sp>
      <p:sp>
        <p:nvSpPr>
          <p:cNvPr id="5" name="Footer Placeholder 4"/>
          <p:cNvSpPr>
            <a:spLocks noGrp="1"/>
          </p:cNvSpPr>
          <p:nvPr>
            <p:ph type="ftr" sz="quarter" idx="3"/>
          </p:nvPr>
        </p:nvSpPr>
        <p:spPr>
          <a:xfrm>
            <a:off x="2505194" y="9906786"/>
            <a:ext cx="2552462" cy="569071"/>
          </a:xfrm>
          <a:prstGeom prst="rect">
            <a:avLst/>
          </a:prstGeom>
        </p:spPr>
        <p:txBody>
          <a:bodyPr vert="horz" lIns="91440" tIns="45720" rIns="91440" bIns="45720" rtlCol="0" anchor="ctr"/>
          <a:lstStyle>
            <a:lvl1pPr algn="ctr">
              <a:defRPr sz="99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41263" y="9906786"/>
            <a:ext cx="1701641" cy="569071"/>
          </a:xfrm>
          <a:prstGeom prst="rect">
            <a:avLst/>
          </a:prstGeom>
        </p:spPr>
        <p:txBody>
          <a:bodyPr vert="horz" lIns="91440" tIns="45720" rIns="91440" bIns="45720" rtlCol="0" anchor="ctr"/>
          <a:lstStyle>
            <a:lvl1pPr algn="r">
              <a:defRPr sz="993">
                <a:solidFill>
                  <a:schemeClr val="tx1">
                    <a:tint val="75000"/>
                  </a:schemeClr>
                </a:solidFill>
              </a:defRPr>
            </a:lvl1pPr>
          </a:lstStyle>
          <a:p>
            <a:fld id="{AA2F6FD6-5422-4C7A-869B-E15A193C7472}" type="slidenum">
              <a:rPr lang="en-US" smtClean="0"/>
              <a:t>‹N°›</a:t>
            </a:fld>
            <a:endParaRPr lang="en-US"/>
          </a:p>
        </p:txBody>
      </p:sp>
    </p:spTree>
    <p:extLst>
      <p:ext uri="{BB962C8B-B14F-4D97-AF65-F5344CB8AC3E}">
        <p14:creationId xmlns:p14="http://schemas.microsoft.com/office/powerpoint/2010/main" val="29618853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6300" rtl="0" eaLnBrk="1" latinLnBrk="0" hangingPunct="1">
        <a:lnSpc>
          <a:spcPct val="90000"/>
        </a:lnSpc>
        <a:spcBef>
          <a:spcPct val="0"/>
        </a:spcBef>
        <a:buNone/>
        <a:defRPr sz="3639" kern="1200">
          <a:solidFill>
            <a:schemeClr val="tx1"/>
          </a:solidFill>
          <a:latin typeface="+mj-lt"/>
          <a:ea typeface="+mj-ea"/>
          <a:cs typeface="+mj-cs"/>
        </a:defRPr>
      </a:lvl1pPr>
    </p:titleStyle>
    <p:bodyStyle>
      <a:lvl1pPr marL="189075" indent="-189075" algn="l" defTabSz="756300" rtl="0" eaLnBrk="1" latinLnBrk="0" hangingPunct="1">
        <a:lnSpc>
          <a:spcPct val="90000"/>
        </a:lnSpc>
        <a:spcBef>
          <a:spcPts val="827"/>
        </a:spcBef>
        <a:buFont typeface="Arial" panose="020B0604020202020204" pitchFamily="34" charset="0"/>
        <a:buChar char="•"/>
        <a:defRPr sz="2316" kern="1200">
          <a:solidFill>
            <a:schemeClr val="tx1"/>
          </a:solidFill>
          <a:latin typeface="+mn-lt"/>
          <a:ea typeface="+mn-ea"/>
          <a:cs typeface="+mn-cs"/>
        </a:defRPr>
      </a:lvl1pPr>
      <a:lvl2pPr marL="567225" indent="-189075" algn="l" defTabSz="756300" rtl="0" eaLnBrk="1" latinLnBrk="0" hangingPunct="1">
        <a:lnSpc>
          <a:spcPct val="90000"/>
        </a:lnSpc>
        <a:spcBef>
          <a:spcPts val="414"/>
        </a:spcBef>
        <a:buFont typeface="Arial" panose="020B0604020202020204" pitchFamily="34" charset="0"/>
        <a:buChar char="•"/>
        <a:defRPr sz="1985" kern="1200">
          <a:solidFill>
            <a:schemeClr val="tx1"/>
          </a:solidFill>
          <a:latin typeface="+mn-lt"/>
          <a:ea typeface="+mn-ea"/>
          <a:cs typeface="+mn-cs"/>
        </a:defRPr>
      </a:lvl2pPr>
      <a:lvl3pPr marL="945375" indent="-189075" algn="l" defTabSz="756300" rtl="0" eaLnBrk="1" latinLnBrk="0" hangingPunct="1">
        <a:lnSpc>
          <a:spcPct val="90000"/>
        </a:lnSpc>
        <a:spcBef>
          <a:spcPts val="414"/>
        </a:spcBef>
        <a:buFont typeface="Arial" panose="020B0604020202020204" pitchFamily="34" charset="0"/>
        <a:buChar char="•"/>
        <a:defRPr sz="1654" kern="1200">
          <a:solidFill>
            <a:schemeClr val="tx1"/>
          </a:solidFill>
          <a:latin typeface="+mn-lt"/>
          <a:ea typeface="+mn-ea"/>
          <a:cs typeface="+mn-cs"/>
        </a:defRPr>
      </a:lvl3pPr>
      <a:lvl4pPr marL="1323525"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4pPr>
      <a:lvl5pPr marL="17016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5pPr>
      <a:lvl6pPr marL="207982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6pPr>
      <a:lvl7pPr marL="24579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7pPr>
      <a:lvl8pPr marL="283612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8pPr>
      <a:lvl9pPr marL="32142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9pPr>
    </p:bodyStyle>
    <p:otherStyle>
      <a:defPPr>
        <a:defRPr lang="en-US"/>
      </a:defPPr>
      <a:lvl1pPr marL="0" algn="l" defTabSz="756300" rtl="0" eaLnBrk="1" latinLnBrk="0" hangingPunct="1">
        <a:defRPr sz="1489" kern="1200">
          <a:solidFill>
            <a:schemeClr val="tx1"/>
          </a:solidFill>
          <a:latin typeface="+mn-lt"/>
          <a:ea typeface="+mn-ea"/>
          <a:cs typeface="+mn-cs"/>
        </a:defRPr>
      </a:lvl1pPr>
      <a:lvl2pPr marL="378150" algn="l" defTabSz="756300" rtl="0" eaLnBrk="1" latinLnBrk="0" hangingPunct="1">
        <a:defRPr sz="1489" kern="1200">
          <a:solidFill>
            <a:schemeClr val="tx1"/>
          </a:solidFill>
          <a:latin typeface="+mn-lt"/>
          <a:ea typeface="+mn-ea"/>
          <a:cs typeface="+mn-cs"/>
        </a:defRPr>
      </a:lvl2pPr>
      <a:lvl3pPr marL="756300" algn="l" defTabSz="756300" rtl="0" eaLnBrk="1" latinLnBrk="0" hangingPunct="1">
        <a:defRPr sz="1489" kern="1200">
          <a:solidFill>
            <a:schemeClr val="tx1"/>
          </a:solidFill>
          <a:latin typeface="+mn-lt"/>
          <a:ea typeface="+mn-ea"/>
          <a:cs typeface="+mn-cs"/>
        </a:defRPr>
      </a:lvl3pPr>
      <a:lvl4pPr marL="1134450" algn="l" defTabSz="756300" rtl="0" eaLnBrk="1" latinLnBrk="0" hangingPunct="1">
        <a:defRPr sz="1489" kern="1200">
          <a:solidFill>
            <a:schemeClr val="tx1"/>
          </a:solidFill>
          <a:latin typeface="+mn-lt"/>
          <a:ea typeface="+mn-ea"/>
          <a:cs typeface="+mn-cs"/>
        </a:defRPr>
      </a:lvl4pPr>
      <a:lvl5pPr marL="1512600" algn="l" defTabSz="756300" rtl="0" eaLnBrk="1" latinLnBrk="0" hangingPunct="1">
        <a:defRPr sz="1489" kern="1200">
          <a:solidFill>
            <a:schemeClr val="tx1"/>
          </a:solidFill>
          <a:latin typeface="+mn-lt"/>
          <a:ea typeface="+mn-ea"/>
          <a:cs typeface="+mn-cs"/>
        </a:defRPr>
      </a:lvl5pPr>
      <a:lvl6pPr marL="1890751" algn="l" defTabSz="756300" rtl="0" eaLnBrk="1" latinLnBrk="0" hangingPunct="1">
        <a:defRPr sz="1489" kern="1200">
          <a:solidFill>
            <a:schemeClr val="tx1"/>
          </a:solidFill>
          <a:latin typeface="+mn-lt"/>
          <a:ea typeface="+mn-ea"/>
          <a:cs typeface="+mn-cs"/>
        </a:defRPr>
      </a:lvl6pPr>
      <a:lvl7pPr marL="2268901" algn="l" defTabSz="756300" rtl="0" eaLnBrk="1" latinLnBrk="0" hangingPunct="1">
        <a:defRPr sz="1489" kern="1200">
          <a:solidFill>
            <a:schemeClr val="tx1"/>
          </a:solidFill>
          <a:latin typeface="+mn-lt"/>
          <a:ea typeface="+mn-ea"/>
          <a:cs typeface="+mn-cs"/>
        </a:defRPr>
      </a:lvl7pPr>
      <a:lvl8pPr marL="2647051" algn="l" defTabSz="756300" rtl="0" eaLnBrk="1" latinLnBrk="0" hangingPunct="1">
        <a:defRPr sz="1489" kern="1200">
          <a:solidFill>
            <a:schemeClr val="tx1"/>
          </a:solidFill>
          <a:latin typeface="+mn-lt"/>
          <a:ea typeface="+mn-ea"/>
          <a:cs typeface="+mn-cs"/>
        </a:defRPr>
      </a:lvl8pPr>
      <a:lvl9pPr marL="3025201" algn="l" defTabSz="756300" rtl="0" eaLnBrk="1" latinLnBrk="0" hangingPunct="1">
        <a:defRPr sz="148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Rectangle 2"/>
          <p:cNvSpPr/>
          <p:nvPr/>
        </p:nvSpPr>
        <p:spPr>
          <a:xfrm>
            <a:off x="0" y="728407"/>
            <a:ext cx="3854087" cy="1094365"/>
          </a:xfrm>
          <a:prstGeom prst="rect">
            <a:avLst/>
          </a:prstGeom>
          <a:solidFill>
            <a:srgbClr val="8FAADC"/>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996042" y="-7321"/>
            <a:ext cx="3566808" cy="10160105"/>
          </a:xfrm>
          <a:prstGeom prst="rect">
            <a:avLst/>
          </a:prstGeom>
          <a:solidFill>
            <a:srgbClr val="C7CFDE">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5" name="Rectangle 244"/>
          <p:cNvSpPr/>
          <p:nvPr/>
        </p:nvSpPr>
        <p:spPr>
          <a:xfrm>
            <a:off x="0" y="10152784"/>
            <a:ext cx="7567503" cy="538896"/>
          </a:xfrm>
          <a:prstGeom prst="rect">
            <a:avLst/>
          </a:prstGeom>
          <a:solidFill>
            <a:schemeClr val="accent5">
              <a:lumMod val="60000"/>
              <a:lumOff val="40000"/>
            </a:scheme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7248" y="-7321"/>
            <a:ext cx="3868583" cy="660391"/>
          </a:xfrm>
          <a:prstGeom prst="rect">
            <a:avLst/>
          </a:prstGeom>
          <a:solidFill>
            <a:schemeClr val="accent5">
              <a:lumMod val="60000"/>
              <a:lumOff val="4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0" y="55906"/>
            <a:ext cx="3854088" cy="523220"/>
          </a:xfrm>
          <a:prstGeom prst="rect">
            <a:avLst/>
          </a:prstGeom>
          <a:noFill/>
          <a:ln w="3175">
            <a:noFill/>
          </a:ln>
        </p:spPr>
        <p:txBody>
          <a:bodyPr wrap="square" rtlCol="0" anchor="ctr">
            <a:spAutoFit/>
          </a:bodyPr>
          <a:lstStyle/>
          <a:p>
            <a:pPr lvl="1"/>
            <a:r>
              <a:rPr lang="en-US" sz="1600" b="1" dirty="0">
                <a:solidFill>
                  <a:schemeClr val="bg1"/>
                </a:solidFill>
                <a:latin typeface="Arial" panose="020B0604020202020204" pitchFamily="34" charset="0"/>
                <a:cs typeface="Arial" panose="020B0604020202020204" pitchFamily="34" charset="0"/>
              </a:rPr>
              <a:t>ADAM SMIT KLAUSS</a:t>
            </a:r>
          </a:p>
          <a:p>
            <a:pPr lvl="1"/>
            <a:endParaRPr lang="en-US" sz="200" dirty="0">
              <a:solidFill>
                <a:schemeClr val="bg1"/>
              </a:solidFill>
              <a:latin typeface="Arial" panose="020B0604020202020204" pitchFamily="34" charset="0"/>
              <a:cs typeface="Arial" panose="020B0604020202020204" pitchFamily="34" charset="0"/>
            </a:endParaRPr>
          </a:p>
          <a:p>
            <a:pPr lvl="1"/>
            <a:r>
              <a:rPr lang="en-US" sz="1000" dirty="0">
                <a:solidFill>
                  <a:schemeClr val="bg1"/>
                </a:solidFill>
                <a:latin typeface="Arial" panose="020B0604020202020204" pitchFamily="34" charset="0"/>
                <a:cs typeface="Arial" panose="020B0604020202020204" pitchFamily="34" charset="0"/>
              </a:rPr>
              <a:t>POSITIONSTITEL</a:t>
            </a:r>
          </a:p>
        </p:txBody>
      </p:sp>
      <p:sp>
        <p:nvSpPr>
          <p:cNvPr id="8" name="TextBox 7"/>
          <p:cNvSpPr txBox="1"/>
          <p:nvPr/>
        </p:nvSpPr>
        <p:spPr>
          <a:xfrm>
            <a:off x="4275196" y="8482173"/>
            <a:ext cx="3165359" cy="1217962"/>
          </a:xfrm>
          <a:prstGeom prst="rect">
            <a:avLst/>
          </a:prstGeom>
          <a:noFill/>
          <a:ln w="3175">
            <a:solidFill>
              <a:schemeClr val="tx1">
                <a:lumMod val="50000"/>
                <a:lumOff val="50000"/>
                <a:alpha val="50000"/>
              </a:schemeClr>
            </a:solidFill>
          </a:ln>
        </p:spPr>
        <p:txBody>
          <a:bodyPr wrap="square" rtlCol="0">
            <a:spAutoFit/>
          </a:bodyPr>
          <a:lstStyle/>
          <a:p>
            <a:pPr>
              <a:lnSpc>
                <a:spcPct val="150000"/>
              </a:lnSpc>
            </a:pPr>
            <a:r>
              <a:rPr lang="en-US" sz="1000" dirty="0">
                <a:solidFill>
                  <a:schemeClr val="tx1">
                    <a:lumMod val="75000"/>
                    <a:lumOff val="25000"/>
                  </a:schemeClr>
                </a:solidFill>
                <a:latin typeface="Arial" panose="020B0604020202020204" pitchFamily="34" charset="0"/>
                <a:cs typeface="Arial" panose="020B0604020202020204" pitchFamily="34" charset="0"/>
              </a:rPr>
              <a:t>Address	:                 12 </a:t>
            </a:r>
            <a:r>
              <a:rPr lang="en-US" sz="1000" dirty="0" err="1">
                <a:solidFill>
                  <a:schemeClr val="tx1">
                    <a:lumMod val="75000"/>
                    <a:lumOff val="25000"/>
                  </a:schemeClr>
                </a:solidFill>
                <a:latin typeface="Arial" panose="020B0604020202020204" pitchFamily="34" charset="0"/>
                <a:cs typeface="Arial" panose="020B0604020202020204" pitchFamily="34" charset="0"/>
              </a:rPr>
              <a:t>Lomre</a:t>
            </a:r>
            <a:r>
              <a:rPr lang="en-US" sz="1000" dirty="0">
                <a:solidFill>
                  <a:schemeClr val="tx1">
                    <a:lumMod val="75000"/>
                    <a:lumOff val="25000"/>
                  </a:schemeClr>
                </a:solidFill>
                <a:latin typeface="Arial" panose="020B0604020202020204" pitchFamily="34" charset="0"/>
                <a:cs typeface="Arial" panose="020B0604020202020204" pitchFamily="34" charset="0"/>
              </a:rPr>
              <a:t> ipsum</a:t>
            </a:r>
          </a:p>
          <a:p>
            <a:pPr>
              <a:lnSpc>
                <a:spcPct val="150000"/>
              </a:lnSpc>
            </a:pPr>
            <a:r>
              <a:rPr lang="en-US" sz="1000" dirty="0">
                <a:solidFill>
                  <a:schemeClr val="tx1">
                    <a:lumMod val="75000"/>
                    <a:lumOff val="25000"/>
                  </a:schemeClr>
                </a:solidFill>
                <a:latin typeface="Arial" panose="020B0604020202020204" pitchFamily="34" charset="0"/>
                <a:cs typeface="Arial" panose="020B0604020202020204" pitchFamily="34" charset="0"/>
              </a:rPr>
              <a:t>                                            0000 Berlin</a:t>
            </a:r>
            <a:endParaRPr lang="en-US" sz="500" dirty="0">
              <a:solidFill>
                <a:schemeClr val="tx1">
                  <a:lumMod val="75000"/>
                  <a:lumOff val="25000"/>
                </a:schemeClr>
              </a:solidFill>
              <a:latin typeface="Arial" panose="020B0604020202020204" pitchFamily="34" charset="0"/>
              <a:cs typeface="Arial" panose="020B0604020202020204" pitchFamily="34" charset="0"/>
            </a:endParaRPr>
          </a:p>
          <a:p>
            <a:pPr>
              <a:lnSpc>
                <a:spcPct val="150000"/>
              </a:lnSpc>
            </a:pPr>
            <a:r>
              <a:rPr lang="en-US" sz="1000" dirty="0">
                <a:solidFill>
                  <a:schemeClr val="tx1">
                    <a:lumMod val="75000"/>
                    <a:lumOff val="25000"/>
                  </a:schemeClr>
                </a:solidFill>
                <a:latin typeface="Arial" panose="020B0604020202020204" pitchFamily="34" charset="0"/>
                <a:cs typeface="Arial" panose="020B0604020202020204" pitchFamily="34" charset="0"/>
              </a:rPr>
              <a:t>Tel	:                 1234-456-789</a:t>
            </a:r>
          </a:p>
          <a:p>
            <a:pPr>
              <a:lnSpc>
                <a:spcPct val="150000"/>
              </a:lnSpc>
            </a:pPr>
            <a:r>
              <a:rPr lang="en-US" sz="1000" dirty="0">
                <a:solidFill>
                  <a:schemeClr val="tx1">
                    <a:lumMod val="75000"/>
                    <a:lumOff val="25000"/>
                  </a:schemeClr>
                </a:solidFill>
                <a:latin typeface="Arial" panose="020B0604020202020204" pitchFamily="34" charset="0"/>
                <a:cs typeface="Arial" panose="020B0604020202020204" pitchFamily="34" charset="0"/>
              </a:rPr>
              <a:t>Email	:                 </a:t>
            </a:r>
            <a:r>
              <a:rPr lang="en-US" sz="1000" dirty="0" err="1">
                <a:solidFill>
                  <a:schemeClr val="tx1">
                    <a:lumMod val="75000"/>
                    <a:lumOff val="25000"/>
                  </a:schemeClr>
                </a:solidFill>
                <a:latin typeface="Arial" panose="020B0604020202020204" pitchFamily="34" charset="0"/>
                <a:cs typeface="Arial" panose="020B0604020202020204" pitchFamily="34" charset="0"/>
              </a:rPr>
              <a:t>mail@mail.com</a:t>
            </a:r>
            <a:endParaRPr lang="en-US" sz="1000" dirty="0">
              <a:solidFill>
                <a:schemeClr val="tx1">
                  <a:lumMod val="75000"/>
                  <a:lumOff val="25000"/>
                </a:schemeClr>
              </a:solidFill>
              <a:latin typeface="Arial" panose="020B0604020202020204" pitchFamily="34" charset="0"/>
              <a:cs typeface="Arial" panose="020B0604020202020204" pitchFamily="34" charset="0"/>
            </a:endParaRPr>
          </a:p>
          <a:p>
            <a:pPr>
              <a:lnSpc>
                <a:spcPct val="150000"/>
              </a:lnSpc>
            </a:pPr>
            <a:r>
              <a:rPr lang="en-US" sz="1000" dirty="0">
                <a:solidFill>
                  <a:schemeClr val="tx1">
                    <a:lumMod val="75000"/>
                    <a:lumOff val="25000"/>
                  </a:schemeClr>
                </a:solidFill>
                <a:latin typeface="Arial" panose="020B0604020202020204" pitchFamily="34" charset="0"/>
                <a:cs typeface="Arial" panose="020B0604020202020204" pitchFamily="34" charset="0"/>
              </a:rPr>
              <a:t>Website	:                 </a:t>
            </a:r>
            <a:r>
              <a:rPr lang="en-US" sz="1000" dirty="0" err="1">
                <a:solidFill>
                  <a:schemeClr val="tx1">
                    <a:lumMod val="75000"/>
                    <a:lumOff val="25000"/>
                  </a:schemeClr>
                </a:solidFill>
                <a:latin typeface="Arial" panose="020B0604020202020204" pitchFamily="34" charset="0"/>
                <a:cs typeface="Arial" panose="020B0604020202020204" pitchFamily="34" charset="0"/>
              </a:rPr>
              <a:t>www.domaine.com</a:t>
            </a:r>
            <a:endParaRPr lang="en-US" sz="5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9" name="TextBox 8"/>
          <p:cNvSpPr txBox="1"/>
          <p:nvPr/>
        </p:nvSpPr>
        <p:spPr>
          <a:xfrm>
            <a:off x="4275196" y="2789370"/>
            <a:ext cx="3165359" cy="1631216"/>
          </a:xfrm>
          <a:prstGeom prst="rect">
            <a:avLst/>
          </a:prstGeom>
          <a:noFill/>
          <a:ln w="3175">
            <a:solidFill>
              <a:schemeClr val="tx1">
                <a:lumMod val="50000"/>
                <a:lumOff val="50000"/>
                <a:alpha val="50000"/>
              </a:schemeClr>
            </a:solidFill>
          </a:ln>
        </p:spPr>
        <p:txBody>
          <a:bodyPr wrap="square" rtlCol="0">
            <a:spAutoFit/>
          </a:bodyPr>
          <a:lstStyle/>
          <a:p>
            <a:pPr>
              <a:lnSpc>
                <a:spcPct val="200000"/>
              </a:lnSpc>
            </a:pPr>
            <a:r>
              <a:rPr lang="en-US" sz="1000" dirty="0">
                <a:solidFill>
                  <a:schemeClr val="tx1">
                    <a:lumMod val="75000"/>
                    <a:lumOff val="25000"/>
                  </a:schemeClr>
                </a:solidFill>
                <a:latin typeface="Arial" panose="020B0604020202020204" pitchFamily="34" charset="0"/>
                <a:cs typeface="Arial" panose="020B0604020202020204" pitchFamily="34" charset="0"/>
              </a:rPr>
              <a:t>Web</a:t>
            </a:r>
          </a:p>
          <a:p>
            <a:pPr>
              <a:lnSpc>
                <a:spcPct val="200000"/>
              </a:lnSpc>
            </a:pPr>
            <a:r>
              <a:rPr lang="en-US" sz="1000" dirty="0">
                <a:solidFill>
                  <a:schemeClr val="tx1">
                    <a:lumMod val="75000"/>
                    <a:lumOff val="25000"/>
                  </a:schemeClr>
                </a:solidFill>
                <a:latin typeface="Arial" panose="020B0604020202020204" pitchFamily="34" charset="0"/>
                <a:cs typeface="Arial" panose="020B0604020202020204" pitchFamily="34" charset="0"/>
              </a:rPr>
              <a:t>UI | UX Design</a:t>
            </a:r>
          </a:p>
          <a:p>
            <a:pPr>
              <a:lnSpc>
                <a:spcPct val="200000"/>
              </a:lnSpc>
            </a:pPr>
            <a:r>
              <a:rPr lang="en-US" sz="1000" dirty="0">
                <a:solidFill>
                  <a:schemeClr val="tx1">
                    <a:lumMod val="75000"/>
                    <a:lumOff val="25000"/>
                  </a:schemeClr>
                </a:solidFill>
                <a:latin typeface="Arial" panose="020B0604020202020204" pitchFamily="34" charset="0"/>
                <a:cs typeface="Arial" panose="020B0604020202020204" pitchFamily="34" charset="0"/>
              </a:rPr>
              <a:t>Graphic Design</a:t>
            </a:r>
          </a:p>
          <a:p>
            <a:pPr>
              <a:lnSpc>
                <a:spcPct val="200000"/>
              </a:lnSpc>
            </a:pPr>
            <a:r>
              <a:rPr lang="en-US" sz="1000" dirty="0">
                <a:solidFill>
                  <a:schemeClr val="tx1">
                    <a:lumMod val="75000"/>
                    <a:lumOff val="25000"/>
                  </a:schemeClr>
                </a:solidFill>
                <a:latin typeface="Arial" panose="020B0604020202020204" pitchFamily="34" charset="0"/>
                <a:cs typeface="Arial" panose="020B0604020202020204" pitchFamily="34" charset="0"/>
              </a:rPr>
              <a:t>Brand Design</a:t>
            </a:r>
          </a:p>
          <a:p>
            <a:pPr>
              <a:lnSpc>
                <a:spcPct val="200000"/>
              </a:lnSpc>
            </a:pPr>
            <a:r>
              <a:rPr lang="en-US" sz="1000" dirty="0">
                <a:solidFill>
                  <a:schemeClr val="tx1">
                    <a:lumMod val="75000"/>
                    <a:lumOff val="25000"/>
                  </a:schemeClr>
                </a:solidFill>
                <a:latin typeface="Arial" panose="020B0604020202020204" pitchFamily="34" charset="0"/>
                <a:cs typeface="Arial" panose="020B0604020202020204" pitchFamily="34" charset="0"/>
              </a:rPr>
              <a:t>Networking</a:t>
            </a:r>
            <a:endParaRPr lang="en-US" sz="5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11" name="TextBox 110"/>
          <p:cNvSpPr txBox="1"/>
          <p:nvPr/>
        </p:nvSpPr>
        <p:spPr>
          <a:xfrm>
            <a:off x="4275196" y="4987843"/>
            <a:ext cx="3165359" cy="1279325"/>
          </a:xfrm>
          <a:prstGeom prst="rect">
            <a:avLst/>
          </a:prstGeom>
          <a:noFill/>
          <a:ln w="3175">
            <a:solidFill>
              <a:schemeClr val="tx1">
                <a:lumMod val="50000"/>
                <a:lumOff val="50000"/>
                <a:alpha val="50000"/>
              </a:schemeClr>
            </a:solidFill>
          </a:ln>
        </p:spPr>
        <p:txBody>
          <a:bodyPr wrap="square" rtlCol="0">
            <a:spAutoFit/>
          </a:bodyPr>
          <a:lstStyle/>
          <a:p>
            <a:pPr>
              <a:lnSpc>
                <a:spcPct val="200000"/>
              </a:lnSpc>
            </a:pPr>
            <a:r>
              <a:rPr lang="de-DE" sz="1000" dirty="0"/>
              <a:t>Kreativ</a:t>
            </a:r>
            <a:endParaRPr lang="en-US" sz="1000" dirty="0">
              <a:solidFill>
                <a:schemeClr val="tx1">
                  <a:lumMod val="75000"/>
                  <a:lumOff val="25000"/>
                </a:schemeClr>
              </a:solidFill>
              <a:latin typeface="Arial" panose="020B0604020202020204" pitchFamily="34" charset="0"/>
              <a:cs typeface="Arial" panose="020B0604020202020204" pitchFamily="34" charset="0"/>
            </a:endParaRPr>
          </a:p>
          <a:p>
            <a:pPr>
              <a:lnSpc>
                <a:spcPct val="200000"/>
              </a:lnSpc>
            </a:pPr>
            <a:r>
              <a:rPr lang="de-DE" sz="1000" dirty="0"/>
              <a:t>Organisiert</a:t>
            </a:r>
            <a:endParaRPr lang="en-US" sz="1000" dirty="0">
              <a:solidFill>
                <a:schemeClr val="tx1">
                  <a:lumMod val="75000"/>
                  <a:lumOff val="25000"/>
                </a:schemeClr>
              </a:solidFill>
              <a:latin typeface="Arial" panose="020B0604020202020204" pitchFamily="34" charset="0"/>
              <a:cs typeface="Arial" panose="020B0604020202020204" pitchFamily="34" charset="0"/>
            </a:endParaRPr>
          </a:p>
          <a:p>
            <a:pPr>
              <a:lnSpc>
                <a:spcPct val="200000"/>
              </a:lnSpc>
            </a:pPr>
            <a:r>
              <a:rPr lang="de-DE" sz="1000" dirty="0"/>
              <a:t>Pünktlich</a:t>
            </a:r>
            <a:endParaRPr lang="en-US" sz="1000" dirty="0">
              <a:solidFill>
                <a:schemeClr val="tx1">
                  <a:lumMod val="75000"/>
                  <a:lumOff val="25000"/>
                </a:schemeClr>
              </a:solidFill>
              <a:latin typeface="Arial" panose="020B0604020202020204" pitchFamily="34" charset="0"/>
              <a:cs typeface="Arial" panose="020B0604020202020204" pitchFamily="34" charset="0"/>
            </a:endParaRPr>
          </a:p>
          <a:p>
            <a:pPr>
              <a:lnSpc>
                <a:spcPct val="200000"/>
              </a:lnSpc>
            </a:pPr>
            <a:r>
              <a:rPr lang="de-DE" sz="1000" dirty="0"/>
              <a:t>Kampflustig</a:t>
            </a:r>
            <a:endParaRPr lang="en-US" sz="5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12" name="Rectangle 111"/>
          <p:cNvSpPr/>
          <p:nvPr/>
        </p:nvSpPr>
        <p:spPr>
          <a:xfrm>
            <a:off x="6148830" y="2917789"/>
            <a:ext cx="855064" cy="91985"/>
          </a:xfrm>
          <a:prstGeom prst="rect">
            <a:avLst/>
          </a:prstGeom>
          <a:solidFill>
            <a:srgbClr val="8FAA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162" name="TextBox 161"/>
          <p:cNvSpPr txBox="1"/>
          <p:nvPr/>
        </p:nvSpPr>
        <p:spPr>
          <a:xfrm>
            <a:off x="4275196" y="6860496"/>
            <a:ext cx="3165359" cy="971548"/>
          </a:xfrm>
          <a:prstGeom prst="rect">
            <a:avLst/>
          </a:prstGeom>
          <a:noFill/>
          <a:ln w="3175">
            <a:solidFill>
              <a:schemeClr val="tx1">
                <a:lumMod val="50000"/>
                <a:lumOff val="50000"/>
                <a:alpha val="50000"/>
              </a:schemeClr>
            </a:solidFill>
          </a:ln>
        </p:spPr>
        <p:txBody>
          <a:bodyPr wrap="square" rtlCol="0">
            <a:spAutoFit/>
          </a:bodyPr>
          <a:lstStyle/>
          <a:p>
            <a:pPr>
              <a:lnSpc>
                <a:spcPct val="200000"/>
              </a:lnSpc>
            </a:pPr>
            <a:r>
              <a:rPr lang="de-DE" sz="1000" dirty="0"/>
              <a:t>Englisch</a:t>
            </a:r>
            <a:endParaRPr lang="en-US" sz="1000" dirty="0">
              <a:solidFill>
                <a:schemeClr val="tx1">
                  <a:lumMod val="75000"/>
                  <a:lumOff val="25000"/>
                </a:schemeClr>
              </a:solidFill>
              <a:latin typeface="Arial" panose="020B0604020202020204" pitchFamily="34" charset="0"/>
              <a:cs typeface="Arial" panose="020B0604020202020204" pitchFamily="34" charset="0"/>
            </a:endParaRPr>
          </a:p>
          <a:p>
            <a:pPr>
              <a:lnSpc>
                <a:spcPct val="200000"/>
              </a:lnSpc>
            </a:pPr>
            <a:r>
              <a:rPr lang="de-DE" sz="1000" dirty="0"/>
              <a:t>Spanisch</a:t>
            </a:r>
            <a:endParaRPr lang="en-US" sz="1000" dirty="0">
              <a:solidFill>
                <a:schemeClr val="tx1">
                  <a:lumMod val="75000"/>
                  <a:lumOff val="25000"/>
                </a:schemeClr>
              </a:solidFill>
              <a:latin typeface="Arial" panose="020B0604020202020204" pitchFamily="34" charset="0"/>
              <a:cs typeface="Arial" panose="020B0604020202020204" pitchFamily="34" charset="0"/>
            </a:endParaRPr>
          </a:p>
          <a:p>
            <a:pPr>
              <a:lnSpc>
                <a:spcPct val="200000"/>
              </a:lnSpc>
            </a:pPr>
            <a:r>
              <a:rPr lang="de-DE" sz="1000" dirty="0"/>
              <a:t>Araber</a:t>
            </a:r>
            <a:endParaRPr lang="en-US" sz="5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203" name="TextBox 202"/>
          <p:cNvSpPr txBox="1"/>
          <p:nvPr/>
        </p:nvSpPr>
        <p:spPr>
          <a:xfrm>
            <a:off x="546099" y="865284"/>
            <a:ext cx="3307989" cy="800219"/>
          </a:xfrm>
          <a:prstGeom prst="rect">
            <a:avLst/>
          </a:prstGeom>
          <a:noFill/>
          <a:ln>
            <a:solidFill>
              <a:schemeClr val="bg1">
                <a:alpha val="0"/>
              </a:schemeClr>
            </a:solidFill>
          </a:ln>
        </p:spPr>
        <p:txBody>
          <a:bodyPr wrap="square" rtlCol="0">
            <a:spAutoFit/>
          </a:bodyPr>
          <a:lstStyle/>
          <a:p>
            <a:r>
              <a:rPr lang="de-DE" sz="900" dirty="0">
                <a:solidFill>
                  <a:schemeClr val="tx1">
                    <a:lumMod val="75000"/>
                    <a:lumOff val="25000"/>
                  </a:schemeClr>
                </a:solidFill>
                <a:latin typeface="Arial" panose="020B0604020202020204" pitchFamily="34" charset="0"/>
                <a:cs typeface="Arial" panose="020B0604020202020204" pitchFamily="34" charset="0"/>
              </a:rPr>
              <a:t>Beschreiben Sie in wenigen Zeilen Ihren beruflichen Hintergrund, Ihre Schlüsselqualifikationen für die Position und Ihre Karriereziele. Dies ist eigentlich eine Einführung in Ihr Anschreiben. Sie können sie als Aufzählungszeichen oder als Klartext darstellen.</a:t>
            </a:r>
          </a:p>
        </p:txBody>
      </p:sp>
      <p:sp>
        <p:nvSpPr>
          <p:cNvPr id="193" name="TextBox 192"/>
          <p:cNvSpPr txBox="1"/>
          <p:nvPr/>
        </p:nvSpPr>
        <p:spPr>
          <a:xfrm>
            <a:off x="546099" y="2220949"/>
            <a:ext cx="3307988" cy="646331"/>
          </a:xfrm>
          <a:prstGeom prst="rect">
            <a:avLst/>
          </a:prstGeom>
          <a:solidFill>
            <a:srgbClr val="8FAADC">
              <a:alpha val="30000"/>
            </a:srgbClr>
          </a:solidFill>
          <a:ln>
            <a:noFill/>
          </a:ln>
          <a:effectLst>
            <a:outerShdw blurRad="63500" sx="102000" sy="102000" algn="ctr" rotWithShape="0">
              <a:prstClr val="black">
                <a:alpha val="40000"/>
              </a:prstClr>
            </a:outerShdw>
          </a:effectLst>
        </p:spPr>
        <p:txBody>
          <a:bodyPr wrap="square" rtlCol="0" anchor="ctr">
            <a:spAutoFit/>
          </a:bodyPr>
          <a:lstStyle/>
          <a:p>
            <a:pPr lvl="0" defTabSz="457200">
              <a:defRPr/>
            </a:pPr>
            <a:r>
              <a:rPr lang="en-US" sz="900" b="1" dirty="0">
                <a:solidFill>
                  <a:schemeClr val="tx1">
                    <a:lumMod val="75000"/>
                    <a:lumOff val="25000"/>
                  </a:schemeClr>
                </a:solidFill>
                <a:latin typeface="Arial" panose="020B0604020202020204" pitchFamily="34" charset="0"/>
                <a:cs typeface="Arial" panose="020B0604020202020204" pitchFamily="34" charset="0"/>
              </a:rPr>
              <a:t>COMPAGNY | </a:t>
            </a:r>
            <a:r>
              <a:rPr lang="de-DE" sz="900" b="1" dirty="0">
                <a:solidFill>
                  <a:schemeClr val="tx1">
                    <a:lumMod val="75000"/>
                    <a:lumOff val="25000"/>
                  </a:schemeClr>
                </a:solidFill>
                <a:latin typeface="Arial" panose="020B0604020202020204" pitchFamily="34" charset="0"/>
                <a:cs typeface="Arial" panose="020B0604020202020204" pitchFamily="34" charset="0"/>
              </a:rPr>
              <a:t>POSITIONSTITEL </a:t>
            </a:r>
            <a:r>
              <a:rPr lang="en-US" sz="900" b="1" dirty="0">
                <a:solidFill>
                  <a:schemeClr val="tx1">
                    <a:lumMod val="75000"/>
                    <a:lumOff val="25000"/>
                  </a:schemeClr>
                </a:solidFill>
                <a:latin typeface="Arial" panose="020B0604020202020204" pitchFamily="34" charset="0"/>
                <a:cs typeface="Arial" panose="020B0604020202020204" pitchFamily="34" charset="0"/>
              </a:rPr>
              <a:t>| 2015– 2010</a:t>
            </a:r>
            <a:endParaRPr lang="fr-FR" sz="900" b="1" dirty="0">
              <a:solidFill>
                <a:schemeClr val="tx1">
                  <a:lumMod val="75000"/>
                  <a:lumOff val="25000"/>
                </a:schemeClr>
              </a:solidFill>
              <a:latin typeface="Arial" panose="020B0604020202020204" pitchFamily="34" charset="0"/>
              <a:cs typeface="Arial" panose="020B0604020202020204" pitchFamily="34" charset="0"/>
            </a:endParaRPr>
          </a:p>
          <a:p>
            <a:pPr lvl="0" defTabSz="457200">
              <a:defRPr/>
            </a:pP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Positionen</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hier </a:t>
            </a:r>
            <a:r>
              <a:rPr lang="fr-FR" sz="900" dirty="0" err="1">
                <a:solidFill>
                  <a:schemeClr val="tx1">
                    <a:lumMod val="75000"/>
                    <a:lumOff val="25000"/>
                  </a:schemeClr>
                </a:solidFill>
                <a:latin typeface="Arial" panose="020B0604020202020204" pitchFamily="34" charset="0"/>
                <a:cs typeface="Arial" panose="020B0604020202020204" pitchFamily="34" charset="0"/>
              </a:rPr>
              <a:t>innehatten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auch</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Ihre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Aufgaben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und</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Anzahl</a:t>
            </a:r>
            <a:r>
              <a:rPr lang="fr-FR" sz="900" dirty="0">
                <a:solidFill>
                  <a:schemeClr val="tx1">
                    <a:lumMod val="75000"/>
                    <a:lumOff val="25000"/>
                  </a:schemeClr>
                </a:solidFill>
                <a:latin typeface="Arial" panose="020B0604020202020204" pitchFamily="34" charset="0"/>
                <a:cs typeface="Arial" panose="020B0604020202020204" pitchFamily="34" charset="0"/>
              </a:rPr>
              <a:t> der </a:t>
            </a:r>
            <a:r>
              <a:rPr lang="fr-FR" sz="900" dirty="0" err="1">
                <a:solidFill>
                  <a:schemeClr val="tx1">
                    <a:lumMod val="75000"/>
                    <a:lumOff val="25000"/>
                  </a:schemeClr>
                </a:solidFill>
                <a:latin typeface="Arial" panose="020B0604020202020204" pitchFamily="34" charset="0"/>
                <a:cs typeface="Arial" panose="020B0604020202020204" pitchFamily="34" charset="0"/>
              </a:rPr>
              <a:t>Personen</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beaufsichtigen</a:t>
            </a:r>
            <a:r>
              <a:rPr lang="fr-FR" sz="900" dirty="0">
                <a:solidFill>
                  <a:schemeClr val="tx1">
                    <a:lumMod val="75000"/>
                    <a:lumOff val="25000"/>
                  </a:schemeClr>
                </a:solidFill>
                <a:latin typeface="Arial" panose="020B0604020202020204" pitchFamily="34" charset="0"/>
                <a:cs typeface="Arial" panose="020B0604020202020204" pitchFamily="34" charset="0"/>
              </a:rPr>
              <a:t>.</a:t>
            </a:r>
          </a:p>
        </p:txBody>
      </p:sp>
      <p:sp>
        <p:nvSpPr>
          <p:cNvPr id="197" name="TextBox 196"/>
          <p:cNvSpPr txBox="1"/>
          <p:nvPr/>
        </p:nvSpPr>
        <p:spPr>
          <a:xfrm>
            <a:off x="536612" y="5471285"/>
            <a:ext cx="3315235" cy="646331"/>
          </a:xfrm>
          <a:prstGeom prst="rect">
            <a:avLst/>
          </a:prstGeom>
          <a:solidFill>
            <a:srgbClr val="8FAADC">
              <a:alpha val="30000"/>
            </a:srgbClr>
          </a:solidFill>
          <a:ln>
            <a:noFill/>
          </a:ln>
          <a:effectLst>
            <a:outerShdw blurRad="63500" sx="102000" sy="102000" algn="ctr" rotWithShape="0">
              <a:prstClr val="black">
                <a:alpha val="40000"/>
              </a:prstClr>
            </a:outerShdw>
          </a:effectLst>
        </p:spPr>
        <p:txBody>
          <a:bodyPr wrap="square" rtlCol="0" anchor="ctr">
            <a:spAutoFit/>
          </a:bodyPr>
          <a:lstStyle/>
          <a:p>
            <a:pPr lvl="0" defTabSz="457200">
              <a:defRPr/>
            </a:pPr>
            <a:r>
              <a:rPr lang="de-DE" sz="900" b="1" dirty="0">
                <a:solidFill>
                  <a:schemeClr val="tx1">
                    <a:lumMod val="75000"/>
                    <a:lumOff val="25000"/>
                  </a:schemeClr>
                </a:solidFill>
                <a:latin typeface="Arial" panose="020B0604020202020204" pitchFamily="34" charset="0"/>
                <a:cs typeface="Arial" panose="020B0604020202020204" pitchFamily="34" charset="0"/>
              </a:rPr>
              <a:t>UNIVERSITÄT- DIPLOM - </a:t>
            </a:r>
            <a:r>
              <a:rPr lang="en-US" sz="900" b="1" dirty="0">
                <a:solidFill>
                  <a:schemeClr val="tx1">
                    <a:lumMod val="75000"/>
                    <a:lumOff val="25000"/>
                  </a:schemeClr>
                </a:solidFill>
                <a:latin typeface="Arial" panose="020B0604020202020204" pitchFamily="34" charset="0"/>
                <a:cs typeface="Arial" panose="020B0604020202020204" pitchFamily="34" charset="0"/>
              </a:rPr>
              <a:t> 2000</a:t>
            </a:r>
            <a:endParaRPr lang="fr-FR" sz="900" b="1" dirty="0">
              <a:solidFill>
                <a:schemeClr val="tx1">
                  <a:lumMod val="75000"/>
                  <a:lumOff val="25000"/>
                </a:schemeClr>
              </a:solidFill>
              <a:latin typeface="Arial" panose="020B0604020202020204" pitchFamily="34" charset="0"/>
              <a:cs typeface="Arial" panose="020B0604020202020204" pitchFamily="34" charset="0"/>
            </a:endParaRPr>
          </a:p>
          <a:p>
            <a:pPr lvl="0" defTabSz="457200">
              <a:defRPr/>
            </a:pP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in </a:t>
            </a:r>
            <a:r>
              <a:rPr lang="fr-FR" sz="900" dirty="0" err="1">
                <a:solidFill>
                  <a:schemeClr val="tx1">
                    <a:lumMod val="75000"/>
                    <a:lumOff val="25000"/>
                  </a:schemeClr>
                </a:solidFill>
                <a:latin typeface="Arial" panose="020B0604020202020204" pitchFamily="34" charset="0"/>
                <a:cs typeface="Arial" panose="020B0604020202020204" pitchFamily="34" charset="0"/>
              </a:rPr>
              <a:t>einer</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Zeile</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Ziele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und</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Besonderheiten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dieser</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Schulung</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Ihre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Erwähnung</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wenn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eine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hatten</a:t>
            </a:r>
            <a:r>
              <a:rPr lang="fr-FR" sz="900" dirty="0">
                <a:solidFill>
                  <a:schemeClr val="tx1">
                    <a:lumMod val="75000"/>
                    <a:lumOff val="25000"/>
                  </a:schemeClr>
                </a:solidFill>
                <a:latin typeface="Arial" panose="020B0604020202020204" pitchFamily="34" charset="0"/>
                <a:cs typeface="Arial" panose="020B0604020202020204" pitchFamily="34" charset="0"/>
              </a:rPr>
              <a:t>. </a:t>
            </a:r>
          </a:p>
        </p:txBody>
      </p:sp>
      <p:sp>
        <p:nvSpPr>
          <p:cNvPr id="201" name="TextBox 200"/>
          <p:cNvSpPr txBox="1"/>
          <p:nvPr/>
        </p:nvSpPr>
        <p:spPr>
          <a:xfrm>
            <a:off x="526719" y="8246517"/>
            <a:ext cx="3315235" cy="784830"/>
          </a:xfrm>
          <a:prstGeom prst="rect">
            <a:avLst/>
          </a:prstGeom>
          <a:solidFill>
            <a:srgbClr val="8FAADC">
              <a:alpha val="30000"/>
            </a:srgbClr>
          </a:solidFill>
          <a:ln>
            <a:noFill/>
          </a:ln>
          <a:effectLst>
            <a:outerShdw blurRad="63500" sx="102000" sy="102000" algn="ctr" rotWithShape="0">
              <a:prstClr val="black">
                <a:alpha val="40000"/>
              </a:prstClr>
            </a:outerShdw>
          </a:effectLst>
        </p:spPr>
        <p:txBody>
          <a:bodyPr wrap="square" rtlCol="0" anchor="ctr">
            <a:spAutoFit/>
          </a:bodyPr>
          <a:lstStyle/>
          <a:p>
            <a:endParaRPr lang="de-DE" sz="900" dirty="0">
              <a:latin typeface="Arial" panose="020B0604020202020204" pitchFamily="34" charset="0"/>
              <a:cs typeface="Arial" panose="020B0604020202020204" pitchFamily="34" charset="0"/>
            </a:endParaRPr>
          </a:p>
          <a:p>
            <a:r>
              <a:rPr lang="de-DE" sz="900" dirty="0">
                <a:latin typeface="Arial" panose="020B0604020202020204" pitchFamily="34" charset="0"/>
                <a:cs typeface="Arial" panose="020B0604020202020204" pitchFamily="34" charset="0"/>
              </a:rPr>
              <a:t>Beschreiben Sie Ihre Interessengebiete oder andere Informationen, die Sie für wichtig halten, um sie in Ihren Lebenslauf aufzunehmen.</a:t>
            </a:r>
          </a:p>
          <a:p>
            <a:endParaRPr lang="de-DE" sz="900" dirty="0">
              <a:latin typeface="Arial" panose="020B0604020202020204" pitchFamily="34" charset="0"/>
              <a:cs typeface="Arial" panose="020B0604020202020204" pitchFamily="34" charset="0"/>
            </a:endParaRPr>
          </a:p>
        </p:txBody>
      </p:sp>
      <p:cxnSp>
        <p:nvCxnSpPr>
          <p:cNvPr id="205" name="Straight Connector 204"/>
          <p:cNvCxnSpPr/>
          <p:nvPr/>
        </p:nvCxnSpPr>
        <p:spPr>
          <a:xfrm>
            <a:off x="0" y="8158691"/>
            <a:ext cx="3861336" cy="0"/>
          </a:xfrm>
          <a:prstGeom prst="line">
            <a:avLst/>
          </a:prstGeom>
          <a:ln w="3175">
            <a:solidFill>
              <a:schemeClr val="tx1">
                <a:lumMod val="50000"/>
                <a:lumOff val="50000"/>
                <a:alpha val="50000"/>
              </a:schemeClr>
            </a:solidFill>
          </a:ln>
        </p:spPr>
        <p:style>
          <a:lnRef idx="1">
            <a:schemeClr val="accent1"/>
          </a:lnRef>
          <a:fillRef idx="0">
            <a:schemeClr val="accent1"/>
          </a:fillRef>
          <a:effectRef idx="0">
            <a:schemeClr val="accent1"/>
          </a:effectRef>
          <a:fontRef idx="minor">
            <a:schemeClr val="tx1"/>
          </a:fontRef>
        </p:style>
      </p:cxnSp>
      <p:sp>
        <p:nvSpPr>
          <p:cNvPr id="217" name="TextBox 216"/>
          <p:cNvSpPr txBox="1"/>
          <p:nvPr/>
        </p:nvSpPr>
        <p:spPr>
          <a:xfrm>
            <a:off x="4190999" y="2459556"/>
            <a:ext cx="3371851" cy="276999"/>
          </a:xfrm>
          <a:prstGeom prst="rect">
            <a:avLst/>
          </a:prstGeom>
          <a:solidFill>
            <a:srgbClr val="8FAADC">
              <a:alpha val="40000"/>
            </a:srgbClr>
          </a:solidFill>
          <a:ln w="3175">
            <a:noFill/>
          </a:ln>
          <a:effectLst>
            <a:outerShdw blurRad="50800" dist="38100" dir="10800000" algn="r" rotWithShape="0">
              <a:prstClr val="black">
                <a:alpha val="40000"/>
              </a:prstClr>
            </a:outerShdw>
          </a:effectLst>
        </p:spPr>
        <p:txBody>
          <a:bodyPr wrap="square" rtlCol="0" anchor="ctr">
            <a:spAutoFit/>
          </a:bodyPr>
          <a:lstStyle/>
          <a:p>
            <a:r>
              <a:rPr lang="de-DE" sz="1200" b="1" dirty="0">
                <a:solidFill>
                  <a:schemeClr val="tx1">
                    <a:lumMod val="75000"/>
                    <a:lumOff val="25000"/>
                  </a:schemeClr>
                </a:solidFill>
                <a:latin typeface="Arial" panose="020B0604020202020204" pitchFamily="34" charset="0"/>
                <a:cs typeface="Arial" panose="020B0604020202020204" pitchFamily="34" charset="0"/>
              </a:rPr>
              <a:t>KOMPETENZE</a:t>
            </a:r>
            <a:endParaRPr lang="en-US" sz="1200" b="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218" name="TextBox 217"/>
          <p:cNvSpPr txBox="1"/>
          <p:nvPr/>
        </p:nvSpPr>
        <p:spPr>
          <a:xfrm>
            <a:off x="4190997" y="4658798"/>
            <a:ext cx="3371853" cy="276999"/>
          </a:xfrm>
          <a:prstGeom prst="rect">
            <a:avLst/>
          </a:prstGeom>
          <a:solidFill>
            <a:srgbClr val="8FAADC">
              <a:alpha val="40000"/>
            </a:srgbClr>
          </a:solidFill>
          <a:ln w="3175">
            <a:noFill/>
          </a:ln>
          <a:effectLst>
            <a:outerShdw blurRad="50800" dist="38100" dir="10800000" algn="r" rotWithShape="0">
              <a:prstClr val="black">
                <a:alpha val="40000"/>
              </a:prstClr>
            </a:outerShdw>
          </a:effectLst>
        </p:spPr>
        <p:txBody>
          <a:bodyPr wrap="square" rtlCol="0" anchor="ctr">
            <a:spAutoFit/>
          </a:bodyPr>
          <a:lstStyle/>
          <a:p>
            <a:r>
              <a:rPr lang="de-DE" sz="1200" b="1" dirty="0">
                <a:solidFill>
                  <a:schemeClr val="tx1">
                    <a:lumMod val="75000"/>
                    <a:lumOff val="25000"/>
                  </a:schemeClr>
                </a:solidFill>
                <a:latin typeface="Arial" panose="020B0604020202020204" pitchFamily="34" charset="0"/>
                <a:cs typeface="Arial" panose="020B0604020202020204" pitchFamily="34" charset="0"/>
              </a:rPr>
              <a:t>PERSÖNLICHKEIT</a:t>
            </a:r>
            <a:endParaRPr lang="en-US" sz="1200" b="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219" name="TextBox 218"/>
          <p:cNvSpPr txBox="1"/>
          <p:nvPr/>
        </p:nvSpPr>
        <p:spPr>
          <a:xfrm>
            <a:off x="4195649" y="6535546"/>
            <a:ext cx="3365209" cy="276999"/>
          </a:xfrm>
          <a:prstGeom prst="rect">
            <a:avLst/>
          </a:prstGeom>
          <a:solidFill>
            <a:srgbClr val="8FAADC">
              <a:alpha val="40000"/>
            </a:srgbClr>
          </a:solidFill>
          <a:ln w="3175">
            <a:noFill/>
          </a:ln>
          <a:effectLst>
            <a:outerShdw blurRad="50800" dist="38100" dir="10800000" algn="r" rotWithShape="0">
              <a:prstClr val="black">
                <a:alpha val="40000"/>
              </a:prstClr>
            </a:outerShdw>
          </a:effectLst>
        </p:spPr>
        <p:txBody>
          <a:bodyPr wrap="square" rtlCol="0" anchor="ctr">
            <a:spAutoFit/>
          </a:bodyPr>
          <a:lstStyle/>
          <a:p>
            <a:r>
              <a:rPr lang="de-DE" sz="1200" b="1" dirty="0">
                <a:solidFill>
                  <a:schemeClr val="tx1">
                    <a:lumMod val="75000"/>
                    <a:lumOff val="25000"/>
                  </a:schemeClr>
                </a:solidFill>
                <a:latin typeface="Arial" panose="020B0604020202020204" pitchFamily="34" charset="0"/>
                <a:cs typeface="Arial" panose="020B0604020202020204" pitchFamily="34" charset="0"/>
              </a:rPr>
              <a:t>SPRACHEN</a:t>
            </a:r>
            <a:endParaRPr lang="en-US" sz="1200" b="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220" name="TextBox 219"/>
          <p:cNvSpPr txBox="1"/>
          <p:nvPr/>
        </p:nvSpPr>
        <p:spPr>
          <a:xfrm>
            <a:off x="4190998" y="8158691"/>
            <a:ext cx="3371852" cy="276999"/>
          </a:xfrm>
          <a:prstGeom prst="rect">
            <a:avLst/>
          </a:prstGeom>
          <a:solidFill>
            <a:srgbClr val="8FAADC">
              <a:alpha val="40000"/>
            </a:srgbClr>
          </a:solidFill>
          <a:ln w="3175">
            <a:noFill/>
          </a:ln>
          <a:effectLst>
            <a:outerShdw blurRad="50800" dist="38100" dir="10800000" algn="r" rotWithShape="0">
              <a:prstClr val="black">
                <a:alpha val="40000"/>
              </a:prstClr>
            </a:outerShdw>
          </a:effectLst>
        </p:spPr>
        <p:txBody>
          <a:bodyPr wrap="square" rtlCol="0" anchor="ctr">
            <a:spAutoFit/>
          </a:bodyPr>
          <a:lstStyle/>
          <a:p>
            <a:r>
              <a:rPr lang="en-US" sz="1200" b="1" dirty="0">
                <a:solidFill>
                  <a:schemeClr val="tx1">
                    <a:lumMod val="75000"/>
                    <a:lumOff val="25000"/>
                  </a:schemeClr>
                </a:solidFill>
                <a:latin typeface="Arial" panose="020B0604020202020204" pitchFamily="34" charset="0"/>
                <a:cs typeface="Arial" panose="020B0604020202020204" pitchFamily="34" charset="0"/>
              </a:rPr>
              <a:t>KONTAKT</a:t>
            </a:r>
          </a:p>
        </p:txBody>
      </p:sp>
      <p:sp>
        <p:nvSpPr>
          <p:cNvPr id="157" name="Rectangle 156"/>
          <p:cNvSpPr/>
          <p:nvPr/>
        </p:nvSpPr>
        <p:spPr>
          <a:xfrm>
            <a:off x="6148830" y="2916357"/>
            <a:ext cx="1072413" cy="91985"/>
          </a:xfrm>
          <a:prstGeom prst="rect">
            <a:avLst/>
          </a:prstGeom>
          <a:noFill/>
          <a:ln w="3175">
            <a:solidFill>
              <a:srgbClr val="8FAAD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46" name="Rectangle 245"/>
          <p:cNvSpPr/>
          <p:nvPr/>
        </p:nvSpPr>
        <p:spPr>
          <a:xfrm>
            <a:off x="6148830" y="3237495"/>
            <a:ext cx="855064" cy="91985"/>
          </a:xfrm>
          <a:prstGeom prst="rect">
            <a:avLst/>
          </a:prstGeom>
          <a:solidFill>
            <a:srgbClr val="8FAA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47" name="Rectangle 246"/>
          <p:cNvSpPr/>
          <p:nvPr/>
        </p:nvSpPr>
        <p:spPr>
          <a:xfrm>
            <a:off x="6148830" y="3236063"/>
            <a:ext cx="1072413" cy="91985"/>
          </a:xfrm>
          <a:prstGeom prst="rect">
            <a:avLst/>
          </a:prstGeom>
          <a:noFill/>
          <a:ln w="3175">
            <a:solidFill>
              <a:srgbClr val="8FAAD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48" name="Rectangle 247"/>
          <p:cNvSpPr/>
          <p:nvPr/>
        </p:nvSpPr>
        <p:spPr>
          <a:xfrm>
            <a:off x="6148830" y="3557201"/>
            <a:ext cx="855064" cy="91985"/>
          </a:xfrm>
          <a:prstGeom prst="rect">
            <a:avLst/>
          </a:prstGeom>
          <a:solidFill>
            <a:srgbClr val="8FAA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49" name="Rectangle 248"/>
          <p:cNvSpPr/>
          <p:nvPr/>
        </p:nvSpPr>
        <p:spPr>
          <a:xfrm>
            <a:off x="6148830" y="3555769"/>
            <a:ext cx="1072413" cy="91985"/>
          </a:xfrm>
          <a:prstGeom prst="rect">
            <a:avLst/>
          </a:prstGeom>
          <a:noFill/>
          <a:ln w="3175">
            <a:solidFill>
              <a:srgbClr val="8FAAD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50" name="Rectangle 249"/>
          <p:cNvSpPr/>
          <p:nvPr/>
        </p:nvSpPr>
        <p:spPr>
          <a:xfrm>
            <a:off x="6148830" y="3876907"/>
            <a:ext cx="855064" cy="91985"/>
          </a:xfrm>
          <a:prstGeom prst="rect">
            <a:avLst/>
          </a:prstGeom>
          <a:solidFill>
            <a:srgbClr val="8FAA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51" name="Rectangle 250"/>
          <p:cNvSpPr/>
          <p:nvPr/>
        </p:nvSpPr>
        <p:spPr>
          <a:xfrm>
            <a:off x="6148830" y="3875475"/>
            <a:ext cx="1072413" cy="91985"/>
          </a:xfrm>
          <a:prstGeom prst="rect">
            <a:avLst/>
          </a:prstGeom>
          <a:noFill/>
          <a:ln w="3175">
            <a:solidFill>
              <a:srgbClr val="8FAAD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52" name="Rectangle 251"/>
          <p:cNvSpPr/>
          <p:nvPr/>
        </p:nvSpPr>
        <p:spPr>
          <a:xfrm>
            <a:off x="6148830" y="4196612"/>
            <a:ext cx="855064" cy="91985"/>
          </a:xfrm>
          <a:prstGeom prst="rect">
            <a:avLst/>
          </a:prstGeom>
          <a:solidFill>
            <a:srgbClr val="8FAA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53" name="Rectangle 252"/>
          <p:cNvSpPr/>
          <p:nvPr/>
        </p:nvSpPr>
        <p:spPr>
          <a:xfrm>
            <a:off x="6148830" y="4195180"/>
            <a:ext cx="1072413" cy="91985"/>
          </a:xfrm>
          <a:prstGeom prst="rect">
            <a:avLst/>
          </a:prstGeom>
          <a:noFill/>
          <a:ln w="3175">
            <a:solidFill>
              <a:srgbClr val="8FAAD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54" name="Rectangle 253"/>
          <p:cNvSpPr/>
          <p:nvPr/>
        </p:nvSpPr>
        <p:spPr>
          <a:xfrm>
            <a:off x="6148829" y="5168441"/>
            <a:ext cx="855064" cy="91985"/>
          </a:xfrm>
          <a:prstGeom prst="rect">
            <a:avLst/>
          </a:prstGeom>
          <a:solidFill>
            <a:srgbClr val="8FAA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55" name="Rectangle 254"/>
          <p:cNvSpPr/>
          <p:nvPr/>
        </p:nvSpPr>
        <p:spPr>
          <a:xfrm>
            <a:off x="6148829" y="5167009"/>
            <a:ext cx="1072413" cy="91985"/>
          </a:xfrm>
          <a:prstGeom prst="rect">
            <a:avLst/>
          </a:prstGeom>
          <a:noFill/>
          <a:ln w="3175">
            <a:solidFill>
              <a:srgbClr val="8FAAD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56" name="Rectangle 255"/>
          <p:cNvSpPr/>
          <p:nvPr/>
        </p:nvSpPr>
        <p:spPr>
          <a:xfrm>
            <a:off x="6148829" y="5472717"/>
            <a:ext cx="855064" cy="91985"/>
          </a:xfrm>
          <a:prstGeom prst="rect">
            <a:avLst/>
          </a:prstGeom>
          <a:solidFill>
            <a:srgbClr val="8FAA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57" name="Rectangle 256"/>
          <p:cNvSpPr/>
          <p:nvPr/>
        </p:nvSpPr>
        <p:spPr>
          <a:xfrm>
            <a:off x="6148829" y="5471285"/>
            <a:ext cx="1072413" cy="91985"/>
          </a:xfrm>
          <a:prstGeom prst="rect">
            <a:avLst/>
          </a:prstGeom>
          <a:noFill/>
          <a:ln w="3175">
            <a:solidFill>
              <a:srgbClr val="8FAAD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58" name="Rectangle 257"/>
          <p:cNvSpPr/>
          <p:nvPr/>
        </p:nvSpPr>
        <p:spPr>
          <a:xfrm>
            <a:off x="6148829" y="5776993"/>
            <a:ext cx="855064" cy="91985"/>
          </a:xfrm>
          <a:prstGeom prst="rect">
            <a:avLst/>
          </a:prstGeom>
          <a:solidFill>
            <a:srgbClr val="8FAA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59" name="Rectangle 258"/>
          <p:cNvSpPr/>
          <p:nvPr/>
        </p:nvSpPr>
        <p:spPr>
          <a:xfrm>
            <a:off x="6148829" y="5775561"/>
            <a:ext cx="1072413" cy="91985"/>
          </a:xfrm>
          <a:prstGeom prst="rect">
            <a:avLst/>
          </a:prstGeom>
          <a:noFill/>
          <a:ln w="3175">
            <a:solidFill>
              <a:srgbClr val="8FAAD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60" name="Rectangle 259"/>
          <p:cNvSpPr/>
          <p:nvPr/>
        </p:nvSpPr>
        <p:spPr>
          <a:xfrm>
            <a:off x="6148829" y="6081268"/>
            <a:ext cx="855064" cy="91985"/>
          </a:xfrm>
          <a:prstGeom prst="rect">
            <a:avLst/>
          </a:prstGeom>
          <a:solidFill>
            <a:srgbClr val="8FAA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61" name="Rectangle 260"/>
          <p:cNvSpPr/>
          <p:nvPr/>
        </p:nvSpPr>
        <p:spPr>
          <a:xfrm>
            <a:off x="6148829" y="6079836"/>
            <a:ext cx="1072413" cy="91985"/>
          </a:xfrm>
          <a:prstGeom prst="rect">
            <a:avLst/>
          </a:prstGeom>
          <a:noFill/>
          <a:ln w="3175">
            <a:solidFill>
              <a:srgbClr val="8FAAD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62" name="Rectangle 261"/>
          <p:cNvSpPr/>
          <p:nvPr/>
        </p:nvSpPr>
        <p:spPr>
          <a:xfrm>
            <a:off x="6148833" y="6989983"/>
            <a:ext cx="855064" cy="91985"/>
          </a:xfrm>
          <a:prstGeom prst="rect">
            <a:avLst/>
          </a:prstGeom>
          <a:solidFill>
            <a:srgbClr val="8FAA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63" name="Rectangle 262"/>
          <p:cNvSpPr/>
          <p:nvPr/>
        </p:nvSpPr>
        <p:spPr>
          <a:xfrm>
            <a:off x="6148828" y="6988551"/>
            <a:ext cx="1072413" cy="91985"/>
          </a:xfrm>
          <a:prstGeom prst="rect">
            <a:avLst/>
          </a:prstGeom>
          <a:noFill/>
          <a:ln w="3175">
            <a:solidFill>
              <a:srgbClr val="8FAAD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64" name="Rectangle 263"/>
          <p:cNvSpPr/>
          <p:nvPr/>
        </p:nvSpPr>
        <p:spPr>
          <a:xfrm>
            <a:off x="6148833" y="7320545"/>
            <a:ext cx="855064" cy="91985"/>
          </a:xfrm>
          <a:prstGeom prst="rect">
            <a:avLst/>
          </a:prstGeom>
          <a:solidFill>
            <a:srgbClr val="8FAA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65" name="Rectangle 264"/>
          <p:cNvSpPr/>
          <p:nvPr/>
        </p:nvSpPr>
        <p:spPr>
          <a:xfrm>
            <a:off x="6148828" y="7319113"/>
            <a:ext cx="1072413" cy="91985"/>
          </a:xfrm>
          <a:prstGeom prst="rect">
            <a:avLst/>
          </a:prstGeom>
          <a:noFill/>
          <a:ln w="3175">
            <a:solidFill>
              <a:srgbClr val="8FAAD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66" name="Rectangle 265"/>
          <p:cNvSpPr/>
          <p:nvPr/>
        </p:nvSpPr>
        <p:spPr>
          <a:xfrm>
            <a:off x="6148829" y="7651106"/>
            <a:ext cx="855064" cy="91985"/>
          </a:xfrm>
          <a:prstGeom prst="rect">
            <a:avLst/>
          </a:prstGeom>
          <a:solidFill>
            <a:srgbClr val="8FAA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67" name="Rectangle 266"/>
          <p:cNvSpPr/>
          <p:nvPr/>
        </p:nvSpPr>
        <p:spPr>
          <a:xfrm>
            <a:off x="6148828" y="7649674"/>
            <a:ext cx="1072413" cy="91985"/>
          </a:xfrm>
          <a:prstGeom prst="rect">
            <a:avLst/>
          </a:prstGeom>
          <a:noFill/>
          <a:ln w="3175">
            <a:solidFill>
              <a:srgbClr val="8FAAD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6" name="TextBox 5"/>
          <p:cNvSpPr txBox="1"/>
          <p:nvPr/>
        </p:nvSpPr>
        <p:spPr>
          <a:xfrm>
            <a:off x="33407" y="2181088"/>
            <a:ext cx="351828" cy="2929347"/>
          </a:xfrm>
          <a:prstGeom prst="rect">
            <a:avLst/>
          </a:prstGeom>
          <a:solidFill>
            <a:srgbClr val="8FAADC"/>
          </a:solidFill>
          <a:effectLst>
            <a:outerShdw blurRad="50800" dist="38100" algn="l" rotWithShape="0">
              <a:prstClr val="black">
                <a:alpha val="40000"/>
              </a:prstClr>
            </a:outerShdw>
          </a:effectLst>
        </p:spPr>
        <p:txBody>
          <a:bodyPr vert="wordArtVert" wrap="square" rtlCol="0" anchor="ctr">
            <a:spAutoFit/>
          </a:bodyPr>
          <a:lstStyle/>
          <a:p>
            <a:pPr algn="ctr"/>
            <a:r>
              <a:rPr lang="de-DE" sz="1000" b="1" dirty="0">
                <a:latin typeface="Arial" panose="020B0604020202020204" pitchFamily="34" charset="0"/>
                <a:cs typeface="Arial" panose="020B0604020202020204" pitchFamily="34" charset="0"/>
              </a:rPr>
              <a:t>BERUFSERFAHRUNG</a:t>
            </a:r>
            <a:endParaRPr lang="en-US" sz="1000" dirty="0">
              <a:latin typeface="Arial" panose="020B0604020202020204" pitchFamily="34" charset="0"/>
              <a:cs typeface="Arial" panose="020B0604020202020204" pitchFamily="34" charset="0"/>
            </a:endParaRPr>
          </a:p>
        </p:txBody>
      </p:sp>
      <p:sp>
        <p:nvSpPr>
          <p:cNvPr id="62" name="TextBox 61"/>
          <p:cNvSpPr txBox="1"/>
          <p:nvPr/>
        </p:nvSpPr>
        <p:spPr>
          <a:xfrm>
            <a:off x="33406" y="5464042"/>
            <a:ext cx="351828" cy="2414859"/>
          </a:xfrm>
          <a:prstGeom prst="rect">
            <a:avLst/>
          </a:prstGeom>
          <a:solidFill>
            <a:srgbClr val="8FAADC"/>
          </a:solidFill>
          <a:effectLst>
            <a:outerShdw blurRad="50800" dist="38100" algn="l" rotWithShape="0">
              <a:prstClr val="black">
                <a:alpha val="40000"/>
              </a:prstClr>
            </a:outerShdw>
          </a:effectLst>
        </p:spPr>
        <p:txBody>
          <a:bodyPr vert="wordArtVert" wrap="square" rtlCol="0" anchor="ctr">
            <a:spAutoFit/>
          </a:bodyPr>
          <a:lstStyle/>
          <a:p>
            <a:pPr algn="ctr"/>
            <a:r>
              <a:rPr lang="de-DE" sz="1000" b="1" dirty="0">
                <a:latin typeface="Arial" panose="020B0604020202020204" pitchFamily="34" charset="0"/>
                <a:cs typeface="Arial" panose="020B0604020202020204" pitchFamily="34" charset="0"/>
              </a:rPr>
              <a:t>AUSBILDUNG</a:t>
            </a:r>
            <a:endParaRPr lang="en-US" sz="1000" dirty="0">
              <a:latin typeface="Arial" panose="020B0604020202020204" pitchFamily="34" charset="0"/>
              <a:cs typeface="Arial" panose="020B0604020202020204" pitchFamily="34" charset="0"/>
            </a:endParaRPr>
          </a:p>
        </p:txBody>
      </p:sp>
      <p:cxnSp>
        <p:nvCxnSpPr>
          <p:cNvPr id="66" name="Straight Connector 65"/>
          <p:cNvCxnSpPr/>
          <p:nvPr/>
        </p:nvCxnSpPr>
        <p:spPr>
          <a:xfrm>
            <a:off x="16735" y="2009638"/>
            <a:ext cx="3861336" cy="0"/>
          </a:xfrm>
          <a:prstGeom prst="line">
            <a:avLst/>
          </a:prstGeom>
          <a:ln w="3175">
            <a:solidFill>
              <a:schemeClr val="tx1">
                <a:lumMod val="50000"/>
                <a:lumOff val="50000"/>
                <a:alpha val="50000"/>
              </a:schemeClr>
            </a:solidFill>
          </a:ln>
        </p:spPr>
        <p:style>
          <a:lnRef idx="1">
            <a:schemeClr val="accent1"/>
          </a:lnRef>
          <a:fillRef idx="0">
            <a:schemeClr val="accent1"/>
          </a:fillRef>
          <a:effectRef idx="0">
            <a:schemeClr val="accent1"/>
          </a:effectRef>
          <a:fontRef idx="minor">
            <a:schemeClr val="tx1"/>
          </a:fontRef>
        </p:style>
      </p:cxnSp>
      <p:sp>
        <p:nvSpPr>
          <p:cNvPr id="67" name="TextBox 66"/>
          <p:cNvSpPr txBox="1"/>
          <p:nvPr/>
        </p:nvSpPr>
        <p:spPr>
          <a:xfrm>
            <a:off x="26223" y="8247439"/>
            <a:ext cx="351699" cy="1596645"/>
          </a:xfrm>
          <a:prstGeom prst="rect">
            <a:avLst/>
          </a:prstGeom>
          <a:solidFill>
            <a:srgbClr val="8FAADC"/>
          </a:solidFill>
          <a:effectLst>
            <a:outerShdw blurRad="50800" dist="38100" algn="l" rotWithShape="0">
              <a:prstClr val="black">
                <a:alpha val="40000"/>
              </a:prstClr>
            </a:outerShdw>
          </a:effectLst>
        </p:spPr>
        <p:txBody>
          <a:bodyPr vert="wordArtVert" wrap="square" rtlCol="0" anchor="ctr">
            <a:spAutoFit/>
          </a:bodyPr>
          <a:lstStyle/>
          <a:p>
            <a:pPr algn="ctr"/>
            <a:r>
              <a:rPr lang="en-US" sz="1000" dirty="0">
                <a:latin typeface="Arial" panose="020B0604020202020204" pitchFamily="34" charset="0"/>
                <a:cs typeface="Arial" panose="020B0604020202020204" pitchFamily="34" charset="0"/>
              </a:rPr>
              <a:t>HOBBY</a:t>
            </a:r>
          </a:p>
        </p:txBody>
      </p:sp>
      <p:sp>
        <p:nvSpPr>
          <p:cNvPr id="71" name="TextBox 70"/>
          <p:cNvSpPr txBox="1"/>
          <p:nvPr/>
        </p:nvSpPr>
        <p:spPr>
          <a:xfrm>
            <a:off x="16735" y="728406"/>
            <a:ext cx="351828" cy="1094367"/>
          </a:xfrm>
          <a:prstGeom prst="rect">
            <a:avLst/>
          </a:prstGeom>
          <a:solidFill>
            <a:srgbClr val="8FAADC"/>
          </a:solidFill>
        </p:spPr>
        <p:txBody>
          <a:bodyPr vert="wordArtVert" wrap="square" rtlCol="0" anchor="ctr">
            <a:spAutoFit/>
          </a:bodyPr>
          <a:lstStyle/>
          <a:p>
            <a:pPr algn="ctr"/>
            <a:r>
              <a:rPr lang="en-US" sz="1000" b="1" dirty="0">
                <a:latin typeface="Arial" panose="020B0604020202020204" pitchFamily="34" charset="0"/>
                <a:cs typeface="Arial" panose="020B0604020202020204" pitchFamily="34" charset="0"/>
              </a:rPr>
              <a:t>PROFIL</a:t>
            </a:r>
          </a:p>
        </p:txBody>
      </p:sp>
      <p:sp>
        <p:nvSpPr>
          <p:cNvPr id="68" name="TextBox 192"/>
          <p:cNvSpPr txBox="1"/>
          <p:nvPr/>
        </p:nvSpPr>
        <p:spPr>
          <a:xfrm>
            <a:off x="527189" y="3681757"/>
            <a:ext cx="3307988" cy="646331"/>
          </a:xfrm>
          <a:prstGeom prst="rect">
            <a:avLst/>
          </a:prstGeom>
          <a:solidFill>
            <a:srgbClr val="8FAADC">
              <a:alpha val="30000"/>
            </a:srgbClr>
          </a:solidFill>
          <a:ln>
            <a:noFill/>
          </a:ln>
          <a:effectLst>
            <a:outerShdw blurRad="63500" sx="102000" sy="102000" algn="ctr" rotWithShape="0">
              <a:prstClr val="black">
                <a:alpha val="40000"/>
              </a:prstClr>
            </a:outerShdw>
          </a:effectLst>
        </p:spPr>
        <p:txBody>
          <a:bodyPr wrap="square" rtlCol="0" anchor="ctr">
            <a:spAutoFit/>
          </a:bodyPr>
          <a:lstStyle/>
          <a:p>
            <a:pPr lvl="0" defTabSz="457200">
              <a:defRPr/>
            </a:pPr>
            <a:r>
              <a:rPr lang="en-US" sz="900" b="1" dirty="0">
                <a:solidFill>
                  <a:schemeClr val="tx1">
                    <a:lumMod val="75000"/>
                    <a:lumOff val="25000"/>
                  </a:schemeClr>
                </a:solidFill>
                <a:latin typeface="Arial" panose="020B0604020202020204" pitchFamily="34" charset="0"/>
                <a:cs typeface="Arial" panose="020B0604020202020204" pitchFamily="34" charset="0"/>
              </a:rPr>
              <a:t>COMPAGNY | </a:t>
            </a:r>
            <a:r>
              <a:rPr lang="de-DE" sz="900" b="1" dirty="0">
                <a:solidFill>
                  <a:schemeClr val="tx1">
                    <a:lumMod val="75000"/>
                    <a:lumOff val="25000"/>
                  </a:schemeClr>
                </a:solidFill>
                <a:latin typeface="Arial" panose="020B0604020202020204" pitchFamily="34" charset="0"/>
                <a:cs typeface="Arial" panose="020B0604020202020204" pitchFamily="34" charset="0"/>
              </a:rPr>
              <a:t>POSITIONSTITEL </a:t>
            </a:r>
            <a:r>
              <a:rPr lang="en-US" sz="900" b="1" dirty="0">
                <a:solidFill>
                  <a:schemeClr val="tx1">
                    <a:lumMod val="75000"/>
                    <a:lumOff val="25000"/>
                  </a:schemeClr>
                </a:solidFill>
                <a:latin typeface="Arial" panose="020B0604020202020204" pitchFamily="34" charset="0"/>
                <a:cs typeface="Arial" panose="020B0604020202020204" pitchFamily="34" charset="0"/>
              </a:rPr>
              <a:t>| 2015– 2010</a:t>
            </a:r>
            <a:endParaRPr lang="fr-FR" sz="900" b="1" dirty="0">
              <a:solidFill>
                <a:schemeClr val="tx1">
                  <a:lumMod val="75000"/>
                  <a:lumOff val="25000"/>
                </a:schemeClr>
              </a:solidFill>
              <a:latin typeface="Arial" panose="020B0604020202020204" pitchFamily="34" charset="0"/>
              <a:cs typeface="Arial" panose="020B0604020202020204" pitchFamily="34" charset="0"/>
            </a:endParaRPr>
          </a:p>
          <a:p>
            <a:pPr lvl="0" defTabSz="457200">
              <a:defRPr/>
            </a:pP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Positionen</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hier </a:t>
            </a:r>
            <a:r>
              <a:rPr lang="fr-FR" sz="900" dirty="0" err="1">
                <a:solidFill>
                  <a:schemeClr val="tx1">
                    <a:lumMod val="75000"/>
                    <a:lumOff val="25000"/>
                  </a:schemeClr>
                </a:solidFill>
                <a:latin typeface="Arial" panose="020B0604020202020204" pitchFamily="34" charset="0"/>
                <a:cs typeface="Arial" panose="020B0604020202020204" pitchFamily="34" charset="0"/>
              </a:rPr>
              <a:t>innehatten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auch</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Ihre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Aufgaben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und</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Anzahl</a:t>
            </a:r>
            <a:r>
              <a:rPr lang="fr-FR" sz="900" dirty="0">
                <a:solidFill>
                  <a:schemeClr val="tx1">
                    <a:lumMod val="75000"/>
                    <a:lumOff val="25000"/>
                  </a:schemeClr>
                </a:solidFill>
                <a:latin typeface="Arial" panose="020B0604020202020204" pitchFamily="34" charset="0"/>
                <a:cs typeface="Arial" panose="020B0604020202020204" pitchFamily="34" charset="0"/>
              </a:rPr>
              <a:t> der </a:t>
            </a:r>
            <a:r>
              <a:rPr lang="fr-FR" sz="900" dirty="0" err="1">
                <a:solidFill>
                  <a:schemeClr val="tx1">
                    <a:lumMod val="75000"/>
                    <a:lumOff val="25000"/>
                  </a:schemeClr>
                </a:solidFill>
                <a:latin typeface="Arial" panose="020B0604020202020204" pitchFamily="34" charset="0"/>
                <a:cs typeface="Arial" panose="020B0604020202020204" pitchFamily="34" charset="0"/>
              </a:rPr>
              <a:t>Personen</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beaufsichtigen</a:t>
            </a:r>
            <a:r>
              <a:rPr lang="fr-FR" sz="900" dirty="0">
                <a:solidFill>
                  <a:schemeClr val="tx1">
                    <a:lumMod val="75000"/>
                    <a:lumOff val="25000"/>
                  </a:schemeClr>
                </a:solidFill>
                <a:latin typeface="Arial" panose="020B0604020202020204" pitchFamily="34" charset="0"/>
                <a:cs typeface="Arial" panose="020B0604020202020204" pitchFamily="34" charset="0"/>
              </a:rPr>
              <a:t>.</a:t>
            </a:r>
          </a:p>
        </p:txBody>
      </p:sp>
      <p:sp>
        <p:nvSpPr>
          <p:cNvPr id="72" name="TextBox 192"/>
          <p:cNvSpPr txBox="1"/>
          <p:nvPr/>
        </p:nvSpPr>
        <p:spPr>
          <a:xfrm>
            <a:off x="546099" y="4442512"/>
            <a:ext cx="3307988" cy="646331"/>
          </a:xfrm>
          <a:prstGeom prst="rect">
            <a:avLst/>
          </a:prstGeom>
          <a:solidFill>
            <a:srgbClr val="8FAADC">
              <a:alpha val="30000"/>
            </a:srgbClr>
          </a:solidFill>
          <a:ln>
            <a:noFill/>
          </a:ln>
          <a:effectLst>
            <a:outerShdw blurRad="63500" sx="102000" sy="102000" algn="ctr" rotWithShape="0">
              <a:prstClr val="black">
                <a:alpha val="40000"/>
              </a:prstClr>
            </a:outerShdw>
          </a:effectLst>
        </p:spPr>
        <p:txBody>
          <a:bodyPr wrap="square" rtlCol="0" anchor="ctr">
            <a:spAutoFit/>
          </a:bodyPr>
          <a:lstStyle/>
          <a:p>
            <a:pPr lvl="0" defTabSz="457200">
              <a:defRPr/>
            </a:pPr>
            <a:r>
              <a:rPr lang="en-US" sz="900" b="1" dirty="0">
                <a:solidFill>
                  <a:schemeClr val="tx1">
                    <a:lumMod val="75000"/>
                    <a:lumOff val="25000"/>
                  </a:schemeClr>
                </a:solidFill>
                <a:latin typeface="Arial" panose="020B0604020202020204" pitchFamily="34" charset="0"/>
                <a:cs typeface="Arial" panose="020B0604020202020204" pitchFamily="34" charset="0"/>
              </a:rPr>
              <a:t>COMPAGNY | </a:t>
            </a:r>
            <a:r>
              <a:rPr lang="de-DE" sz="900" b="1" dirty="0">
                <a:solidFill>
                  <a:schemeClr val="tx1">
                    <a:lumMod val="75000"/>
                    <a:lumOff val="25000"/>
                  </a:schemeClr>
                </a:solidFill>
                <a:latin typeface="Arial" panose="020B0604020202020204" pitchFamily="34" charset="0"/>
                <a:cs typeface="Arial" panose="020B0604020202020204" pitchFamily="34" charset="0"/>
              </a:rPr>
              <a:t>POSITIONSTITEL </a:t>
            </a:r>
            <a:r>
              <a:rPr lang="en-US" sz="900" b="1" dirty="0">
                <a:solidFill>
                  <a:schemeClr val="tx1">
                    <a:lumMod val="75000"/>
                    <a:lumOff val="25000"/>
                  </a:schemeClr>
                </a:solidFill>
                <a:latin typeface="Arial" panose="020B0604020202020204" pitchFamily="34" charset="0"/>
                <a:cs typeface="Arial" panose="020B0604020202020204" pitchFamily="34" charset="0"/>
              </a:rPr>
              <a:t>| 2015– 2010</a:t>
            </a:r>
            <a:endParaRPr lang="fr-FR" sz="900" b="1" dirty="0">
              <a:solidFill>
                <a:schemeClr val="tx1">
                  <a:lumMod val="75000"/>
                  <a:lumOff val="25000"/>
                </a:schemeClr>
              </a:solidFill>
              <a:latin typeface="Arial" panose="020B0604020202020204" pitchFamily="34" charset="0"/>
              <a:cs typeface="Arial" panose="020B0604020202020204" pitchFamily="34" charset="0"/>
            </a:endParaRPr>
          </a:p>
          <a:p>
            <a:pPr lvl="0" defTabSz="457200">
              <a:defRPr/>
            </a:pP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Positionen</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hier </a:t>
            </a:r>
            <a:r>
              <a:rPr lang="fr-FR" sz="900" dirty="0" err="1">
                <a:solidFill>
                  <a:schemeClr val="tx1">
                    <a:lumMod val="75000"/>
                    <a:lumOff val="25000"/>
                  </a:schemeClr>
                </a:solidFill>
                <a:latin typeface="Arial" panose="020B0604020202020204" pitchFamily="34" charset="0"/>
                <a:cs typeface="Arial" panose="020B0604020202020204" pitchFamily="34" charset="0"/>
              </a:rPr>
              <a:t>innehatten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auch</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Ihre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Aufgaben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und</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Anzahl</a:t>
            </a:r>
            <a:r>
              <a:rPr lang="fr-FR" sz="900" dirty="0">
                <a:solidFill>
                  <a:schemeClr val="tx1">
                    <a:lumMod val="75000"/>
                    <a:lumOff val="25000"/>
                  </a:schemeClr>
                </a:solidFill>
                <a:latin typeface="Arial" panose="020B0604020202020204" pitchFamily="34" charset="0"/>
                <a:cs typeface="Arial" panose="020B0604020202020204" pitchFamily="34" charset="0"/>
              </a:rPr>
              <a:t> der </a:t>
            </a:r>
            <a:r>
              <a:rPr lang="fr-FR" sz="900" dirty="0" err="1">
                <a:solidFill>
                  <a:schemeClr val="tx1">
                    <a:lumMod val="75000"/>
                    <a:lumOff val="25000"/>
                  </a:schemeClr>
                </a:solidFill>
                <a:latin typeface="Arial" panose="020B0604020202020204" pitchFamily="34" charset="0"/>
                <a:cs typeface="Arial" panose="020B0604020202020204" pitchFamily="34" charset="0"/>
              </a:rPr>
              <a:t>Personen</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beaufsichtigen</a:t>
            </a:r>
            <a:r>
              <a:rPr lang="fr-FR" sz="900" dirty="0">
                <a:solidFill>
                  <a:schemeClr val="tx1">
                    <a:lumMod val="75000"/>
                    <a:lumOff val="25000"/>
                  </a:schemeClr>
                </a:solidFill>
                <a:latin typeface="Arial" panose="020B0604020202020204" pitchFamily="34" charset="0"/>
                <a:cs typeface="Arial" panose="020B0604020202020204" pitchFamily="34" charset="0"/>
              </a:rPr>
              <a:t>.</a:t>
            </a:r>
          </a:p>
        </p:txBody>
      </p:sp>
      <p:sp>
        <p:nvSpPr>
          <p:cNvPr id="74" name="TextBox 196"/>
          <p:cNvSpPr txBox="1"/>
          <p:nvPr/>
        </p:nvSpPr>
        <p:spPr>
          <a:xfrm>
            <a:off x="538029" y="6344342"/>
            <a:ext cx="3315235" cy="646331"/>
          </a:xfrm>
          <a:prstGeom prst="rect">
            <a:avLst/>
          </a:prstGeom>
          <a:solidFill>
            <a:srgbClr val="8FAADC">
              <a:alpha val="30000"/>
            </a:srgbClr>
          </a:solidFill>
          <a:ln>
            <a:noFill/>
          </a:ln>
          <a:effectLst>
            <a:outerShdw blurRad="63500" sx="102000" sy="102000" algn="ctr" rotWithShape="0">
              <a:prstClr val="black">
                <a:alpha val="40000"/>
              </a:prstClr>
            </a:outerShdw>
          </a:effectLst>
        </p:spPr>
        <p:txBody>
          <a:bodyPr wrap="square" rtlCol="0" anchor="ctr">
            <a:spAutoFit/>
          </a:bodyPr>
          <a:lstStyle/>
          <a:p>
            <a:pPr lvl="0" defTabSz="457200">
              <a:defRPr/>
            </a:pPr>
            <a:r>
              <a:rPr lang="de-DE" sz="900" b="1" dirty="0">
                <a:solidFill>
                  <a:schemeClr val="tx1">
                    <a:lumMod val="75000"/>
                    <a:lumOff val="25000"/>
                  </a:schemeClr>
                </a:solidFill>
                <a:latin typeface="Arial" panose="020B0604020202020204" pitchFamily="34" charset="0"/>
                <a:cs typeface="Arial" panose="020B0604020202020204" pitchFamily="34" charset="0"/>
              </a:rPr>
              <a:t>UNIVERSITÄT- DIPLOM - </a:t>
            </a:r>
            <a:r>
              <a:rPr lang="en-US" sz="900" b="1" dirty="0">
                <a:solidFill>
                  <a:schemeClr val="tx1">
                    <a:lumMod val="75000"/>
                    <a:lumOff val="25000"/>
                  </a:schemeClr>
                </a:solidFill>
                <a:latin typeface="Arial" panose="020B0604020202020204" pitchFamily="34" charset="0"/>
                <a:cs typeface="Arial" panose="020B0604020202020204" pitchFamily="34" charset="0"/>
              </a:rPr>
              <a:t> 2000</a:t>
            </a:r>
            <a:endParaRPr lang="fr-FR" sz="900" b="1" dirty="0">
              <a:solidFill>
                <a:schemeClr val="tx1">
                  <a:lumMod val="75000"/>
                  <a:lumOff val="25000"/>
                </a:schemeClr>
              </a:solidFill>
              <a:latin typeface="Arial" panose="020B0604020202020204" pitchFamily="34" charset="0"/>
              <a:cs typeface="Arial" panose="020B0604020202020204" pitchFamily="34" charset="0"/>
            </a:endParaRPr>
          </a:p>
          <a:p>
            <a:pPr lvl="0" defTabSz="457200">
              <a:defRPr/>
            </a:pP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in </a:t>
            </a:r>
            <a:r>
              <a:rPr lang="fr-FR" sz="900" dirty="0" err="1">
                <a:solidFill>
                  <a:schemeClr val="tx1">
                    <a:lumMod val="75000"/>
                    <a:lumOff val="25000"/>
                  </a:schemeClr>
                </a:solidFill>
                <a:latin typeface="Arial" panose="020B0604020202020204" pitchFamily="34" charset="0"/>
                <a:cs typeface="Arial" panose="020B0604020202020204" pitchFamily="34" charset="0"/>
              </a:rPr>
              <a:t>einer</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Zeile</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Ziele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und</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Besonderheiten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dieser</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Schulung</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Ihre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Erwähnung</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wenn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eine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hatten</a:t>
            </a:r>
            <a:r>
              <a:rPr lang="fr-FR" sz="900" dirty="0">
                <a:solidFill>
                  <a:schemeClr val="tx1">
                    <a:lumMod val="75000"/>
                    <a:lumOff val="25000"/>
                  </a:schemeClr>
                </a:solidFill>
                <a:latin typeface="Arial" panose="020B0604020202020204" pitchFamily="34" charset="0"/>
                <a:cs typeface="Arial" panose="020B0604020202020204" pitchFamily="34" charset="0"/>
              </a:rPr>
              <a:t>. </a:t>
            </a:r>
          </a:p>
        </p:txBody>
      </p:sp>
      <p:sp>
        <p:nvSpPr>
          <p:cNvPr id="75" name="TextBox 196"/>
          <p:cNvSpPr txBox="1"/>
          <p:nvPr/>
        </p:nvSpPr>
        <p:spPr>
          <a:xfrm>
            <a:off x="541230" y="7216998"/>
            <a:ext cx="3315235" cy="646331"/>
          </a:xfrm>
          <a:prstGeom prst="rect">
            <a:avLst/>
          </a:prstGeom>
          <a:solidFill>
            <a:srgbClr val="8FAADC">
              <a:alpha val="30000"/>
            </a:srgbClr>
          </a:solidFill>
          <a:ln>
            <a:noFill/>
          </a:ln>
          <a:effectLst>
            <a:outerShdw blurRad="63500" sx="102000" sy="102000" algn="ctr" rotWithShape="0">
              <a:prstClr val="black">
                <a:alpha val="40000"/>
              </a:prstClr>
            </a:outerShdw>
          </a:effectLst>
        </p:spPr>
        <p:txBody>
          <a:bodyPr wrap="square" rtlCol="0" anchor="ctr">
            <a:spAutoFit/>
          </a:bodyPr>
          <a:lstStyle/>
          <a:p>
            <a:pPr lvl="0" defTabSz="457200">
              <a:defRPr/>
            </a:pPr>
            <a:r>
              <a:rPr lang="de-DE" sz="900" b="1" dirty="0">
                <a:solidFill>
                  <a:schemeClr val="tx1">
                    <a:lumMod val="75000"/>
                    <a:lumOff val="25000"/>
                  </a:schemeClr>
                </a:solidFill>
                <a:latin typeface="Arial" panose="020B0604020202020204" pitchFamily="34" charset="0"/>
                <a:cs typeface="Arial" panose="020B0604020202020204" pitchFamily="34" charset="0"/>
              </a:rPr>
              <a:t>UNIVERSITÄT- DIPLOM - </a:t>
            </a:r>
            <a:r>
              <a:rPr lang="en-US" sz="900" b="1" dirty="0">
                <a:solidFill>
                  <a:schemeClr val="tx1">
                    <a:lumMod val="75000"/>
                    <a:lumOff val="25000"/>
                  </a:schemeClr>
                </a:solidFill>
                <a:latin typeface="Arial" panose="020B0604020202020204" pitchFamily="34" charset="0"/>
                <a:cs typeface="Arial" panose="020B0604020202020204" pitchFamily="34" charset="0"/>
              </a:rPr>
              <a:t> 2000</a:t>
            </a:r>
            <a:endParaRPr lang="fr-FR" sz="900" b="1" dirty="0">
              <a:solidFill>
                <a:schemeClr val="tx1">
                  <a:lumMod val="75000"/>
                  <a:lumOff val="25000"/>
                </a:schemeClr>
              </a:solidFill>
              <a:latin typeface="Arial" panose="020B0604020202020204" pitchFamily="34" charset="0"/>
              <a:cs typeface="Arial" panose="020B0604020202020204" pitchFamily="34" charset="0"/>
            </a:endParaRPr>
          </a:p>
          <a:p>
            <a:pPr lvl="0" defTabSz="457200">
              <a:defRPr/>
            </a:pP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in </a:t>
            </a:r>
            <a:r>
              <a:rPr lang="fr-FR" sz="900" dirty="0" err="1">
                <a:solidFill>
                  <a:schemeClr val="tx1">
                    <a:lumMod val="75000"/>
                    <a:lumOff val="25000"/>
                  </a:schemeClr>
                </a:solidFill>
                <a:latin typeface="Arial" panose="020B0604020202020204" pitchFamily="34" charset="0"/>
                <a:cs typeface="Arial" panose="020B0604020202020204" pitchFamily="34" charset="0"/>
              </a:rPr>
              <a:t>einer</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Zeile</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Ziele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und</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Besonderheiten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dieser</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Schulung</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Ihre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Erwähnung</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wenn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eine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hatten</a:t>
            </a:r>
            <a:r>
              <a:rPr lang="fr-FR" sz="900" dirty="0">
                <a:solidFill>
                  <a:schemeClr val="tx1">
                    <a:lumMod val="75000"/>
                    <a:lumOff val="25000"/>
                  </a:schemeClr>
                </a:solidFill>
                <a:latin typeface="Arial" panose="020B0604020202020204" pitchFamily="34" charset="0"/>
                <a:cs typeface="Arial" panose="020B0604020202020204" pitchFamily="34" charset="0"/>
              </a:rPr>
              <a:t>. </a:t>
            </a:r>
          </a:p>
        </p:txBody>
      </p:sp>
      <p:pic>
        <p:nvPicPr>
          <p:cNvPr id="4" name="Image 3"/>
          <p:cNvPicPr>
            <a:picLocks noChangeAspect="1"/>
          </p:cNvPicPr>
          <p:nvPr/>
        </p:nvPicPr>
        <p:blipFill>
          <a:blip r:embed="rId2"/>
          <a:stretch>
            <a:fillRect/>
          </a:stretch>
        </p:blipFill>
        <p:spPr>
          <a:xfrm>
            <a:off x="4089132" y="67995"/>
            <a:ext cx="3404626" cy="2272427"/>
          </a:xfrm>
          <a:prstGeom prst="snip2DiagRect">
            <a:avLst/>
          </a:prstGeom>
          <a:ln>
            <a:solidFill>
              <a:schemeClr val="bg1"/>
            </a:solidFill>
          </a:ln>
        </p:spPr>
      </p:pic>
      <p:sp>
        <p:nvSpPr>
          <p:cNvPr id="57" name="TextBox 192">
            <a:extLst>
              <a:ext uri="{FF2B5EF4-FFF2-40B4-BE49-F238E27FC236}">
                <a16:creationId xmlns:a16="http://schemas.microsoft.com/office/drawing/2014/main" id="{1E1E06AB-981D-5A44-87C1-AC6188CFFF5B}"/>
              </a:ext>
            </a:extLst>
          </p:cNvPr>
          <p:cNvSpPr txBox="1"/>
          <p:nvPr/>
        </p:nvSpPr>
        <p:spPr>
          <a:xfrm>
            <a:off x="536612" y="2951328"/>
            <a:ext cx="3307988" cy="646331"/>
          </a:xfrm>
          <a:prstGeom prst="rect">
            <a:avLst/>
          </a:prstGeom>
          <a:solidFill>
            <a:srgbClr val="8FAADC">
              <a:alpha val="30000"/>
            </a:srgbClr>
          </a:solidFill>
          <a:ln>
            <a:noFill/>
          </a:ln>
          <a:effectLst>
            <a:outerShdw blurRad="63500" sx="102000" sy="102000" algn="ctr" rotWithShape="0">
              <a:prstClr val="black">
                <a:alpha val="40000"/>
              </a:prstClr>
            </a:outerShdw>
          </a:effectLst>
        </p:spPr>
        <p:txBody>
          <a:bodyPr wrap="square" rtlCol="0" anchor="ctr">
            <a:spAutoFit/>
          </a:bodyPr>
          <a:lstStyle/>
          <a:p>
            <a:pPr lvl="0" defTabSz="457200">
              <a:defRPr/>
            </a:pPr>
            <a:r>
              <a:rPr lang="en-US" sz="900" b="1" dirty="0">
                <a:solidFill>
                  <a:schemeClr val="tx1">
                    <a:lumMod val="75000"/>
                    <a:lumOff val="25000"/>
                  </a:schemeClr>
                </a:solidFill>
                <a:latin typeface="Arial" panose="020B0604020202020204" pitchFamily="34" charset="0"/>
                <a:cs typeface="Arial" panose="020B0604020202020204" pitchFamily="34" charset="0"/>
              </a:rPr>
              <a:t>COMPAGNY | </a:t>
            </a:r>
            <a:r>
              <a:rPr lang="de-DE" sz="900" b="1" dirty="0">
                <a:solidFill>
                  <a:schemeClr val="tx1">
                    <a:lumMod val="75000"/>
                    <a:lumOff val="25000"/>
                  </a:schemeClr>
                </a:solidFill>
                <a:latin typeface="Arial" panose="020B0604020202020204" pitchFamily="34" charset="0"/>
                <a:cs typeface="Arial" panose="020B0604020202020204" pitchFamily="34" charset="0"/>
              </a:rPr>
              <a:t>POSITIONSTITEL </a:t>
            </a:r>
            <a:r>
              <a:rPr lang="en-US" sz="900" b="1" dirty="0">
                <a:solidFill>
                  <a:schemeClr val="tx1">
                    <a:lumMod val="75000"/>
                    <a:lumOff val="25000"/>
                  </a:schemeClr>
                </a:solidFill>
                <a:latin typeface="Arial" panose="020B0604020202020204" pitchFamily="34" charset="0"/>
                <a:cs typeface="Arial" panose="020B0604020202020204" pitchFamily="34" charset="0"/>
              </a:rPr>
              <a:t>| 2015– 2010</a:t>
            </a:r>
            <a:endParaRPr lang="fr-FR" sz="900" b="1" dirty="0">
              <a:solidFill>
                <a:schemeClr val="tx1">
                  <a:lumMod val="75000"/>
                  <a:lumOff val="25000"/>
                </a:schemeClr>
              </a:solidFill>
              <a:latin typeface="Arial" panose="020B0604020202020204" pitchFamily="34" charset="0"/>
              <a:cs typeface="Arial" panose="020B0604020202020204" pitchFamily="34" charset="0"/>
            </a:endParaRPr>
          </a:p>
          <a:p>
            <a:pPr lvl="0" defTabSz="457200">
              <a:defRPr/>
            </a:pP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Positionen</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hier </a:t>
            </a:r>
            <a:r>
              <a:rPr lang="fr-FR" sz="900" dirty="0" err="1">
                <a:solidFill>
                  <a:schemeClr val="tx1">
                    <a:lumMod val="75000"/>
                    <a:lumOff val="25000"/>
                  </a:schemeClr>
                </a:solidFill>
                <a:latin typeface="Arial" panose="020B0604020202020204" pitchFamily="34" charset="0"/>
                <a:cs typeface="Arial" panose="020B0604020202020204" pitchFamily="34" charset="0"/>
              </a:rPr>
              <a:t>innehatten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auch</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Ihre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Aufgaben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und</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Anzahl</a:t>
            </a:r>
            <a:r>
              <a:rPr lang="fr-FR" sz="900" dirty="0">
                <a:solidFill>
                  <a:schemeClr val="tx1">
                    <a:lumMod val="75000"/>
                    <a:lumOff val="25000"/>
                  </a:schemeClr>
                </a:solidFill>
                <a:latin typeface="Arial" panose="020B0604020202020204" pitchFamily="34" charset="0"/>
                <a:cs typeface="Arial" panose="020B0604020202020204" pitchFamily="34" charset="0"/>
              </a:rPr>
              <a:t> der </a:t>
            </a:r>
            <a:r>
              <a:rPr lang="fr-FR" sz="900" dirty="0" err="1">
                <a:solidFill>
                  <a:schemeClr val="tx1">
                    <a:lumMod val="75000"/>
                    <a:lumOff val="25000"/>
                  </a:schemeClr>
                </a:solidFill>
                <a:latin typeface="Arial" panose="020B0604020202020204" pitchFamily="34" charset="0"/>
                <a:cs typeface="Arial" panose="020B0604020202020204" pitchFamily="34" charset="0"/>
              </a:rPr>
              <a:t>Personen</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beaufsichtigen</a:t>
            </a:r>
            <a:r>
              <a:rPr lang="fr-FR" sz="900" dirty="0">
                <a:solidFill>
                  <a:schemeClr val="tx1">
                    <a:lumMod val="75000"/>
                    <a:lumOff val="25000"/>
                  </a:schemeClr>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9854417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470</TotalTime>
  <Words>322</Words>
  <Application>Microsoft Macintosh PowerPoint</Application>
  <PresentationFormat>Personnalisé</PresentationFormat>
  <Paragraphs>45</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Calibri Light</vt:lpstr>
      <vt:lpstr>Office Theme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Md. Mohsin Alam</dc:creator>
  <cp:lastModifiedBy>Axel Maille</cp:lastModifiedBy>
  <cp:revision>162</cp:revision>
  <dcterms:created xsi:type="dcterms:W3CDTF">2015-04-27T10:39:12Z</dcterms:created>
  <dcterms:modified xsi:type="dcterms:W3CDTF">2020-08-26T22:53:38Z</dcterms:modified>
</cp:coreProperties>
</file>