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BE1"/>
    <a:srgbClr val="DEEBF7"/>
    <a:srgbClr val="FDD9F4"/>
    <a:srgbClr val="404040"/>
    <a:srgbClr val="62F0E9"/>
    <a:srgbClr val="F8CBAD"/>
    <a:srgbClr val="2419FF"/>
    <a:srgbClr val="27E7F1"/>
    <a:srgbClr val="818181"/>
    <a:srgbClr val="2A2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3FAA39-66EE-4740-B012-502D8E60FD41}" v="31" dt="2020-08-26T22:45:02.8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88" autoAdjust="0"/>
    <p:restoredTop sz="96327"/>
  </p:normalViewPr>
  <p:slideViewPr>
    <p:cSldViewPr snapToGrid="0">
      <p:cViewPr>
        <p:scale>
          <a:sx n="110" d="100"/>
          <a:sy n="110" d="100"/>
        </p:scale>
        <p:origin x="3768"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863FAA39-66EE-4740-B012-502D8E60FD41}"/>
    <pc:docChg chg="modSld">
      <pc:chgData name="Axel Maille" userId="065ad68c099279a8" providerId="LiveId" clId="{863FAA39-66EE-4740-B012-502D8E60FD41}" dt="2020-08-26T22:45:02.830" v="202"/>
      <pc:docMkLst>
        <pc:docMk/>
      </pc:docMkLst>
      <pc:sldChg chg="modSp mod">
        <pc:chgData name="Axel Maille" userId="065ad68c099279a8" providerId="LiveId" clId="{863FAA39-66EE-4740-B012-502D8E60FD41}" dt="2020-08-26T22:45:02.830" v="202"/>
        <pc:sldMkLst>
          <pc:docMk/>
          <pc:sldMk cId="3985441762" sldId="256"/>
        </pc:sldMkLst>
        <pc:spChg chg="mod">
          <ac:chgData name="Axel Maille" userId="065ad68c099279a8" providerId="LiveId" clId="{863FAA39-66EE-4740-B012-502D8E60FD41}" dt="2020-08-26T22:37:53.411" v="12" actId="207"/>
          <ac:spMkLst>
            <pc:docMk/>
            <pc:sldMk cId="3985441762" sldId="256"/>
            <ac:spMk id="7" creationId="{00000000-0000-0000-0000-000000000000}"/>
          </ac:spMkLst>
        </pc:spChg>
        <pc:spChg chg="mod">
          <ac:chgData name="Axel Maille" userId="065ad68c099279a8" providerId="LiveId" clId="{863FAA39-66EE-4740-B012-502D8E60FD41}" dt="2020-08-26T22:43:28.359" v="173" actId="20577"/>
          <ac:spMkLst>
            <pc:docMk/>
            <pc:sldMk cId="3985441762" sldId="256"/>
            <ac:spMk id="8" creationId="{00000000-0000-0000-0000-000000000000}"/>
          </ac:spMkLst>
        </pc:spChg>
        <pc:spChg chg="mod">
          <ac:chgData name="Axel Maille" userId="065ad68c099279a8" providerId="LiveId" clId="{863FAA39-66EE-4740-B012-502D8E60FD41}" dt="2020-08-26T22:42:58.431" v="161" actId="20577"/>
          <ac:spMkLst>
            <pc:docMk/>
            <pc:sldMk cId="3985441762" sldId="256"/>
            <ac:spMk id="9" creationId="{00000000-0000-0000-0000-000000000000}"/>
          </ac:spMkLst>
        </pc:spChg>
        <pc:spChg chg="mod">
          <ac:chgData name="Axel Maille" userId="065ad68c099279a8" providerId="LiveId" clId="{863FAA39-66EE-4740-B012-502D8E60FD41}" dt="2020-08-26T22:43:45.438" v="177"/>
          <ac:spMkLst>
            <pc:docMk/>
            <pc:sldMk cId="3985441762" sldId="256"/>
            <ac:spMk id="111" creationId="{00000000-0000-0000-0000-000000000000}"/>
          </ac:spMkLst>
        </pc:spChg>
        <pc:spChg chg="mod">
          <ac:chgData name="Axel Maille" userId="065ad68c099279a8" providerId="LiveId" clId="{863FAA39-66EE-4740-B012-502D8E60FD41}" dt="2020-08-26T22:40:26.891" v="21" actId="207"/>
          <ac:spMkLst>
            <pc:docMk/>
            <pc:sldMk cId="3985441762" sldId="256"/>
            <ac:spMk id="154" creationId="{00000000-0000-0000-0000-000000000000}"/>
          </ac:spMkLst>
        </pc:spChg>
        <pc:spChg chg="mod">
          <ac:chgData name="Axel Maille" userId="065ad68c099279a8" providerId="LiveId" clId="{863FAA39-66EE-4740-B012-502D8E60FD41}" dt="2020-08-26T22:40:40.869" v="23" actId="207"/>
          <ac:spMkLst>
            <pc:docMk/>
            <pc:sldMk cId="3985441762" sldId="256"/>
            <ac:spMk id="156" creationId="{00000000-0000-0000-0000-000000000000}"/>
          </ac:spMkLst>
        </pc:spChg>
        <pc:spChg chg="mod">
          <ac:chgData name="Axel Maille" userId="065ad68c099279a8" providerId="LiveId" clId="{863FAA39-66EE-4740-B012-502D8E60FD41}" dt="2020-08-26T22:40:44.534" v="28" actId="20577"/>
          <ac:spMkLst>
            <pc:docMk/>
            <pc:sldMk cId="3985441762" sldId="256"/>
            <ac:spMk id="158" creationId="{00000000-0000-0000-0000-000000000000}"/>
          </ac:spMkLst>
        </pc:spChg>
        <pc:spChg chg="mod">
          <ac:chgData name="Axel Maille" userId="065ad68c099279a8" providerId="LiveId" clId="{863FAA39-66EE-4740-B012-502D8E60FD41}" dt="2020-08-26T22:43:23.551" v="166" actId="108"/>
          <ac:spMkLst>
            <pc:docMk/>
            <pc:sldMk cId="3985441762" sldId="256"/>
            <ac:spMk id="162" creationId="{00000000-0000-0000-0000-000000000000}"/>
          </ac:spMkLst>
        </pc:spChg>
        <pc:spChg chg="mod">
          <ac:chgData name="Axel Maille" userId="065ad68c099279a8" providerId="LiveId" clId="{863FAA39-66EE-4740-B012-502D8E60FD41}" dt="2020-08-26T22:44:34.676" v="193"/>
          <ac:spMkLst>
            <pc:docMk/>
            <pc:sldMk cId="3985441762" sldId="256"/>
            <ac:spMk id="193" creationId="{00000000-0000-0000-0000-000000000000}"/>
          </ac:spMkLst>
        </pc:spChg>
        <pc:spChg chg="mod">
          <ac:chgData name="Axel Maille" userId="065ad68c099279a8" providerId="LiveId" clId="{863FAA39-66EE-4740-B012-502D8E60FD41}" dt="2020-08-26T22:45:02.830" v="202"/>
          <ac:spMkLst>
            <pc:docMk/>
            <pc:sldMk cId="3985441762" sldId="256"/>
            <ac:spMk id="197" creationId="{00000000-0000-0000-0000-000000000000}"/>
          </ac:spMkLst>
        </pc:spChg>
        <pc:spChg chg="mod">
          <ac:chgData name="Axel Maille" userId="065ad68c099279a8" providerId="LiveId" clId="{863FAA39-66EE-4740-B012-502D8E60FD41}" dt="2020-08-26T22:40:54.708" v="32" actId="1076"/>
          <ac:spMkLst>
            <pc:docMk/>
            <pc:sldMk cId="3985441762" sldId="256"/>
            <ac:spMk id="201" creationId="{00000000-0000-0000-0000-000000000000}"/>
          </ac:spMkLst>
        </pc:spChg>
        <pc:spChg chg="mod">
          <ac:chgData name="Axel Maille" userId="065ad68c099279a8" providerId="LiveId" clId="{863FAA39-66EE-4740-B012-502D8E60FD41}" dt="2020-08-26T22:40:03.915" v="17" actId="14100"/>
          <ac:spMkLst>
            <pc:docMk/>
            <pc:sldMk cId="3985441762" sldId="256"/>
            <ac:spMk id="203" creationId="{00000000-0000-0000-0000-000000000000}"/>
          </ac:spMkLst>
        </pc:spChg>
        <pc:spChg chg="mod">
          <ac:chgData name="Axel Maille" userId="065ad68c099279a8" providerId="LiveId" clId="{863FAA39-66EE-4740-B012-502D8E60FD41}" dt="2020-08-26T22:41:24.326" v="46" actId="20577"/>
          <ac:spMkLst>
            <pc:docMk/>
            <pc:sldMk cId="3985441762" sldId="256"/>
            <ac:spMk id="217" creationId="{00000000-0000-0000-0000-000000000000}"/>
          </ac:spMkLst>
        </pc:spChg>
        <pc:spChg chg="mod">
          <ac:chgData name="Axel Maille" userId="065ad68c099279a8" providerId="LiveId" clId="{863FAA39-66EE-4740-B012-502D8E60FD41}" dt="2020-08-26T22:41:07.233" v="35" actId="2711"/>
          <ac:spMkLst>
            <pc:docMk/>
            <pc:sldMk cId="3985441762" sldId="256"/>
            <ac:spMk id="218" creationId="{00000000-0000-0000-0000-000000000000}"/>
          </ac:spMkLst>
        </pc:spChg>
        <pc:spChg chg="mod">
          <ac:chgData name="Axel Maille" userId="065ad68c099279a8" providerId="LiveId" clId="{863FAA39-66EE-4740-B012-502D8E60FD41}" dt="2020-08-26T22:41:34.092" v="48" actId="108"/>
          <ac:spMkLst>
            <pc:docMk/>
            <pc:sldMk cId="3985441762" sldId="256"/>
            <ac:spMk id="219" creationId="{00000000-0000-0000-0000-000000000000}"/>
          </ac:spMkLst>
        </pc:spChg>
        <pc:spChg chg="mod">
          <ac:chgData name="Axel Maille" userId="065ad68c099279a8" providerId="LiveId" clId="{863FAA39-66EE-4740-B012-502D8E60FD41}" dt="2020-08-26T22:41:12.471" v="42" actId="20577"/>
          <ac:spMkLst>
            <pc:docMk/>
            <pc:sldMk cId="3985441762" sldId="256"/>
            <ac:spMk id="22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tif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 name="Rounded Rectangle 226"/>
          <p:cNvSpPr/>
          <p:nvPr/>
        </p:nvSpPr>
        <p:spPr>
          <a:xfrm>
            <a:off x="361467" y="7305633"/>
            <a:ext cx="3231400" cy="1440473"/>
          </a:xfrm>
          <a:prstGeom prst="roundRect">
            <a:avLst>
              <a:gd name="adj" fmla="val 860"/>
            </a:avLst>
          </a:prstGeom>
          <a:solidFill>
            <a:schemeClr val="bg1"/>
          </a:solidFill>
          <a:ln>
            <a:noFill/>
          </a:ln>
          <a:effectLst>
            <a:outerShdw blurRad="190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ounded Rectangle 227"/>
          <p:cNvSpPr/>
          <p:nvPr/>
        </p:nvSpPr>
        <p:spPr>
          <a:xfrm>
            <a:off x="4232585" y="7124544"/>
            <a:ext cx="2986266" cy="2903276"/>
          </a:xfrm>
          <a:prstGeom prst="roundRect">
            <a:avLst>
              <a:gd name="adj" fmla="val 860"/>
            </a:avLst>
          </a:prstGeom>
          <a:solidFill>
            <a:schemeClr val="bg1"/>
          </a:solidFill>
          <a:ln>
            <a:noFill/>
          </a:ln>
          <a:effectLst>
            <a:outerShdw blurRad="190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Rounded Rectangle 228"/>
          <p:cNvSpPr/>
          <p:nvPr/>
        </p:nvSpPr>
        <p:spPr>
          <a:xfrm>
            <a:off x="4232585" y="2936646"/>
            <a:ext cx="2986266" cy="3907032"/>
          </a:xfrm>
          <a:prstGeom prst="roundRect">
            <a:avLst>
              <a:gd name="adj" fmla="val 860"/>
            </a:avLst>
          </a:prstGeom>
          <a:solidFill>
            <a:schemeClr val="bg1"/>
          </a:solidFill>
          <a:ln>
            <a:noFill/>
          </a:ln>
          <a:effectLst>
            <a:outerShdw blurRad="190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ounded Rectangle 229"/>
          <p:cNvSpPr/>
          <p:nvPr/>
        </p:nvSpPr>
        <p:spPr>
          <a:xfrm>
            <a:off x="359527" y="2936867"/>
            <a:ext cx="3233340" cy="2963868"/>
          </a:xfrm>
          <a:prstGeom prst="roundRect">
            <a:avLst>
              <a:gd name="adj" fmla="val 860"/>
            </a:avLst>
          </a:prstGeom>
          <a:solidFill>
            <a:schemeClr val="bg1"/>
          </a:solidFill>
          <a:ln>
            <a:noFill/>
          </a:ln>
          <a:effectLst>
            <a:outerShdw blurRad="190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 y="9239713"/>
            <a:ext cx="7562850" cy="1015663"/>
          </a:xfrm>
          <a:prstGeom prst="rect">
            <a:avLst/>
          </a:prstGeom>
          <a:solidFill>
            <a:srgbClr val="FFFBE1">
              <a:alpha val="50000"/>
            </a:srgbClr>
          </a:solidFill>
          <a:ln w="3175">
            <a:noFill/>
          </a:ln>
          <a:effectLst>
            <a:outerShdw blurRad="127000" algn="ctr" rotWithShape="0">
              <a:prstClr val="black">
                <a:alpha val="40000"/>
              </a:prstClr>
            </a:outerShdw>
          </a:effectLst>
        </p:spPr>
        <p:txBody>
          <a:bodyPr wrap="square" rtlCol="0">
            <a:spAutoFit/>
          </a:bodyPr>
          <a:lstStyle/>
          <a:p>
            <a:pPr lvl="1">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Adresse</a:t>
            </a:r>
            <a:r>
              <a:rPr lang="en-US" sz="1000" dirty="0">
                <a:solidFill>
                  <a:schemeClr val="tx1">
                    <a:lumMod val="75000"/>
                    <a:lumOff val="25000"/>
                  </a:schemeClr>
                </a:solidFill>
                <a:latin typeface="Arial" panose="020B0604020202020204" pitchFamily="34" charset="0"/>
                <a:cs typeface="Arial" panose="020B0604020202020204" pitchFamily="34" charset="0"/>
              </a:rPr>
              <a:t>	:          12 Lorem ipsum 0000 Berlin</a:t>
            </a:r>
            <a:endParaRPr lang="en-US" sz="500" dirty="0">
              <a:solidFill>
                <a:schemeClr val="tx1">
                  <a:lumMod val="75000"/>
                  <a:lumOff val="25000"/>
                </a:schemeClr>
              </a:solidFill>
              <a:latin typeface="Arial" panose="020B0604020202020204" pitchFamily="34" charset="0"/>
              <a:cs typeface="Arial" panose="020B0604020202020204" pitchFamily="34" charset="0"/>
            </a:endParaRPr>
          </a:p>
          <a:p>
            <a:pPr lvl="1">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Phone		:          1234-456-789</a:t>
            </a:r>
          </a:p>
          <a:p>
            <a:pPr lvl="1">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Email		:          </a:t>
            </a:r>
            <a:r>
              <a:rPr lang="en-US" sz="1000" dirty="0" err="1">
                <a:solidFill>
                  <a:schemeClr val="tx1">
                    <a:lumMod val="75000"/>
                    <a:lumOff val="25000"/>
                  </a:schemeClr>
                </a:solidFill>
                <a:latin typeface="Arial" panose="020B0604020202020204" pitchFamily="34" charset="0"/>
                <a:cs typeface="Arial" panose="020B0604020202020204" pitchFamily="34" charset="0"/>
              </a:rPr>
              <a:t>mail@mail.com</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lvl="1">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Website	:          </a:t>
            </a:r>
            <a:r>
              <a:rPr lang="en-US" sz="1000" dirty="0" err="1">
                <a:solidFill>
                  <a:schemeClr val="tx1">
                    <a:lumMod val="75000"/>
                    <a:lumOff val="25000"/>
                  </a:schemeClr>
                </a:solidFill>
                <a:latin typeface="Arial" panose="020B0604020202020204" pitchFamily="34" charset="0"/>
                <a:cs typeface="Arial" panose="020B0604020202020204" pitchFamily="34" charset="0"/>
              </a:rPr>
              <a:t>www.twitter.com</a:t>
            </a:r>
            <a:r>
              <a:rPr lang="en-US" sz="1000" dirty="0">
                <a:solidFill>
                  <a:schemeClr val="tx1">
                    <a:lumMod val="75000"/>
                    <a:lumOff val="25000"/>
                  </a:schemeClr>
                </a:solidFill>
                <a:latin typeface="Arial" panose="020B0604020202020204" pitchFamily="34" charset="0"/>
                <a:cs typeface="Arial" panose="020B0604020202020204" pitchFamily="34" charset="0"/>
              </a:rPr>
              <a:t>/#</a:t>
            </a:r>
            <a:r>
              <a:rPr lang="en-US" sz="1000" dirty="0" err="1">
                <a:solidFill>
                  <a:schemeClr val="tx1">
                    <a:lumMod val="75000"/>
                    <a:lumOff val="25000"/>
                  </a:schemeClr>
                </a:solidFill>
                <a:latin typeface="Arial" panose="020B0604020202020204" pitchFamily="34" charset="0"/>
                <a:cs typeface="Arial" panose="020B0604020202020204" pitchFamily="34" charset="0"/>
              </a:rPr>
              <a:t>moi</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Freeform 11"/>
          <p:cNvSpPr/>
          <p:nvPr/>
        </p:nvSpPr>
        <p:spPr>
          <a:xfrm>
            <a:off x="-16042" y="-16042"/>
            <a:ext cx="7587916" cy="2759242"/>
          </a:xfrm>
          <a:custGeom>
            <a:avLst/>
            <a:gdLst>
              <a:gd name="connsiteX0" fmla="*/ 0 w 7587916"/>
              <a:gd name="connsiteY0" fmla="*/ 0 h 2759242"/>
              <a:gd name="connsiteX1" fmla="*/ 7587916 w 7587916"/>
              <a:gd name="connsiteY1" fmla="*/ 0 h 2759242"/>
              <a:gd name="connsiteX2" fmla="*/ 7587916 w 7587916"/>
              <a:gd name="connsiteY2" fmla="*/ 2759242 h 2759242"/>
              <a:gd name="connsiteX3" fmla="*/ 0 w 7587916"/>
              <a:gd name="connsiteY3" fmla="*/ 0 h 2759242"/>
            </a:gdLst>
            <a:ahLst/>
            <a:cxnLst>
              <a:cxn ang="0">
                <a:pos x="connsiteX0" y="connsiteY0"/>
              </a:cxn>
              <a:cxn ang="0">
                <a:pos x="connsiteX1" y="connsiteY1"/>
              </a:cxn>
              <a:cxn ang="0">
                <a:pos x="connsiteX2" y="connsiteY2"/>
              </a:cxn>
              <a:cxn ang="0">
                <a:pos x="connsiteX3" y="connsiteY3"/>
              </a:cxn>
            </a:cxnLst>
            <a:rect l="l" t="t" r="r" b="b"/>
            <a:pathLst>
              <a:path w="7587916" h="2759242">
                <a:moveTo>
                  <a:pt x="0" y="0"/>
                </a:moveTo>
                <a:lnTo>
                  <a:pt x="7587916" y="0"/>
                </a:lnTo>
                <a:lnTo>
                  <a:pt x="7587916" y="2759242"/>
                </a:lnTo>
                <a:lnTo>
                  <a:pt x="0" y="0"/>
                </a:lnTo>
                <a:close/>
              </a:path>
            </a:pathLst>
          </a:custGeom>
          <a:solidFill>
            <a:srgbClr val="DEEBF7">
              <a:alpha val="50000"/>
            </a:srgbClr>
          </a:solidFill>
          <a:ln>
            <a:noFill/>
          </a:ln>
          <a:effectLst>
            <a:outerShdw blurRad="254000" dist="38100" dir="8100000" sx="97000" sy="97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203"/>
          <p:cNvSpPr/>
          <p:nvPr/>
        </p:nvSpPr>
        <p:spPr>
          <a:xfrm rot="10800000" flipV="1">
            <a:off x="-9023" y="4545716"/>
            <a:ext cx="7571874" cy="6140164"/>
          </a:xfrm>
          <a:custGeom>
            <a:avLst/>
            <a:gdLst>
              <a:gd name="connsiteX0" fmla="*/ 0 w 7571874"/>
              <a:gd name="connsiteY0" fmla="*/ 7603958 h 7603958"/>
              <a:gd name="connsiteX1" fmla="*/ 0 w 7571874"/>
              <a:gd name="connsiteY1" fmla="*/ 3513221 h 7603958"/>
              <a:gd name="connsiteX2" fmla="*/ 7571874 w 7571874"/>
              <a:gd name="connsiteY2" fmla="*/ 0 h 7603958"/>
              <a:gd name="connsiteX3" fmla="*/ 7571874 w 7571874"/>
              <a:gd name="connsiteY3" fmla="*/ 4090737 h 7603958"/>
              <a:gd name="connsiteX4" fmla="*/ 0 w 7571874"/>
              <a:gd name="connsiteY4" fmla="*/ 7603958 h 7603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71874" h="7603958">
                <a:moveTo>
                  <a:pt x="0" y="7603958"/>
                </a:moveTo>
                <a:lnTo>
                  <a:pt x="0" y="3513221"/>
                </a:lnTo>
                <a:lnTo>
                  <a:pt x="7571874" y="0"/>
                </a:lnTo>
                <a:lnTo>
                  <a:pt x="7571874" y="4090737"/>
                </a:lnTo>
                <a:lnTo>
                  <a:pt x="0" y="7603958"/>
                </a:lnTo>
                <a:close/>
              </a:path>
            </a:pathLst>
          </a:custGeom>
          <a:solidFill>
            <a:srgbClr val="DEEBF7">
              <a:alpha val="50000"/>
            </a:srgbClr>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0" y="0"/>
            <a:ext cx="7571874" cy="7637626"/>
          </a:xfrm>
          <a:custGeom>
            <a:avLst/>
            <a:gdLst>
              <a:gd name="connsiteX0" fmla="*/ 0 w 7571874"/>
              <a:gd name="connsiteY0" fmla="*/ 7603958 h 7603958"/>
              <a:gd name="connsiteX1" fmla="*/ 0 w 7571874"/>
              <a:gd name="connsiteY1" fmla="*/ 3513221 h 7603958"/>
              <a:gd name="connsiteX2" fmla="*/ 7571874 w 7571874"/>
              <a:gd name="connsiteY2" fmla="*/ 0 h 7603958"/>
              <a:gd name="connsiteX3" fmla="*/ 7571874 w 7571874"/>
              <a:gd name="connsiteY3" fmla="*/ 4090737 h 7603958"/>
              <a:gd name="connsiteX4" fmla="*/ 0 w 7571874"/>
              <a:gd name="connsiteY4" fmla="*/ 7603958 h 7603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71874" h="7603958">
                <a:moveTo>
                  <a:pt x="0" y="7603958"/>
                </a:moveTo>
                <a:lnTo>
                  <a:pt x="0" y="3513221"/>
                </a:lnTo>
                <a:lnTo>
                  <a:pt x="7571874" y="0"/>
                </a:lnTo>
                <a:lnTo>
                  <a:pt x="7571874" y="4090737"/>
                </a:lnTo>
                <a:lnTo>
                  <a:pt x="0" y="7603958"/>
                </a:lnTo>
                <a:close/>
              </a:path>
            </a:pathLst>
          </a:custGeom>
          <a:solidFill>
            <a:srgbClr val="FFFBE1">
              <a:alpha val="50000"/>
            </a:srgbClr>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Rounded Rectangle 224"/>
          <p:cNvSpPr/>
          <p:nvPr/>
        </p:nvSpPr>
        <p:spPr>
          <a:xfrm>
            <a:off x="357620" y="7311755"/>
            <a:ext cx="3231400" cy="1440473"/>
          </a:xfrm>
          <a:prstGeom prst="roundRect">
            <a:avLst>
              <a:gd name="adj" fmla="val 860"/>
            </a:avLst>
          </a:pr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ounded Rectangle 223"/>
          <p:cNvSpPr/>
          <p:nvPr/>
        </p:nvSpPr>
        <p:spPr>
          <a:xfrm>
            <a:off x="4228738" y="7130666"/>
            <a:ext cx="2986266" cy="3124710"/>
          </a:xfrm>
          <a:prstGeom prst="roundRect">
            <a:avLst>
              <a:gd name="adj" fmla="val 860"/>
            </a:avLst>
          </a:pr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ounded Rectangle 62"/>
          <p:cNvSpPr/>
          <p:nvPr/>
        </p:nvSpPr>
        <p:spPr>
          <a:xfrm>
            <a:off x="352545" y="179522"/>
            <a:ext cx="1751531" cy="1761289"/>
          </a:xfrm>
          <a:prstGeom prst="roundRect">
            <a:avLst>
              <a:gd name="adj" fmla="val 860"/>
            </a:avLst>
          </a:prstGeom>
          <a:solidFill>
            <a:schemeClr val="bg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ounded Rectangle 61"/>
          <p:cNvSpPr/>
          <p:nvPr/>
        </p:nvSpPr>
        <p:spPr>
          <a:xfrm>
            <a:off x="4228738" y="2942768"/>
            <a:ext cx="2986266" cy="3907032"/>
          </a:xfrm>
          <a:prstGeom prst="roundRect">
            <a:avLst>
              <a:gd name="adj" fmla="val 860"/>
            </a:avLst>
          </a:pr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355680" y="2942988"/>
            <a:ext cx="3233340" cy="3365217"/>
          </a:xfrm>
          <a:prstGeom prst="roundRect">
            <a:avLst>
              <a:gd name="adj" fmla="val 860"/>
            </a:avLst>
          </a:pr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93366" y="536960"/>
            <a:ext cx="4881704" cy="846386"/>
          </a:xfrm>
          <a:prstGeom prst="rect">
            <a:avLst/>
          </a:prstGeom>
          <a:noFill/>
          <a:ln w="3175">
            <a:noFill/>
          </a:ln>
        </p:spPr>
        <p:txBody>
          <a:bodyPr wrap="square" rtlCol="0" anchor="ctr">
            <a:spAutoFit/>
          </a:bodyPr>
          <a:lstStyle/>
          <a:p>
            <a:pPr algn="r"/>
            <a:r>
              <a:rPr lang="en-US" sz="3200" b="1" dirty="0">
                <a:solidFill>
                  <a:schemeClr val="tx1">
                    <a:lumMod val="75000"/>
                    <a:lumOff val="25000"/>
                  </a:schemeClr>
                </a:solidFill>
                <a:latin typeface="Arial" panose="020B0604020202020204" pitchFamily="34" charset="0"/>
                <a:cs typeface="Arial" panose="020B0604020202020204" pitchFamily="34" charset="0"/>
              </a:rPr>
              <a:t>ALAN SCHMITT</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1400" dirty="0">
                <a:solidFill>
                  <a:schemeClr val="tx1">
                    <a:lumMod val="50000"/>
                    <a:lumOff val="50000"/>
                  </a:schemeClr>
                </a:solidFill>
                <a:latin typeface="Arial" panose="020B0604020202020204" pitchFamily="34" charset="0"/>
                <a:cs typeface="Arial" panose="020B0604020202020204" pitchFamily="34" charset="0"/>
              </a:rPr>
              <a:t>POSITIONSTITEL</a:t>
            </a:r>
            <a:endParaRPr lang="en-US" sz="1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9" name="TextBox 8"/>
          <p:cNvSpPr txBox="1"/>
          <p:nvPr/>
        </p:nvSpPr>
        <p:spPr>
          <a:xfrm>
            <a:off x="4224031" y="7510580"/>
            <a:ext cx="3165359" cy="1246495"/>
          </a:xfrm>
          <a:prstGeom prst="rect">
            <a:avLst/>
          </a:prstGeom>
          <a:noFill/>
          <a:ln w="3175">
            <a:noFill/>
          </a:ln>
        </p:spPr>
        <p:txBody>
          <a:bodyPr wrap="square" rtlCol="0">
            <a:spAutoFit/>
          </a:bodyPr>
          <a:lstStyle/>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HTML PHP ASP</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RUBY ON RAIL</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Graphic Design</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Office / Windows</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Internet</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362697" y="7685188"/>
            <a:ext cx="3165359" cy="990784"/>
          </a:xfrm>
          <a:prstGeom prst="rect">
            <a:avLst/>
          </a:prstGeom>
          <a:noFill/>
          <a:ln w="3175">
            <a:noFill/>
          </a:ln>
        </p:spPr>
        <p:txBody>
          <a:bodyPr wrap="square" rtlCol="0">
            <a:spAutoFit/>
          </a:bodyPr>
          <a:lstStyle/>
          <a:p>
            <a:pPr>
              <a:lnSpc>
                <a:spcPct val="150000"/>
              </a:lnSpc>
            </a:pPr>
            <a:r>
              <a:rPr lang="de-DE" sz="1000" dirty="0"/>
              <a:t>Kreativ</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t>Pünktlich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t>Reagens</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t>Kampflustig</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62" name="TextBox 161"/>
          <p:cNvSpPr txBox="1"/>
          <p:nvPr/>
        </p:nvSpPr>
        <p:spPr>
          <a:xfrm>
            <a:off x="4224031" y="9233872"/>
            <a:ext cx="3165359" cy="759952"/>
          </a:xfrm>
          <a:prstGeom prst="rect">
            <a:avLst/>
          </a:prstGeom>
          <a:noFill/>
          <a:ln w="3175">
            <a:noFill/>
          </a:ln>
        </p:spPr>
        <p:txBody>
          <a:bodyPr wrap="square" rtlCol="0">
            <a:spAutoFit/>
          </a:bodyPr>
          <a:lstStyle/>
          <a:p>
            <a:pPr>
              <a:lnSpc>
                <a:spcPct val="150000"/>
              </a:lnSpc>
            </a:pPr>
            <a:r>
              <a:rPr lang="de-DE" sz="1000" dirty="0">
                <a:solidFill>
                  <a:schemeClr val="tx1">
                    <a:lumMod val="75000"/>
                    <a:lumOff val="25000"/>
                  </a:schemeClr>
                </a:solidFill>
                <a:latin typeface="Arial" panose="020B0604020202020204" pitchFamily="34" charset="0"/>
                <a:cs typeface="Arial" panose="020B0604020202020204" pitchFamily="34" charset="0"/>
              </a:rPr>
              <a:t>Englisch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75000"/>
                    <a:lumOff val="25000"/>
                  </a:schemeClr>
                </a:solidFill>
                <a:latin typeface="Arial" panose="020B0604020202020204" pitchFamily="34" charset="0"/>
                <a:cs typeface="Arial" panose="020B0604020202020204" pitchFamily="34" charset="0"/>
              </a:rPr>
              <a:t>Italienisch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75000"/>
                    <a:lumOff val="25000"/>
                  </a:schemeClr>
                </a:solidFill>
                <a:latin typeface="Arial" panose="020B0604020202020204" pitchFamily="34" charset="0"/>
                <a:cs typeface="Arial" panose="020B0604020202020204" pitchFamily="34" charset="0"/>
              </a:rPr>
              <a:t>Französisch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2103835" y="1837305"/>
            <a:ext cx="5096317" cy="830997"/>
          </a:xfrm>
          <a:prstGeom prst="rect">
            <a:avLst/>
          </a:prstGeom>
          <a:noFill/>
        </p:spPr>
        <p:txBody>
          <a:bodyPr wrap="square" rtlCol="0">
            <a:spAutoFit/>
          </a:bodyPr>
          <a:lstStyle/>
          <a:p>
            <a:pPr algn="r"/>
            <a:r>
              <a:rPr lang="de-DE" sz="1200" dirty="0">
                <a:solidFill>
                  <a:schemeClr val="tx1">
                    <a:lumMod val="50000"/>
                    <a:lumOff val="50000"/>
                  </a:schemeClr>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54" name="TextBox 153"/>
          <p:cNvSpPr txBox="1"/>
          <p:nvPr/>
        </p:nvSpPr>
        <p:spPr>
          <a:xfrm>
            <a:off x="362699" y="2997071"/>
            <a:ext cx="3375351" cy="276999"/>
          </a:xfrm>
          <a:prstGeom prst="rect">
            <a:avLst/>
          </a:prstGeom>
          <a:noFill/>
        </p:spPr>
        <p:txBody>
          <a:bodyPr wrap="square" rtlCol="0">
            <a:spAutoFit/>
          </a:bodyPr>
          <a:lstStyle/>
          <a:p>
            <a:r>
              <a:rPr lang="de-DE" sz="1200" b="1" dirty="0">
                <a:latin typeface="Arial" panose="020B0604020202020204" pitchFamily="34" charset="0"/>
                <a:cs typeface="Arial" panose="020B0604020202020204" pitchFamily="34" charset="0"/>
              </a:rPr>
              <a:t>BERUFSERFAHRUNG</a:t>
            </a:r>
          </a:p>
        </p:txBody>
      </p:sp>
      <p:sp>
        <p:nvSpPr>
          <p:cNvPr id="156" name="TextBox 155"/>
          <p:cNvSpPr txBox="1"/>
          <p:nvPr/>
        </p:nvSpPr>
        <p:spPr>
          <a:xfrm>
            <a:off x="4220260" y="2998282"/>
            <a:ext cx="2979892" cy="276999"/>
          </a:xfrm>
          <a:prstGeom prst="rect">
            <a:avLst/>
          </a:prstGeom>
          <a:noFill/>
        </p:spPr>
        <p:txBody>
          <a:bodyPr wrap="square" rtlCol="0">
            <a:spAutoFit/>
          </a:bodyPr>
          <a:lstStyle/>
          <a:p>
            <a:pPr algn="r"/>
            <a:r>
              <a:rPr lang="de-DE" sz="1200" b="1" dirty="0">
                <a:latin typeface="Arial" panose="020B0604020202020204" pitchFamily="34" charset="0"/>
                <a:cs typeface="Arial" panose="020B0604020202020204" pitchFamily="34" charset="0"/>
              </a:rPr>
              <a:t>AUSBILDUNG</a:t>
            </a:r>
            <a:endParaRPr lang="en-US" sz="1000" dirty="0">
              <a:latin typeface="Arial" panose="020B0604020202020204" pitchFamily="34" charset="0"/>
              <a:cs typeface="Arial" panose="020B0604020202020204" pitchFamily="34" charset="0"/>
            </a:endParaRPr>
          </a:p>
        </p:txBody>
      </p:sp>
      <p:sp>
        <p:nvSpPr>
          <p:cNvPr id="158" name="TextBox 157"/>
          <p:cNvSpPr txBox="1"/>
          <p:nvPr/>
        </p:nvSpPr>
        <p:spPr>
          <a:xfrm>
            <a:off x="363418" y="6381341"/>
            <a:ext cx="3452567" cy="276999"/>
          </a:xfrm>
          <a:prstGeom prst="rect">
            <a:avLst/>
          </a:prstGeom>
          <a:noFill/>
        </p:spPr>
        <p:txBody>
          <a:bodyPr wrap="square" rtlCol="0">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HOBBY</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3" name="TextBox 192"/>
          <p:cNvSpPr txBox="1"/>
          <p:nvPr/>
        </p:nvSpPr>
        <p:spPr>
          <a:xfrm>
            <a:off x="354402" y="3324038"/>
            <a:ext cx="3233340" cy="3000821"/>
          </a:xfrm>
          <a:prstGeom prst="rect">
            <a:avLst/>
          </a:prstGeom>
          <a:noFill/>
        </p:spPr>
        <p:txBody>
          <a:bodyPr wrap="square" rtlCol="0">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pPr lvl="0" defTabSz="457200">
              <a:defRPr/>
            </a:pPr>
            <a:endParaRPr lang="fr-FR"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pPr lvl="0" defTabSz="457200">
              <a:defRPr/>
            </a:pPr>
            <a:endParaRPr lang="fr-FR"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a:p>
            <a:pPr lvl="0" defTabSz="457200">
              <a:defRPr/>
            </a:pPr>
            <a:endParaRPr lang="fr-FR"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4224035" y="3300690"/>
            <a:ext cx="2976116" cy="3693319"/>
          </a:xfrm>
          <a:prstGeom prst="rect">
            <a:avLst/>
          </a:prstGeom>
          <a:noFill/>
        </p:spPr>
        <p:txBody>
          <a:bodyPr wrap="square" rtlCol="0">
            <a:spAutoFit/>
          </a:bodyPr>
          <a:lstStyle/>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endParaRPr lang="en-US" sz="900" dirty="0">
              <a:latin typeface="Arial" panose="020B0604020202020204" pitchFamily="34" charset="0"/>
              <a:cs typeface="Arial" panose="020B0604020202020204" pitchFamily="34" charset="0"/>
            </a:endParaRPr>
          </a:p>
        </p:txBody>
      </p:sp>
      <p:sp>
        <p:nvSpPr>
          <p:cNvPr id="201" name="TextBox 200"/>
          <p:cNvSpPr txBox="1"/>
          <p:nvPr/>
        </p:nvSpPr>
        <p:spPr>
          <a:xfrm>
            <a:off x="352545" y="6644116"/>
            <a:ext cx="3452567" cy="507831"/>
          </a:xfrm>
          <a:prstGeom prst="rect">
            <a:avLst/>
          </a:prstGeom>
          <a:noFill/>
        </p:spPr>
        <p:txBody>
          <a:bodyPr wrap="square" rtlCol="0">
            <a:spAutoFit/>
          </a:bodyPr>
          <a:lstStyle/>
          <a:p>
            <a:r>
              <a:rPr lang="de-DE" sz="900" dirty="0">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sp>
        <p:nvSpPr>
          <p:cNvPr id="217" name="TextBox 216"/>
          <p:cNvSpPr txBox="1"/>
          <p:nvPr/>
        </p:nvSpPr>
        <p:spPr>
          <a:xfrm>
            <a:off x="4224034" y="7188746"/>
            <a:ext cx="3165356" cy="276999"/>
          </a:xfrm>
          <a:prstGeom prst="rect">
            <a:avLst/>
          </a:prstGeom>
          <a:noFill/>
          <a:ln w="3175">
            <a:noFill/>
          </a:ln>
        </p:spPr>
        <p:txBody>
          <a:bodyPr wrap="square" rtlCol="0" anchor="ctr">
            <a:spAutoFit/>
          </a:bodyPr>
          <a:lstStyle/>
          <a:p>
            <a:r>
              <a:rPr lang="de-DE" sz="1200" b="1" dirty="0">
                <a:solidFill>
                  <a:schemeClr val="tx1">
                    <a:lumMod val="75000"/>
                    <a:lumOff val="25000"/>
                  </a:schemeClr>
                </a:solidFill>
                <a:latin typeface="Arial" panose="020B0604020202020204" pitchFamily="34" charset="0"/>
                <a:cs typeface="Arial" panose="020B0604020202020204" pitchFamily="34" charset="0"/>
              </a:rPr>
              <a:t>KOMPETENZE</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18" name="TextBox 217"/>
          <p:cNvSpPr txBox="1"/>
          <p:nvPr/>
        </p:nvSpPr>
        <p:spPr>
          <a:xfrm>
            <a:off x="362698" y="7384947"/>
            <a:ext cx="3165358" cy="276999"/>
          </a:xfrm>
          <a:prstGeom prst="rect">
            <a:avLst/>
          </a:prstGeom>
          <a:noFill/>
          <a:ln w="3175">
            <a:noFill/>
          </a:ln>
        </p:spPr>
        <p:txBody>
          <a:bodyPr wrap="square" rtlCol="0" anchor="ctr">
            <a:spAutoFit/>
          </a:bodyPr>
          <a:lstStyle/>
          <a:p>
            <a:r>
              <a:rPr lang="de-DE" sz="1200" b="1" dirty="0">
                <a:latin typeface="Arial" panose="020B0604020202020204" pitchFamily="34" charset="0"/>
                <a:cs typeface="Arial" panose="020B0604020202020204" pitchFamily="34" charset="0"/>
              </a:rPr>
              <a:t>PERSÖNLICHKEIT</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19" name="TextBox 218"/>
          <p:cNvSpPr txBox="1"/>
          <p:nvPr/>
        </p:nvSpPr>
        <p:spPr>
          <a:xfrm>
            <a:off x="4228738" y="8908922"/>
            <a:ext cx="3160652" cy="276999"/>
          </a:xfrm>
          <a:prstGeom prst="rect">
            <a:avLst/>
          </a:prstGeom>
          <a:noFill/>
          <a:ln w="3175">
            <a:noFill/>
          </a:ln>
        </p:spPr>
        <p:txBody>
          <a:bodyPr wrap="square" rtlCol="0" anchor="ctr">
            <a:spAutoFit/>
          </a:bodyPr>
          <a:lstStyle/>
          <a:p>
            <a:r>
              <a:rPr lang="de-DE" sz="1200" b="1" dirty="0">
                <a:solidFill>
                  <a:schemeClr val="tx1">
                    <a:lumMod val="75000"/>
                    <a:lumOff val="25000"/>
                  </a:schemeClr>
                </a:solidFill>
                <a:latin typeface="Arial" panose="020B0604020202020204" pitchFamily="34" charset="0"/>
                <a:cs typeface="Arial" panose="020B0604020202020204" pitchFamily="34" charset="0"/>
              </a:rPr>
              <a:t>SPRACHEN</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20" name="TextBox 219"/>
          <p:cNvSpPr txBox="1"/>
          <p:nvPr/>
        </p:nvSpPr>
        <p:spPr>
          <a:xfrm>
            <a:off x="362697" y="8935784"/>
            <a:ext cx="2711453" cy="276999"/>
          </a:xfrm>
          <a:prstGeom prst="rect">
            <a:avLst/>
          </a:prstGeom>
          <a:noFill/>
          <a:ln w="3175">
            <a:noFill/>
          </a:ln>
        </p:spPr>
        <p:txBody>
          <a:bodyPr wrap="square" rtlCol="0" anchor="ctr">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KONTAKT</a:t>
            </a:r>
          </a:p>
        </p:txBody>
      </p:sp>
      <p:sp>
        <p:nvSpPr>
          <p:cNvPr id="5" name="Oval 4"/>
          <p:cNvSpPr/>
          <p:nvPr/>
        </p:nvSpPr>
        <p:spPr>
          <a:xfrm>
            <a:off x="5929597"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038980"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148363"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257746"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367129"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476512"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6585895"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6695278"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6804661" y="7637567"/>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6914045" y="7637567"/>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5936882"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046265"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6155648"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6265031"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6374414"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483797"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593180"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702563"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6811946" y="7859717"/>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6921330" y="7859717"/>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5936882"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6046265"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6155648"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6265031"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374414"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6483797"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6593180"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6702563"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6811946" y="8092089"/>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921330" y="8092089"/>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5936882"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6046265"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6155648"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6265031"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6374414"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483797"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593180"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6702563"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6811946" y="8322970"/>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6921330" y="8322970"/>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5929597"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6038980"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6148363"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6257746"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6367129"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6476512"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6585895"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6695278"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6804661" y="8564146"/>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6914045" y="8564146"/>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1987167"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2096550"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2205933"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2315316"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2424699"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2534082"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2643465"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2752848"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2862231" y="781466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2971615" y="781466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1994452"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2103835"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2213218"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2322601"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2431984"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2541367"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2650750"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2760133"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2869516" y="803681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2978900" y="803681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1994452"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2103835"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2213218"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2322601"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2431984"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2541367"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2650750"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2760133"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2869516" y="8269190"/>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p:cNvSpPr/>
          <p:nvPr/>
        </p:nvSpPr>
        <p:spPr>
          <a:xfrm>
            <a:off x="2978900" y="8269190"/>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1994452"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p:cNvSpPr/>
          <p:nvPr/>
        </p:nvSpPr>
        <p:spPr>
          <a:xfrm>
            <a:off x="2103835"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Oval 169"/>
          <p:cNvSpPr/>
          <p:nvPr/>
        </p:nvSpPr>
        <p:spPr>
          <a:xfrm>
            <a:off x="2213218"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p:cNvSpPr/>
          <p:nvPr/>
        </p:nvSpPr>
        <p:spPr>
          <a:xfrm>
            <a:off x="2322601"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2431984"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2541367"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2650750"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p:cNvSpPr/>
          <p:nvPr/>
        </p:nvSpPr>
        <p:spPr>
          <a:xfrm>
            <a:off x="2760133"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p:cNvSpPr/>
          <p:nvPr/>
        </p:nvSpPr>
        <p:spPr>
          <a:xfrm>
            <a:off x="2869516" y="8500071"/>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2978900" y="8500071"/>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Oval 177"/>
          <p:cNvSpPr/>
          <p:nvPr/>
        </p:nvSpPr>
        <p:spPr>
          <a:xfrm>
            <a:off x="5936882"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p:cNvSpPr/>
          <p:nvPr/>
        </p:nvSpPr>
        <p:spPr>
          <a:xfrm>
            <a:off x="6046265"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p:cNvSpPr/>
          <p:nvPr/>
        </p:nvSpPr>
        <p:spPr>
          <a:xfrm>
            <a:off x="6155648"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p:cNvSpPr/>
          <p:nvPr/>
        </p:nvSpPr>
        <p:spPr>
          <a:xfrm>
            <a:off x="6265031"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6374414"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6483797"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6593180"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6702563"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p:cNvSpPr/>
          <p:nvPr/>
        </p:nvSpPr>
        <p:spPr>
          <a:xfrm>
            <a:off x="6811946" y="934289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Oval 186"/>
          <p:cNvSpPr/>
          <p:nvPr/>
        </p:nvSpPr>
        <p:spPr>
          <a:xfrm>
            <a:off x="6921330" y="934289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Oval 187"/>
          <p:cNvSpPr/>
          <p:nvPr/>
        </p:nvSpPr>
        <p:spPr>
          <a:xfrm>
            <a:off x="5936882"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p:cNvSpPr/>
          <p:nvPr/>
        </p:nvSpPr>
        <p:spPr>
          <a:xfrm>
            <a:off x="6046265"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Oval 189"/>
          <p:cNvSpPr/>
          <p:nvPr/>
        </p:nvSpPr>
        <p:spPr>
          <a:xfrm>
            <a:off x="6155648"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Oval 190"/>
          <p:cNvSpPr/>
          <p:nvPr/>
        </p:nvSpPr>
        <p:spPr>
          <a:xfrm>
            <a:off x="6265031"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6374414"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p:cNvSpPr/>
          <p:nvPr/>
        </p:nvSpPr>
        <p:spPr>
          <a:xfrm>
            <a:off x="6483797"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Oval 205"/>
          <p:cNvSpPr/>
          <p:nvPr/>
        </p:nvSpPr>
        <p:spPr>
          <a:xfrm>
            <a:off x="6593180"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6702563"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p:cNvSpPr/>
          <p:nvPr/>
        </p:nvSpPr>
        <p:spPr>
          <a:xfrm>
            <a:off x="6811946" y="9573779"/>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p:cNvSpPr/>
          <p:nvPr/>
        </p:nvSpPr>
        <p:spPr>
          <a:xfrm>
            <a:off x="6921330" y="9573779"/>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Oval 209"/>
          <p:cNvSpPr/>
          <p:nvPr/>
        </p:nvSpPr>
        <p:spPr>
          <a:xfrm>
            <a:off x="5929597"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Oval 210"/>
          <p:cNvSpPr/>
          <p:nvPr/>
        </p:nvSpPr>
        <p:spPr>
          <a:xfrm>
            <a:off x="6038980"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val 211"/>
          <p:cNvSpPr/>
          <p:nvPr/>
        </p:nvSpPr>
        <p:spPr>
          <a:xfrm>
            <a:off x="6148363"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Oval 212"/>
          <p:cNvSpPr/>
          <p:nvPr/>
        </p:nvSpPr>
        <p:spPr>
          <a:xfrm>
            <a:off x="6257746"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6367129"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Oval 214"/>
          <p:cNvSpPr/>
          <p:nvPr/>
        </p:nvSpPr>
        <p:spPr>
          <a:xfrm>
            <a:off x="6476512"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Oval 215"/>
          <p:cNvSpPr/>
          <p:nvPr/>
        </p:nvSpPr>
        <p:spPr>
          <a:xfrm>
            <a:off x="6585895"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Oval 220"/>
          <p:cNvSpPr/>
          <p:nvPr/>
        </p:nvSpPr>
        <p:spPr>
          <a:xfrm>
            <a:off x="6695278"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Oval 221"/>
          <p:cNvSpPr/>
          <p:nvPr/>
        </p:nvSpPr>
        <p:spPr>
          <a:xfrm>
            <a:off x="6804661" y="9814955"/>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Oval 222"/>
          <p:cNvSpPr/>
          <p:nvPr/>
        </p:nvSpPr>
        <p:spPr>
          <a:xfrm>
            <a:off x="6914045" y="9814955"/>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8064" y="7385490"/>
            <a:ext cx="281495" cy="281495"/>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649" y="7181964"/>
            <a:ext cx="281495" cy="281495"/>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98064" y="2997071"/>
            <a:ext cx="281495" cy="281495"/>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13190" y="2997071"/>
            <a:ext cx="281495" cy="281495"/>
          </a:xfrm>
          <a:prstGeom prst="rect">
            <a:avLst/>
          </a:prstGeom>
        </p:spPr>
      </p:pic>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11649" y="8920561"/>
            <a:ext cx="281495" cy="281495"/>
          </a:xfrm>
          <a:prstGeom prst="rect">
            <a:avLst/>
          </a:prstGeom>
        </p:spPr>
      </p:pic>
      <p:pic>
        <p:nvPicPr>
          <p:cNvPr id="157" name="Image 156"/>
          <p:cNvPicPr>
            <a:picLocks noChangeAspect="1"/>
          </p:cNvPicPr>
          <p:nvPr/>
        </p:nvPicPr>
        <p:blipFill rotWithShape="1">
          <a:blip r:embed="rId7"/>
          <a:srcRect l="36463"/>
          <a:stretch/>
        </p:blipFill>
        <p:spPr>
          <a:xfrm>
            <a:off x="471183" y="325500"/>
            <a:ext cx="1434403" cy="1466213"/>
          </a:xfrm>
          <a:prstGeom prst="ellipse">
            <a:avLst/>
          </a:prstGeom>
          <a:ln>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442</TotalTime>
  <Words>377</Words>
  <Application>Microsoft Macintosh PowerPoint</Application>
  <PresentationFormat>Personnalisé</PresentationFormat>
  <Paragraphs>53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159</cp:revision>
  <dcterms:created xsi:type="dcterms:W3CDTF">2015-04-27T10:39:12Z</dcterms:created>
  <dcterms:modified xsi:type="dcterms:W3CDTF">2020-08-26T22:45:04Z</dcterms:modified>
</cp:coreProperties>
</file>