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7562850" cy="10688638"/>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75A55"/>
    <a:srgbClr val="375B54"/>
    <a:srgbClr val="2E644A"/>
    <a:srgbClr val="282832"/>
    <a:srgbClr val="00AAE6"/>
    <a:srgbClr val="2A2D36"/>
    <a:srgbClr val="F1F2F5"/>
    <a:srgbClr val="E7E8ED"/>
    <a:srgbClr val="353B4B"/>
    <a:srgbClr val="2020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86B3860-A6A6-7C49-9498-0CC5507736CB}" v="29" dt="2020-08-26T22:38:56.81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665" autoAdjust="0"/>
    <p:restoredTop sz="94660"/>
  </p:normalViewPr>
  <p:slideViewPr>
    <p:cSldViewPr snapToGrid="0">
      <p:cViewPr varScale="1">
        <p:scale>
          <a:sx n="82" d="100"/>
          <a:sy n="82" d="100"/>
        </p:scale>
        <p:origin x="1464"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xel Maille" userId="065ad68c099279a8" providerId="LiveId" clId="{886B3860-A6A6-7C49-9498-0CC5507736CB}"/>
    <pc:docChg chg="undo custSel modSld">
      <pc:chgData name="Axel Maille" userId="065ad68c099279a8" providerId="LiveId" clId="{886B3860-A6A6-7C49-9498-0CC5507736CB}" dt="2020-08-26T23:37:33.574" v="149" actId="20577"/>
      <pc:docMkLst>
        <pc:docMk/>
      </pc:docMkLst>
      <pc:sldChg chg="modSp mod">
        <pc:chgData name="Axel Maille" userId="065ad68c099279a8" providerId="LiveId" clId="{886B3860-A6A6-7C49-9498-0CC5507736CB}" dt="2020-08-26T23:37:33.574" v="149" actId="20577"/>
        <pc:sldMkLst>
          <pc:docMk/>
          <pc:sldMk cId="3985441762" sldId="256"/>
        </pc:sldMkLst>
        <pc:spChg chg="mod">
          <ac:chgData name="Axel Maille" userId="065ad68c099279a8" providerId="LiveId" clId="{886B3860-A6A6-7C49-9498-0CC5507736CB}" dt="2020-08-26T16:39:21.888" v="131" actId="6549"/>
          <ac:spMkLst>
            <pc:docMk/>
            <pc:sldMk cId="3985441762" sldId="256"/>
            <ac:spMk id="7" creationId="{00000000-0000-0000-0000-000000000000}"/>
          </ac:spMkLst>
        </pc:spChg>
        <pc:spChg chg="mod">
          <ac:chgData name="Axel Maille" userId="065ad68c099279a8" providerId="LiveId" clId="{886B3860-A6A6-7C49-9498-0CC5507736CB}" dt="2020-08-26T16:37:42.731" v="80" actId="20577"/>
          <ac:spMkLst>
            <pc:docMk/>
            <pc:sldMk cId="3985441762" sldId="256"/>
            <ac:spMk id="8" creationId="{00000000-0000-0000-0000-000000000000}"/>
          </ac:spMkLst>
        </pc:spChg>
        <pc:spChg chg="mod">
          <ac:chgData name="Axel Maille" userId="065ad68c099279a8" providerId="LiveId" clId="{886B3860-A6A6-7C49-9498-0CC5507736CB}" dt="2020-08-26T16:38:52.820" v="99" actId="108"/>
          <ac:spMkLst>
            <pc:docMk/>
            <pc:sldMk cId="3985441762" sldId="256"/>
            <ac:spMk id="19" creationId="{00000000-0000-0000-0000-000000000000}"/>
          </ac:spMkLst>
        </pc:spChg>
        <pc:spChg chg="mod">
          <ac:chgData name="Axel Maille" userId="065ad68c099279a8" providerId="LiveId" clId="{886B3860-A6A6-7C49-9498-0CC5507736CB}" dt="2020-08-26T22:38:52.263" v="144" actId="108"/>
          <ac:spMkLst>
            <pc:docMk/>
            <pc:sldMk cId="3985441762" sldId="256"/>
            <ac:spMk id="154" creationId="{00000000-0000-0000-0000-000000000000}"/>
          </ac:spMkLst>
        </pc:spChg>
        <pc:spChg chg="mod">
          <ac:chgData name="Axel Maille" userId="065ad68c099279a8" providerId="LiveId" clId="{886B3860-A6A6-7C49-9498-0CC5507736CB}" dt="2020-08-26T22:39:05.877" v="146" actId="108"/>
          <ac:spMkLst>
            <pc:docMk/>
            <pc:sldMk cId="3985441762" sldId="256"/>
            <ac:spMk id="156" creationId="{00000000-0000-0000-0000-000000000000}"/>
          </ac:spMkLst>
        </pc:spChg>
        <pc:spChg chg="mod">
          <ac:chgData name="Axel Maille" userId="065ad68c099279a8" providerId="LiveId" clId="{886B3860-A6A6-7C49-9498-0CC5507736CB}" dt="2020-08-26T16:36:54.009" v="33" actId="20577"/>
          <ac:spMkLst>
            <pc:docMk/>
            <pc:sldMk cId="3985441762" sldId="256"/>
            <ac:spMk id="158" creationId="{00000000-0000-0000-0000-000000000000}"/>
          </ac:spMkLst>
        </pc:spChg>
        <pc:spChg chg="mod">
          <ac:chgData name="Axel Maille" userId="065ad68c099279a8" providerId="LiveId" clId="{886B3860-A6A6-7C49-9498-0CC5507736CB}" dt="2020-08-26T16:36:17.994" v="19"/>
          <ac:spMkLst>
            <pc:docMk/>
            <pc:sldMk cId="3985441762" sldId="256"/>
            <ac:spMk id="193" creationId="{00000000-0000-0000-0000-000000000000}"/>
          </ac:spMkLst>
        </pc:spChg>
        <pc:spChg chg="mod">
          <ac:chgData name="Axel Maille" userId="065ad68c099279a8" providerId="LiveId" clId="{886B3860-A6A6-7C49-9498-0CC5507736CB}" dt="2020-08-26T23:37:33.574" v="149" actId="20577"/>
          <ac:spMkLst>
            <pc:docMk/>
            <pc:sldMk cId="3985441762" sldId="256"/>
            <ac:spMk id="197" creationId="{00000000-0000-0000-0000-000000000000}"/>
          </ac:spMkLst>
        </pc:spChg>
        <pc:spChg chg="mod">
          <ac:chgData name="Axel Maille" userId="065ad68c099279a8" providerId="LiveId" clId="{886B3860-A6A6-7C49-9498-0CC5507736CB}" dt="2020-08-26T16:35:33.722" v="0"/>
          <ac:spMkLst>
            <pc:docMk/>
            <pc:sldMk cId="3985441762" sldId="256"/>
            <ac:spMk id="203" creationId="{00000000-0000-0000-0000-000000000000}"/>
          </ac:spMkLst>
        </pc:spChg>
        <pc:spChg chg="mod">
          <ac:chgData name="Axel Maille" userId="065ad68c099279a8" providerId="LiveId" clId="{886B3860-A6A6-7C49-9498-0CC5507736CB}" dt="2020-08-26T22:38:10.134" v="138" actId="20577"/>
          <ac:spMkLst>
            <pc:docMk/>
            <pc:sldMk cId="3985441762" sldId="256"/>
            <ac:spMk id="216" creationId="{00000000-0000-0000-0000-000000000000}"/>
          </ac:spMkLst>
        </pc:spChg>
        <pc:spChg chg="mod">
          <ac:chgData name="Axel Maille" userId="065ad68c099279a8" providerId="LiveId" clId="{886B3860-A6A6-7C49-9498-0CC5507736CB}" dt="2020-08-26T16:38:45.971" v="96" actId="108"/>
          <ac:spMkLst>
            <pc:docMk/>
            <pc:sldMk cId="3985441762" sldId="256"/>
            <ac:spMk id="231" creationId="{00000000-0000-0000-0000-000000000000}"/>
          </ac:spMkLst>
        </pc:spChg>
        <pc:spChg chg="mod">
          <ac:chgData name="Axel Maille" userId="065ad68c099279a8" providerId="LiveId" clId="{886B3860-A6A6-7C49-9498-0CC5507736CB}" dt="2020-08-26T16:38:07.342" v="86" actId="108"/>
          <ac:spMkLst>
            <pc:docMk/>
            <pc:sldMk cId="3985441762" sldId="256"/>
            <ac:spMk id="233" creationId="{00000000-0000-0000-0000-000000000000}"/>
          </ac:spMkLst>
        </pc:spChg>
        <pc:spChg chg="mod">
          <ac:chgData name="Axel Maille" userId="065ad68c099279a8" providerId="LiveId" clId="{886B3860-A6A6-7C49-9498-0CC5507736CB}" dt="2020-08-26T16:38:11.540" v="88" actId="108"/>
          <ac:spMkLst>
            <pc:docMk/>
            <pc:sldMk cId="3985441762" sldId="256"/>
            <ac:spMk id="235" creationId="{00000000-0000-0000-0000-000000000000}"/>
          </ac:spMkLst>
        </pc:spChg>
        <pc:spChg chg="mod">
          <ac:chgData name="Axel Maille" userId="065ad68c099279a8" providerId="LiveId" clId="{886B3860-A6A6-7C49-9498-0CC5507736CB}" dt="2020-08-26T16:38:21.719" v="90" actId="108"/>
          <ac:spMkLst>
            <pc:docMk/>
            <pc:sldMk cId="3985441762" sldId="256"/>
            <ac:spMk id="237" creationId="{00000000-0000-0000-0000-000000000000}"/>
          </ac:spMkLst>
        </pc:spChg>
        <pc:spChg chg="mod">
          <ac:chgData name="Axel Maille" userId="065ad68c099279a8" providerId="LiveId" clId="{886B3860-A6A6-7C49-9498-0CC5507736CB}" dt="2020-08-26T16:38:09.467" v="87" actId="108"/>
          <ac:spMkLst>
            <pc:docMk/>
            <pc:sldMk cId="3985441762" sldId="256"/>
            <ac:spMk id="239" creationId="{00000000-0000-0000-0000-000000000000}"/>
          </ac:spMkLst>
        </pc:spChg>
        <pc:spChg chg="mod">
          <ac:chgData name="Axel Maille" userId="065ad68c099279a8" providerId="LiveId" clId="{886B3860-A6A6-7C49-9498-0CC5507736CB}" dt="2020-08-26T16:38:24.591" v="91" actId="108"/>
          <ac:spMkLst>
            <pc:docMk/>
            <pc:sldMk cId="3985441762" sldId="256"/>
            <ac:spMk id="243" creationId="{00000000-0000-0000-0000-000000000000}"/>
          </ac:spMkLst>
        </pc:spChg>
        <pc:spChg chg="mod">
          <ac:chgData name="Axel Maille" userId="065ad68c099279a8" providerId="LiveId" clId="{886B3860-A6A6-7C49-9498-0CC5507736CB}" dt="2020-08-26T16:38:50.424" v="98" actId="108"/>
          <ac:spMkLst>
            <pc:docMk/>
            <pc:sldMk cId="3985441762" sldId="256"/>
            <ac:spMk id="245" creationId="{00000000-0000-0000-0000-000000000000}"/>
          </ac:spMkLst>
        </pc:spChg>
        <pc:spChg chg="mod">
          <ac:chgData name="Axel Maille" userId="065ad68c099279a8" providerId="LiveId" clId="{886B3860-A6A6-7C49-9498-0CC5507736CB}" dt="2020-08-26T16:37:23.539" v="37" actId="108"/>
          <ac:spMkLst>
            <pc:docMk/>
            <pc:sldMk cId="3985441762" sldId="256"/>
            <ac:spMk id="260"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67214" y="1749275"/>
            <a:ext cx="6428423" cy="3721230"/>
          </a:xfrm>
        </p:spPr>
        <p:txBody>
          <a:bodyPr anchor="b"/>
          <a:lstStyle>
            <a:lvl1pPr algn="ctr">
              <a:defRPr sz="4963"/>
            </a:lvl1pPr>
          </a:lstStyle>
          <a:p>
            <a:r>
              <a:rPr lang="en-US"/>
              <a:t>Click to edit Master title style</a:t>
            </a:r>
            <a:endParaRPr lang="en-US" dirty="0"/>
          </a:p>
        </p:txBody>
      </p:sp>
      <p:sp>
        <p:nvSpPr>
          <p:cNvPr id="3" name="Subtitle 2"/>
          <p:cNvSpPr>
            <a:spLocks noGrp="1"/>
          </p:cNvSpPr>
          <p:nvPr>
            <p:ph type="subTitle" idx="1"/>
          </p:nvPr>
        </p:nvSpPr>
        <p:spPr>
          <a:xfrm>
            <a:off x="945356" y="5614010"/>
            <a:ext cx="5672138" cy="2580613"/>
          </a:xfrm>
        </p:spPr>
        <p:txBody>
          <a:bodyPr/>
          <a:lstStyle>
            <a:lvl1pPr marL="0" indent="0" algn="ctr">
              <a:buNone/>
              <a:defRPr sz="1985"/>
            </a:lvl1pPr>
            <a:lvl2pPr marL="378150" indent="0" algn="ctr">
              <a:buNone/>
              <a:defRPr sz="1654"/>
            </a:lvl2pPr>
            <a:lvl3pPr marL="756300" indent="0" algn="ctr">
              <a:buNone/>
              <a:defRPr sz="1489"/>
            </a:lvl3pPr>
            <a:lvl4pPr marL="1134450" indent="0" algn="ctr">
              <a:buNone/>
              <a:defRPr sz="1323"/>
            </a:lvl4pPr>
            <a:lvl5pPr marL="1512600" indent="0" algn="ctr">
              <a:buNone/>
              <a:defRPr sz="1323"/>
            </a:lvl5pPr>
            <a:lvl6pPr marL="1890751" indent="0" algn="ctr">
              <a:buNone/>
              <a:defRPr sz="1323"/>
            </a:lvl6pPr>
            <a:lvl7pPr marL="2268901" indent="0" algn="ctr">
              <a:buNone/>
              <a:defRPr sz="1323"/>
            </a:lvl7pPr>
            <a:lvl8pPr marL="2647051" indent="0" algn="ctr">
              <a:buNone/>
              <a:defRPr sz="1323"/>
            </a:lvl8pPr>
            <a:lvl9pPr marL="3025201" indent="0" algn="ctr">
              <a:buNone/>
              <a:defRPr sz="1323"/>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46A803F-5665-4E7F-8DA6-11C67D5A65B1}" type="datetimeFigureOut">
              <a:rPr lang="en-US" smtClean="0"/>
              <a:t>8/27/20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22797947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6A803F-5665-4E7F-8DA6-11C67D5A65B1}" type="datetimeFigureOut">
              <a:rPr lang="en-US" smtClean="0"/>
              <a:t>8/27/20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20470902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12165" y="569071"/>
            <a:ext cx="1630740" cy="905812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19946" y="569071"/>
            <a:ext cx="4797683" cy="905812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6A803F-5665-4E7F-8DA6-11C67D5A65B1}" type="datetimeFigureOut">
              <a:rPr lang="en-US" smtClean="0"/>
              <a:t>8/27/20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2228004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6A803F-5665-4E7F-8DA6-11C67D5A65B1}" type="datetimeFigureOut">
              <a:rPr lang="en-US" smtClean="0"/>
              <a:t>8/27/20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41862593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16007" y="2664740"/>
            <a:ext cx="6522958" cy="4446176"/>
          </a:xfrm>
        </p:spPr>
        <p:txBody>
          <a:bodyPr anchor="b"/>
          <a:lstStyle>
            <a:lvl1pPr>
              <a:defRPr sz="4963"/>
            </a:lvl1pPr>
          </a:lstStyle>
          <a:p>
            <a:r>
              <a:rPr lang="en-US"/>
              <a:t>Click to edit Master title style</a:t>
            </a:r>
            <a:endParaRPr lang="en-US" dirty="0"/>
          </a:p>
        </p:txBody>
      </p:sp>
      <p:sp>
        <p:nvSpPr>
          <p:cNvPr id="3" name="Text Placeholder 2"/>
          <p:cNvSpPr>
            <a:spLocks noGrp="1"/>
          </p:cNvSpPr>
          <p:nvPr>
            <p:ph type="body" idx="1"/>
          </p:nvPr>
        </p:nvSpPr>
        <p:spPr>
          <a:xfrm>
            <a:off x="516007" y="7152978"/>
            <a:ext cx="6522958" cy="2338139"/>
          </a:xfrm>
        </p:spPr>
        <p:txBody>
          <a:bodyPr/>
          <a:lstStyle>
            <a:lvl1pPr marL="0" indent="0">
              <a:buNone/>
              <a:defRPr sz="1985">
                <a:solidFill>
                  <a:schemeClr val="tx1"/>
                </a:solidFill>
              </a:defRPr>
            </a:lvl1pPr>
            <a:lvl2pPr marL="378150" indent="0">
              <a:buNone/>
              <a:defRPr sz="1654">
                <a:solidFill>
                  <a:schemeClr val="tx1">
                    <a:tint val="75000"/>
                  </a:schemeClr>
                </a:solidFill>
              </a:defRPr>
            </a:lvl2pPr>
            <a:lvl3pPr marL="756300" indent="0">
              <a:buNone/>
              <a:defRPr sz="1489">
                <a:solidFill>
                  <a:schemeClr val="tx1">
                    <a:tint val="75000"/>
                  </a:schemeClr>
                </a:solidFill>
              </a:defRPr>
            </a:lvl3pPr>
            <a:lvl4pPr marL="1134450" indent="0">
              <a:buNone/>
              <a:defRPr sz="1323">
                <a:solidFill>
                  <a:schemeClr val="tx1">
                    <a:tint val="75000"/>
                  </a:schemeClr>
                </a:solidFill>
              </a:defRPr>
            </a:lvl4pPr>
            <a:lvl5pPr marL="1512600" indent="0">
              <a:buNone/>
              <a:defRPr sz="1323">
                <a:solidFill>
                  <a:schemeClr val="tx1">
                    <a:tint val="75000"/>
                  </a:schemeClr>
                </a:solidFill>
              </a:defRPr>
            </a:lvl5pPr>
            <a:lvl6pPr marL="1890751" indent="0">
              <a:buNone/>
              <a:defRPr sz="1323">
                <a:solidFill>
                  <a:schemeClr val="tx1">
                    <a:tint val="75000"/>
                  </a:schemeClr>
                </a:solidFill>
              </a:defRPr>
            </a:lvl6pPr>
            <a:lvl7pPr marL="2268901" indent="0">
              <a:buNone/>
              <a:defRPr sz="1323">
                <a:solidFill>
                  <a:schemeClr val="tx1">
                    <a:tint val="75000"/>
                  </a:schemeClr>
                </a:solidFill>
              </a:defRPr>
            </a:lvl7pPr>
            <a:lvl8pPr marL="2647051" indent="0">
              <a:buNone/>
              <a:defRPr sz="1323">
                <a:solidFill>
                  <a:schemeClr val="tx1">
                    <a:tint val="75000"/>
                  </a:schemeClr>
                </a:solidFill>
              </a:defRPr>
            </a:lvl8pPr>
            <a:lvl9pPr marL="3025201" indent="0">
              <a:buNone/>
              <a:defRPr sz="1323">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46A803F-5665-4E7F-8DA6-11C67D5A65B1}" type="datetimeFigureOut">
              <a:rPr lang="en-US" smtClean="0"/>
              <a:t>8/27/20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14580554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19946" y="2845355"/>
            <a:ext cx="3214211" cy="678184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28693" y="2845355"/>
            <a:ext cx="3214211" cy="678184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46A803F-5665-4E7F-8DA6-11C67D5A65B1}" type="datetimeFigureOut">
              <a:rPr lang="en-US" smtClean="0"/>
              <a:t>8/27/20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3367849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20931" y="569073"/>
            <a:ext cx="6522958" cy="2065976"/>
          </a:xfrm>
        </p:spPr>
        <p:txBody>
          <a:bodyPr/>
          <a:lstStyle/>
          <a:p>
            <a:r>
              <a:rPr lang="en-US"/>
              <a:t>Click to edit Master title style</a:t>
            </a:r>
            <a:endParaRPr lang="en-US" dirty="0"/>
          </a:p>
        </p:txBody>
      </p:sp>
      <p:sp>
        <p:nvSpPr>
          <p:cNvPr id="3" name="Text Placeholder 2"/>
          <p:cNvSpPr>
            <a:spLocks noGrp="1"/>
          </p:cNvSpPr>
          <p:nvPr>
            <p:ph type="body" idx="1"/>
          </p:nvPr>
        </p:nvSpPr>
        <p:spPr>
          <a:xfrm>
            <a:off x="520932" y="2620202"/>
            <a:ext cx="3199440" cy="1284120"/>
          </a:xfrm>
        </p:spPr>
        <p:txBody>
          <a:bodyPr anchor="b"/>
          <a:lstStyle>
            <a:lvl1pPr marL="0" indent="0">
              <a:buNone/>
              <a:defRPr sz="1985" b="1"/>
            </a:lvl1pPr>
            <a:lvl2pPr marL="378150" indent="0">
              <a:buNone/>
              <a:defRPr sz="1654" b="1"/>
            </a:lvl2pPr>
            <a:lvl3pPr marL="756300" indent="0">
              <a:buNone/>
              <a:defRPr sz="1489" b="1"/>
            </a:lvl3pPr>
            <a:lvl4pPr marL="1134450" indent="0">
              <a:buNone/>
              <a:defRPr sz="1323" b="1"/>
            </a:lvl4pPr>
            <a:lvl5pPr marL="1512600" indent="0">
              <a:buNone/>
              <a:defRPr sz="1323" b="1"/>
            </a:lvl5pPr>
            <a:lvl6pPr marL="1890751" indent="0">
              <a:buNone/>
              <a:defRPr sz="1323" b="1"/>
            </a:lvl6pPr>
            <a:lvl7pPr marL="2268901" indent="0">
              <a:buNone/>
              <a:defRPr sz="1323" b="1"/>
            </a:lvl7pPr>
            <a:lvl8pPr marL="2647051" indent="0">
              <a:buNone/>
              <a:defRPr sz="1323" b="1"/>
            </a:lvl8pPr>
            <a:lvl9pPr marL="3025201" indent="0">
              <a:buNone/>
              <a:defRPr sz="1323" b="1"/>
            </a:lvl9pPr>
          </a:lstStyle>
          <a:p>
            <a:pPr lvl="0"/>
            <a:r>
              <a:rPr lang="en-US"/>
              <a:t>Click to edit Master text styles</a:t>
            </a:r>
          </a:p>
        </p:txBody>
      </p:sp>
      <p:sp>
        <p:nvSpPr>
          <p:cNvPr id="4" name="Content Placeholder 3"/>
          <p:cNvSpPr>
            <a:spLocks noGrp="1"/>
          </p:cNvSpPr>
          <p:nvPr>
            <p:ph sz="half" idx="2"/>
          </p:nvPr>
        </p:nvSpPr>
        <p:spPr>
          <a:xfrm>
            <a:off x="520932" y="3904322"/>
            <a:ext cx="3199440" cy="574266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28693" y="2620202"/>
            <a:ext cx="3215196" cy="1284120"/>
          </a:xfrm>
        </p:spPr>
        <p:txBody>
          <a:bodyPr anchor="b"/>
          <a:lstStyle>
            <a:lvl1pPr marL="0" indent="0">
              <a:buNone/>
              <a:defRPr sz="1985" b="1"/>
            </a:lvl1pPr>
            <a:lvl2pPr marL="378150" indent="0">
              <a:buNone/>
              <a:defRPr sz="1654" b="1"/>
            </a:lvl2pPr>
            <a:lvl3pPr marL="756300" indent="0">
              <a:buNone/>
              <a:defRPr sz="1489" b="1"/>
            </a:lvl3pPr>
            <a:lvl4pPr marL="1134450" indent="0">
              <a:buNone/>
              <a:defRPr sz="1323" b="1"/>
            </a:lvl4pPr>
            <a:lvl5pPr marL="1512600" indent="0">
              <a:buNone/>
              <a:defRPr sz="1323" b="1"/>
            </a:lvl5pPr>
            <a:lvl6pPr marL="1890751" indent="0">
              <a:buNone/>
              <a:defRPr sz="1323" b="1"/>
            </a:lvl6pPr>
            <a:lvl7pPr marL="2268901" indent="0">
              <a:buNone/>
              <a:defRPr sz="1323" b="1"/>
            </a:lvl7pPr>
            <a:lvl8pPr marL="2647051" indent="0">
              <a:buNone/>
              <a:defRPr sz="1323" b="1"/>
            </a:lvl8pPr>
            <a:lvl9pPr marL="3025201" indent="0">
              <a:buNone/>
              <a:defRPr sz="1323" b="1"/>
            </a:lvl9pPr>
          </a:lstStyle>
          <a:p>
            <a:pPr lvl="0"/>
            <a:r>
              <a:rPr lang="en-US"/>
              <a:t>Click to edit Master text styles</a:t>
            </a:r>
          </a:p>
        </p:txBody>
      </p:sp>
      <p:sp>
        <p:nvSpPr>
          <p:cNvPr id="6" name="Content Placeholder 5"/>
          <p:cNvSpPr>
            <a:spLocks noGrp="1"/>
          </p:cNvSpPr>
          <p:nvPr>
            <p:ph sz="quarter" idx="4"/>
          </p:nvPr>
        </p:nvSpPr>
        <p:spPr>
          <a:xfrm>
            <a:off x="3828693" y="3904322"/>
            <a:ext cx="3215196" cy="574266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6A803F-5665-4E7F-8DA6-11C67D5A65B1}" type="datetimeFigureOut">
              <a:rPr lang="en-US" smtClean="0"/>
              <a:t>8/27/20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11492953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46A803F-5665-4E7F-8DA6-11C67D5A65B1}" type="datetimeFigureOut">
              <a:rPr lang="en-US" smtClean="0"/>
              <a:t>8/27/20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20772804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6A803F-5665-4E7F-8DA6-11C67D5A65B1}" type="datetimeFigureOut">
              <a:rPr lang="en-US" smtClean="0"/>
              <a:t>8/27/20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1948438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931" y="712576"/>
            <a:ext cx="2439216" cy="2494016"/>
          </a:xfrm>
        </p:spPr>
        <p:txBody>
          <a:bodyPr anchor="b"/>
          <a:lstStyle>
            <a:lvl1pPr>
              <a:defRPr sz="2647"/>
            </a:lvl1pPr>
          </a:lstStyle>
          <a:p>
            <a:r>
              <a:rPr lang="en-US"/>
              <a:t>Click to edit Master title style</a:t>
            </a:r>
            <a:endParaRPr lang="en-US" dirty="0"/>
          </a:p>
        </p:txBody>
      </p:sp>
      <p:sp>
        <p:nvSpPr>
          <p:cNvPr id="3" name="Content Placeholder 2"/>
          <p:cNvSpPr>
            <a:spLocks noGrp="1"/>
          </p:cNvSpPr>
          <p:nvPr>
            <p:ph idx="1"/>
          </p:nvPr>
        </p:nvSpPr>
        <p:spPr>
          <a:xfrm>
            <a:off x="3215196" y="1538968"/>
            <a:ext cx="3828693" cy="7595861"/>
          </a:xfrm>
        </p:spPr>
        <p:txBody>
          <a:bodyPr/>
          <a:lstStyle>
            <a:lvl1pPr>
              <a:defRPr sz="2647"/>
            </a:lvl1pPr>
            <a:lvl2pPr>
              <a:defRPr sz="2316"/>
            </a:lvl2pPr>
            <a:lvl3pPr>
              <a:defRPr sz="1985"/>
            </a:lvl3pPr>
            <a:lvl4pPr>
              <a:defRPr sz="1654"/>
            </a:lvl4pPr>
            <a:lvl5pPr>
              <a:defRPr sz="1654"/>
            </a:lvl5pPr>
            <a:lvl6pPr>
              <a:defRPr sz="1654"/>
            </a:lvl6pPr>
            <a:lvl7pPr>
              <a:defRPr sz="1654"/>
            </a:lvl7pPr>
            <a:lvl8pPr>
              <a:defRPr sz="1654"/>
            </a:lvl8pPr>
            <a:lvl9pPr>
              <a:defRPr sz="165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20931" y="3206592"/>
            <a:ext cx="2439216" cy="5940607"/>
          </a:xfrm>
        </p:spPr>
        <p:txBody>
          <a:bodyPr/>
          <a:lstStyle>
            <a:lvl1pPr marL="0" indent="0">
              <a:buNone/>
              <a:defRPr sz="1323"/>
            </a:lvl1pPr>
            <a:lvl2pPr marL="378150" indent="0">
              <a:buNone/>
              <a:defRPr sz="1158"/>
            </a:lvl2pPr>
            <a:lvl3pPr marL="756300" indent="0">
              <a:buNone/>
              <a:defRPr sz="993"/>
            </a:lvl3pPr>
            <a:lvl4pPr marL="1134450" indent="0">
              <a:buNone/>
              <a:defRPr sz="827"/>
            </a:lvl4pPr>
            <a:lvl5pPr marL="1512600" indent="0">
              <a:buNone/>
              <a:defRPr sz="827"/>
            </a:lvl5pPr>
            <a:lvl6pPr marL="1890751" indent="0">
              <a:buNone/>
              <a:defRPr sz="827"/>
            </a:lvl6pPr>
            <a:lvl7pPr marL="2268901" indent="0">
              <a:buNone/>
              <a:defRPr sz="827"/>
            </a:lvl7pPr>
            <a:lvl8pPr marL="2647051" indent="0">
              <a:buNone/>
              <a:defRPr sz="827"/>
            </a:lvl8pPr>
            <a:lvl9pPr marL="3025201" indent="0">
              <a:buNone/>
              <a:defRPr sz="827"/>
            </a:lvl9pPr>
          </a:lstStyle>
          <a:p>
            <a:pPr lvl="0"/>
            <a:r>
              <a:rPr lang="en-US"/>
              <a:t>Click to edit Master text styles</a:t>
            </a:r>
          </a:p>
        </p:txBody>
      </p:sp>
      <p:sp>
        <p:nvSpPr>
          <p:cNvPr id="5" name="Date Placeholder 4"/>
          <p:cNvSpPr>
            <a:spLocks noGrp="1"/>
          </p:cNvSpPr>
          <p:nvPr>
            <p:ph type="dt" sz="half" idx="10"/>
          </p:nvPr>
        </p:nvSpPr>
        <p:spPr/>
        <p:txBody>
          <a:bodyPr/>
          <a:lstStyle/>
          <a:p>
            <a:fld id="{046A803F-5665-4E7F-8DA6-11C67D5A65B1}" type="datetimeFigureOut">
              <a:rPr lang="en-US" smtClean="0"/>
              <a:t>8/27/20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1057270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931" y="712576"/>
            <a:ext cx="2439216" cy="2494016"/>
          </a:xfrm>
        </p:spPr>
        <p:txBody>
          <a:bodyPr anchor="b"/>
          <a:lstStyle>
            <a:lvl1pPr>
              <a:defRPr sz="2647"/>
            </a:lvl1pPr>
          </a:lstStyle>
          <a:p>
            <a:r>
              <a:rPr lang="en-US"/>
              <a:t>Click to edit Master title style</a:t>
            </a:r>
            <a:endParaRPr lang="en-US" dirty="0"/>
          </a:p>
        </p:txBody>
      </p:sp>
      <p:sp>
        <p:nvSpPr>
          <p:cNvPr id="3" name="Picture Placeholder 2"/>
          <p:cNvSpPr>
            <a:spLocks noGrp="1" noChangeAspect="1"/>
          </p:cNvSpPr>
          <p:nvPr>
            <p:ph type="pic" idx="1"/>
          </p:nvPr>
        </p:nvSpPr>
        <p:spPr>
          <a:xfrm>
            <a:off x="3215196" y="1538968"/>
            <a:ext cx="3828693" cy="7595861"/>
          </a:xfrm>
        </p:spPr>
        <p:txBody>
          <a:bodyPr anchor="t"/>
          <a:lstStyle>
            <a:lvl1pPr marL="0" indent="0">
              <a:buNone/>
              <a:defRPr sz="2647"/>
            </a:lvl1pPr>
            <a:lvl2pPr marL="378150" indent="0">
              <a:buNone/>
              <a:defRPr sz="2316"/>
            </a:lvl2pPr>
            <a:lvl3pPr marL="756300" indent="0">
              <a:buNone/>
              <a:defRPr sz="1985"/>
            </a:lvl3pPr>
            <a:lvl4pPr marL="1134450" indent="0">
              <a:buNone/>
              <a:defRPr sz="1654"/>
            </a:lvl4pPr>
            <a:lvl5pPr marL="1512600" indent="0">
              <a:buNone/>
              <a:defRPr sz="1654"/>
            </a:lvl5pPr>
            <a:lvl6pPr marL="1890751" indent="0">
              <a:buNone/>
              <a:defRPr sz="1654"/>
            </a:lvl6pPr>
            <a:lvl7pPr marL="2268901" indent="0">
              <a:buNone/>
              <a:defRPr sz="1654"/>
            </a:lvl7pPr>
            <a:lvl8pPr marL="2647051" indent="0">
              <a:buNone/>
              <a:defRPr sz="1654"/>
            </a:lvl8pPr>
            <a:lvl9pPr marL="3025201" indent="0">
              <a:buNone/>
              <a:defRPr sz="1654"/>
            </a:lvl9pPr>
          </a:lstStyle>
          <a:p>
            <a:r>
              <a:rPr lang="en-US"/>
              <a:t>Click icon to add picture</a:t>
            </a:r>
            <a:endParaRPr lang="en-US" dirty="0"/>
          </a:p>
        </p:txBody>
      </p:sp>
      <p:sp>
        <p:nvSpPr>
          <p:cNvPr id="4" name="Text Placeholder 3"/>
          <p:cNvSpPr>
            <a:spLocks noGrp="1"/>
          </p:cNvSpPr>
          <p:nvPr>
            <p:ph type="body" sz="half" idx="2"/>
          </p:nvPr>
        </p:nvSpPr>
        <p:spPr>
          <a:xfrm>
            <a:off x="520931" y="3206592"/>
            <a:ext cx="2439216" cy="5940607"/>
          </a:xfrm>
        </p:spPr>
        <p:txBody>
          <a:bodyPr/>
          <a:lstStyle>
            <a:lvl1pPr marL="0" indent="0">
              <a:buNone/>
              <a:defRPr sz="1323"/>
            </a:lvl1pPr>
            <a:lvl2pPr marL="378150" indent="0">
              <a:buNone/>
              <a:defRPr sz="1158"/>
            </a:lvl2pPr>
            <a:lvl3pPr marL="756300" indent="0">
              <a:buNone/>
              <a:defRPr sz="993"/>
            </a:lvl3pPr>
            <a:lvl4pPr marL="1134450" indent="0">
              <a:buNone/>
              <a:defRPr sz="827"/>
            </a:lvl4pPr>
            <a:lvl5pPr marL="1512600" indent="0">
              <a:buNone/>
              <a:defRPr sz="827"/>
            </a:lvl5pPr>
            <a:lvl6pPr marL="1890751" indent="0">
              <a:buNone/>
              <a:defRPr sz="827"/>
            </a:lvl6pPr>
            <a:lvl7pPr marL="2268901" indent="0">
              <a:buNone/>
              <a:defRPr sz="827"/>
            </a:lvl7pPr>
            <a:lvl8pPr marL="2647051" indent="0">
              <a:buNone/>
              <a:defRPr sz="827"/>
            </a:lvl8pPr>
            <a:lvl9pPr marL="3025201" indent="0">
              <a:buNone/>
              <a:defRPr sz="827"/>
            </a:lvl9pPr>
          </a:lstStyle>
          <a:p>
            <a:pPr lvl="0"/>
            <a:r>
              <a:rPr lang="en-US"/>
              <a:t>Click to edit Master text styles</a:t>
            </a:r>
          </a:p>
        </p:txBody>
      </p:sp>
      <p:sp>
        <p:nvSpPr>
          <p:cNvPr id="5" name="Date Placeholder 4"/>
          <p:cNvSpPr>
            <a:spLocks noGrp="1"/>
          </p:cNvSpPr>
          <p:nvPr>
            <p:ph type="dt" sz="half" idx="10"/>
          </p:nvPr>
        </p:nvSpPr>
        <p:spPr/>
        <p:txBody>
          <a:bodyPr/>
          <a:lstStyle/>
          <a:p>
            <a:fld id="{046A803F-5665-4E7F-8DA6-11C67D5A65B1}" type="datetimeFigureOut">
              <a:rPr lang="en-US" smtClean="0"/>
              <a:t>8/27/20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6022137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946" y="569073"/>
            <a:ext cx="6522958" cy="206597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19946" y="2845355"/>
            <a:ext cx="6522958" cy="678184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19946" y="9906786"/>
            <a:ext cx="1701641" cy="569071"/>
          </a:xfrm>
          <a:prstGeom prst="rect">
            <a:avLst/>
          </a:prstGeom>
        </p:spPr>
        <p:txBody>
          <a:bodyPr vert="horz" lIns="91440" tIns="45720" rIns="91440" bIns="45720" rtlCol="0" anchor="ctr"/>
          <a:lstStyle>
            <a:lvl1pPr algn="l">
              <a:defRPr sz="993">
                <a:solidFill>
                  <a:schemeClr val="tx1">
                    <a:tint val="75000"/>
                  </a:schemeClr>
                </a:solidFill>
              </a:defRPr>
            </a:lvl1pPr>
          </a:lstStyle>
          <a:p>
            <a:fld id="{046A803F-5665-4E7F-8DA6-11C67D5A65B1}" type="datetimeFigureOut">
              <a:rPr lang="en-US" smtClean="0"/>
              <a:t>8/27/20</a:t>
            </a:fld>
            <a:endParaRPr lang="en-US"/>
          </a:p>
        </p:txBody>
      </p:sp>
      <p:sp>
        <p:nvSpPr>
          <p:cNvPr id="5" name="Footer Placeholder 4"/>
          <p:cNvSpPr>
            <a:spLocks noGrp="1"/>
          </p:cNvSpPr>
          <p:nvPr>
            <p:ph type="ftr" sz="quarter" idx="3"/>
          </p:nvPr>
        </p:nvSpPr>
        <p:spPr>
          <a:xfrm>
            <a:off x="2505194" y="9906786"/>
            <a:ext cx="2552462" cy="569071"/>
          </a:xfrm>
          <a:prstGeom prst="rect">
            <a:avLst/>
          </a:prstGeom>
        </p:spPr>
        <p:txBody>
          <a:bodyPr vert="horz" lIns="91440" tIns="45720" rIns="91440" bIns="45720" rtlCol="0" anchor="ctr"/>
          <a:lstStyle>
            <a:lvl1pPr algn="ctr">
              <a:defRPr sz="993">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341263" y="9906786"/>
            <a:ext cx="1701641" cy="569071"/>
          </a:xfrm>
          <a:prstGeom prst="rect">
            <a:avLst/>
          </a:prstGeom>
        </p:spPr>
        <p:txBody>
          <a:bodyPr vert="horz" lIns="91440" tIns="45720" rIns="91440" bIns="45720" rtlCol="0" anchor="ctr"/>
          <a:lstStyle>
            <a:lvl1pPr algn="r">
              <a:defRPr sz="993">
                <a:solidFill>
                  <a:schemeClr val="tx1">
                    <a:tint val="75000"/>
                  </a:schemeClr>
                </a:solidFill>
              </a:defRPr>
            </a:lvl1pPr>
          </a:lstStyle>
          <a:p>
            <a:fld id="{AA2F6FD6-5422-4C7A-869B-E15A193C7472}" type="slidenum">
              <a:rPr lang="en-US" smtClean="0"/>
              <a:t>‹N°›</a:t>
            </a:fld>
            <a:endParaRPr lang="en-US"/>
          </a:p>
        </p:txBody>
      </p:sp>
    </p:spTree>
    <p:extLst>
      <p:ext uri="{BB962C8B-B14F-4D97-AF65-F5344CB8AC3E}">
        <p14:creationId xmlns:p14="http://schemas.microsoft.com/office/powerpoint/2010/main" val="29618853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6300" rtl="0" eaLnBrk="1" latinLnBrk="0" hangingPunct="1">
        <a:lnSpc>
          <a:spcPct val="90000"/>
        </a:lnSpc>
        <a:spcBef>
          <a:spcPct val="0"/>
        </a:spcBef>
        <a:buNone/>
        <a:defRPr sz="3639" kern="1200">
          <a:solidFill>
            <a:schemeClr val="tx1"/>
          </a:solidFill>
          <a:latin typeface="+mj-lt"/>
          <a:ea typeface="+mj-ea"/>
          <a:cs typeface="+mj-cs"/>
        </a:defRPr>
      </a:lvl1pPr>
    </p:titleStyle>
    <p:bodyStyle>
      <a:lvl1pPr marL="189075" indent="-189075" algn="l" defTabSz="756300" rtl="0" eaLnBrk="1" latinLnBrk="0" hangingPunct="1">
        <a:lnSpc>
          <a:spcPct val="90000"/>
        </a:lnSpc>
        <a:spcBef>
          <a:spcPts val="827"/>
        </a:spcBef>
        <a:buFont typeface="Arial" panose="020B0604020202020204" pitchFamily="34" charset="0"/>
        <a:buChar char="•"/>
        <a:defRPr sz="2316" kern="1200">
          <a:solidFill>
            <a:schemeClr val="tx1"/>
          </a:solidFill>
          <a:latin typeface="+mn-lt"/>
          <a:ea typeface="+mn-ea"/>
          <a:cs typeface="+mn-cs"/>
        </a:defRPr>
      </a:lvl1pPr>
      <a:lvl2pPr marL="567225" indent="-189075" algn="l" defTabSz="756300" rtl="0" eaLnBrk="1" latinLnBrk="0" hangingPunct="1">
        <a:lnSpc>
          <a:spcPct val="90000"/>
        </a:lnSpc>
        <a:spcBef>
          <a:spcPts val="414"/>
        </a:spcBef>
        <a:buFont typeface="Arial" panose="020B0604020202020204" pitchFamily="34" charset="0"/>
        <a:buChar char="•"/>
        <a:defRPr sz="1985" kern="1200">
          <a:solidFill>
            <a:schemeClr val="tx1"/>
          </a:solidFill>
          <a:latin typeface="+mn-lt"/>
          <a:ea typeface="+mn-ea"/>
          <a:cs typeface="+mn-cs"/>
        </a:defRPr>
      </a:lvl2pPr>
      <a:lvl3pPr marL="945375" indent="-189075" algn="l" defTabSz="756300" rtl="0" eaLnBrk="1" latinLnBrk="0" hangingPunct="1">
        <a:lnSpc>
          <a:spcPct val="90000"/>
        </a:lnSpc>
        <a:spcBef>
          <a:spcPts val="414"/>
        </a:spcBef>
        <a:buFont typeface="Arial" panose="020B0604020202020204" pitchFamily="34" charset="0"/>
        <a:buChar char="•"/>
        <a:defRPr sz="1654" kern="1200">
          <a:solidFill>
            <a:schemeClr val="tx1"/>
          </a:solidFill>
          <a:latin typeface="+mn-lt"/>
          <a:ea typeface="+mn-ea"/>
          <a:cs typeface="+mn-cs"/>
        </a:defRPr>
      </a:lvl3pPr>
      <a:lvl4pPr marL="1323525"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4pPr>
      <a:lvl5pPr marL="1701676"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5pPr>
      <a:lvl6pPr marL="2079826"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6pPr>
      <a:lvl7pPr marL="2457976"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7pPr>
      <a:lvl8pPr marL="2836126"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8pPr>
      <a:lvl9pPr marL="3214276"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9pPr>
    </p:bodyStyle>
    <p:otherStyle>
      <a:defPPr>
        <a:defRPr lang="en-US"/>
      </a:defPPr>
      <a:lvl1pPr marL="0" algn="l" defTabSz="756300" rtl="0" eaLnBrk="1" latinLnBrk="0" hangingPunct="1">
        <a:defRPr sz="1489" kern="1200">
          <a:solidFill>
            <a:schemeClr val="tx1"/>
          </a:solidFill>
          <a:latin typeface="+mn-lt"/>
          <a:ea typeface="+mn-ea"/>
          <a:cs typeface="+mn-cs"/>
        </a:defRPr>
      </a:lvl1pPr>
      <a:lvl2pPr marL="378150" algn="l" defTabSz="756300" rtl="0" eaLnBrk="1" latinLnBrk="0" hangingPunct="1">
        <a:defRPr sz="1489" kern="1200">
          <a:solidFill>
            <a:schemeClr val="tx1"/>
          </a:solidFill>
          <a:latin typeface="+mn-lt"/>
          <a:ea typeface="+mn-ea"/>
          <a:cs typeface="+mn-cs"/>
        </a:defRPr>
      </a:lvl2pPr>
      <a:lvl3pPr marL="756300" algn="l" defTabSz="756300" rtl="0" eaLnBrk="1" latinLnBrk="0" hangingPunct="1">
        <a:defRPr sz="1489" kern="1200">
          <a:solidFill>
            <a:schemeClr val="tx1"/>
          </a:solidFill>
          <a:latin typeface="+mn-lt"/>
          <a:ea typeface="+mn-ea"/>
          <a:cs typeface="+mn-cs"/>
        </a:defRPr>
      </a:lvl3pPr>
      <a:lvl4pPr marL="1134450" algn="l" defTabSz="756300" rtl="0" eaLnBrk="1" latinLnBrk="0" hangingPunct="1">
        <a:defRPr sz="1489" kern="1200">
          <a:solidFill>
            <a:schemeClr val="tx1"/>
          </a:solidFill>
          <a:latin typeface="+mn-lt"/>
          <a:ea typeface="+mn-ea"/>
          <a:cs typeface="+mn-cs"/>
        </a:defRPr>
      </a:lvl4pPr>
      <a:lvl5pPr marL="1512600" algn="l" defTabSz="756300" rtl="0" eaLnBrk="1" latinLnBrk="0" hangingPunct="1">
        <a:defRPr sz="1489" kern="1200">
          <a:solidFill>
            <a:schemeClr val="tx1"/>
          </a:solidFill>
          <a:latin typeface="+mn-lt"/>
          <a:ea typeface="+mn-ea"/>
          <a:cs typeface="+mn-cs"/>
        </a:defRPr>
      </a:lvl5pPr>
      <a:lvl6pPr marL="1890751" algn="l" defTabSz="756300" rtl="0" eaLnBrk="1" latinLnBrk="0" hangingPunct="1">
        <a:defRPr sz="1489" kern="1200">
          <a:solidFill>
            <a:schemeClr val="tx1"/>
          </a:solidFill>
          <a:latin typeface="+mn-lt"/>
          <a:ea typeface="+mn-ea"/>
          <a:cs typeface="+mn-cs"/>
        </a:defRPr>
      </a:lvl6pPr>
      <a:lvl7pPr marL="2268901" algn="l" defTabSz="756300" rtl="0" eaLnBrk="1" latinLnBrk="0" hangingPunct="1">
        <a:defRPr sz="1489" kern="1200">
          <a:solidFill>
            <a:schemeClr val="tx1"/>
          </a:solidFill>
          <a:latin typeface="+mn-lt"/>
          <a:ea typeface="+mn-ea"/>
          <a:cs typeface="+mn-cs"/>
        </a:defRPr>
      </a:lvl7pPr>
      <a:lvl8pPr marL="2647051" algn="l" defTabSz="756300" rtl="0" eaLnBrk="1" latinLnBrk="0" hangingPunct="1">
        <a:defRPr sz="1489" kern="1200">
          <a:solidFill>
            <a:schemeClr val="tx1"/>
          </a:solidFill>
          <a:latin typeface="+mn-lt"/>
          <a:ea typeface="+mn-ea"/>
          <a:cs typeface="+mn-cs"/>
        </a:defRPr>
      </a:lvl8pPr>
      <a:lvl9pPr marL="3025201" algn="l" defTabSz="756300" rtl="0" eaLnBrk="1" latinLnBrk="0" hangingPunct="1">
        <a:defRPr sz="148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10" Type="http://schemas.openxmlformats.org/officeDocument/2006/relationships/image" Target="../media/image9.tiff"/><Relationship Id="rId4" Type="http://schemas.openxmlformats.org/officeDocument/2006/relationships/image" Target="../media/image3.pn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375A55"/>
        </a:solidFill>
        <a:effectLst/>
      </p:bgPr>
    </p:bg>
    <p:spTree>
      <p:nvGrpSpPr>
        <p:cNvPr id="1" name=""/>
        <p:cNvGrpSpPr/>
        <p:nvPr/>
      </p:nvGrpSpPr>
      <p:grpSpPr>
        <a:xfrm>
          <a:off x="0" y="0"/>
          <a:ext cx="0" cy="0"/>
          <a:chOff x="0" y="0"/>
          <a:chExt cx="0" cy="0"/>
        </a:xfrm>
      </p:grpSpPr>
      <p:sp>
        <p:nvSpPr>
          <p:cNvPr id="262" name="Rectangle 261"/>
          <p:cNvSpPr/>
          <p:nvPr/>
        </p:nvSpPr>
        <p:spPr>
          <a:xfrm>
            <a:off x="3207656" y="118166"/>
            <a:ext cx="4355195" cy="362969"/>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8" name="Rectangle 257"/>
          <p:cNvSpPr/>
          <p:nvPr/>
        </p:nvSpPr>
        <p:spPr>
          <a:xfrm>
            <a:off x="1" y="1888516"/>
            <a:ext cx="7562850" cy="6414736"/>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1" y="119062"/>
            <a:ext cx="3207657" cy="10436643"/>
          </a:xfrm>
          <a:prstGeom prst="rect">
            <a:avLst/>
          </a:prstGeom>
          <a:solidFill>
            <a:schemeClr val="bg1">
              <a:alpha val="8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288649" y="3073539"/>
            <a:ext cx="2603026" cy="417675"/>
          </a:xfrm>
          <a:prstGeom prst="rect">
            <a:avLst/>
          </a:prstGeom>
          <a:gradFill>
            <a:gsLst>
              <a:gs pos="50000">
                <a:srgbClr val="375A55">
                  <a:alpha val="91000"/>
                </a:srgbClr>
              </a:gs>
              <a:gs pos="0">
                <a:srgbClr val="375A55"/>
              </a:gs>
              <a:gs pos="100000">
                <a:srgbClr val="375A55"/>
              </a:gs>
            </a:gsLst>
            <a:lin ang="0" scaled="0"/>
          </a:gra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8" name="Rectangle 217"/>
          <p:cNvSpPr/>
          <p:nvPr/>
        </p:nvSpPr>
        <p:spPr>
          <a:xfrm>
            <a:off x="288649" y="3544385"/>
            <a:ext cx="2603026" cy="253020"/>
          </a:xfrm>
          <a:prstGeom prst="rect">
            <a:avLst/>
          </a:prstGeom>
          <a:gradFill>
            <a:gsLst>
              <a:gs pos="50000">
                <a:srgbClr val="375A55">
                  <a:alpha val="91000"/>
                </a:srgbClr>
              </a:gs>
              <a:gs pos="0">
                <a:srgbClr val="375A55"/>
              </a:gs>
              <a:gs pos="100000">
                <a:srgbClr val="375A55"/>
              </a:gs>
            </a:gsLst>
            <a:lin ang="0" scaled="0"/>
          </a:gra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9" name="Rectangle 218"/>
          <p:cNvSpPr/>
          <p:nvPr/>
        </p:nvSpPr>
        <p:spPr>
          <a:xfrm>
            <a:off x="288649" y="3850576"/>
            <a:ext cx="2603026" cy="253020"/>
          </a:xfrm>
          <a:prstGeom prst="rect">
            <a:avLst/>
          </a:prstGeom>
          <a:gradFill>
            <a:gsLst>
              <a:gs pos="50000">
                <a:srgbClr val="375A55">
                  <a:alpha val="91000"/>
                </a:srgbClr>
              </a:gs>
              <a:gs pos="0">
                <a:srgbClr val="375A55"/>
              </a:gs>
              <a:gs pos="100000">
                <a:srgbClr val="375A55"/>
              </a:gs>
            </a:gsLst>
            <a:lin ang="0" scaled="0"/>
          </a:gra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0" name="Rectangle 219"/>
          <p:cNvSpPr/>
          <p:nvPr/>
        </p:nvSpPr>
        <p:spPr>
          <a:xfrm>
            <a:off x="288649" y="4156767"/>
            <a:ext cx="2603026" cy="253020"/>
          </a:xfrm>
          <a:prstGeom prst="rect">
            <a:avLst/>
          </a:prstGeom>
          <a:gradFill>
            <a:gsLst>
              <a:gs pos="50000">
                <a:srgbClr val="375A55">
                  <a:alpha val="91000"/>
                </a:srgbClr>
              </a:gs>
              <a:gs pos="0">
                <a:srgbClr val="375A55"/>
              </a:gs>
              <a:gs pos="100000">
                <a:srgbClr val="375A55"/>
              </a:gs>
            </a:gsLst>
            <a:lin ang="0" scaled="0"/>
          </a:gra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1" y="2260194"/>
            <a:ext cx="3207656" cy="523220"/>
          </a:xfrm>
          <a:prstGeom prst="rect">
            <a:avLst/>
          </a:prstGeom>
          <a:solidFill>
            <a:srgbClr val="375A55"/>
          </a:solidFill>
          <a:ln w="3175">
            <a:noFill/>
          </a:ln>
        </p:spPr>
        <p:txBody>
          <a:bodyPr wrap="square" rtlCol="0">
            <a:spAutoFit/>
          </a:bodyPr>
          <a:lstStyle/>
          <a:p>
            <a:pPr algn="ctr"/>
            <a:r>
              <a:rPr lang="en-US" sz="1600" b="1" dirty="0">
                <a:solidFill>
                  <a:schemeClr val="bg1"/>
                </a:solidFill>
                <a:latin typeface="Arial" panose="020B0604020202020204" pitchFamily="34" charset="0"/>
                <a:cs typeface="Arial" panose="020B0604020202020204" pitchFamily="34" charset="0"/>
              </a:rPr>
              <a:t>ANNE SCHMITT</a:t>
            </a:r>
          </a:p>
          <a:p>
            <a:pPr algn="ctr"/>
            <a:endParaRPr lang="en-US" sz="200" dirty="0">
              <a:solidFill>
                <a:schemeClr val="bg1"/>
              </a:solidFill>
              <a:latin typeface="Arial" panose="020B0604020202020204" pitchFamily="34" charset="0"/>
              <a:cs typeface="Arial" panose="020B0604020202020204" pitchFamily="34" charset="0"/>
            </a:endParaRPr>
          </a:p>
          <a:p>
            <a:pPr algn="ctr"/>
            <a:r>
              <a:rPr lang="en-US" sz="1000" dirty="0">
                <a:solidFill>
                  <a:schemeClr val="bg1"/>
                </a:solidFill>
                <a:latin typeface="Arial" panose="020B0604020202020204" pitchFamily="34" charset="0"/>
                <a:cs typeface="Arial" panose="020B0604020202020204" pitchFamily="34" charset="0"/>
              </a:rPr>
              <a:t>POSITIONSTITEL</a:t>
            </a:r>
          </a:p>
        </p:txBody>
      </p:sp>
      <p:sp>
        <p:nvSpPr>
          <p:cNvPr id="8" name="TextBox 7"/>
          <p:cNvSpPr txBox="1"/>
          <p:nvPr/>
        </p:nvSpPr>
        <p:spPr>
          <a:xfrm>
            <a:off x="288648" y="3078804"/>
            <a:ext cx="2603025" cy="1337226"/>
          </a:xfrm>
          <a:prstGeom prst="rect">
            <a:avLst/>
          </a:prstGeom>
          <a:noFill/>
          <a:ln w="6350">
            <a:noFill/>
          </a:ln>
        </p:spPr>
        <p:txBody>
          <a:bodyPr wrap="square" rtlCol="0">
            <a:spAutoFit/>
          </a:bodyPr>
          <a:lstStyle/>
          <a:p>
            <a:r>
              <a:rPr lang="en-US" sz="1000" dirty="0">
                <a:solidFill>
                  <a:schemeClr val="bg1"/>
                </a:solidFill>
                <a:latin typeface="Arial" panose="020B0604020202020204" pitchFamily="34" charset="0"/>
                <a:cs typeface="Arial" panose="020B0604020202020204" pitchFamily="34" charset="0"/>
              </a:rPr>
              <a:t>12 Lorem ipsum dolor et</a:t>
            </a:r>
          </a:p>
          <a:p>
            <a:r>
              <a:rPr lang="en-US" sz="1000" dirty="0">
                <a:solidFill>
                  <a:schemeClr val="bg1"/>
                </a:solidFill>
                <a:latin typeface="Arial" panose="020B0604020202020204" pitchFamily="34" charset="0"/>
                <a:cs typeface="Arial" panose="020B0604020202020204" pitchFamily="34" charset="0"/>
              </a:rPr>
              <a:t>00000 Berlin</a:t>
            </a:r>
          </a:p>
          <a:p>
            <a:endParaRPr lang="en-US" sz="400" dirty="0">
              <a:solidFill>
                <a:schemeClr val="bg1"/>
              </a:solidFill>
              <a:latin typeface="Arial" panose="020B0604020202020204" pitchFamily="34" charset="0"/>
              <a:cs typeface="Arial" panose="020B0604020202020204" pitchFamily="34" charset="0"/>
            </a:endParaRPr>
          </a:p>
          <a:p>
            <a:pPr>
              <a:lnSpc>
                <a:spcPct val="200000"/>
              </a:lnSpc>
            </a:pPr>
            <a:r>
              <a:rPr lang="en-US" sz="1000" dirty="0">
                <a:solidFill>
                  <a:schemeClr val="bg1"/>
                </a:solidFill>
                <a:latin typeface="Arial" panose="020B0604020202020204" pitchFamily="34" charset="0"/>
                <a:cs typeface="Arial" panose="020B0604020202020204" pitchFamily="34" charset="0"/>
              </a:rPr>
              <a:t>010203040506</a:t>
            </a:r>
          </a:p>
          <a:p>
            <a:pPr>
              <a:lnSpc>
                <a:spcPct val="200000"/>
              </a:lnSpc>
            </a:pPr>
            <a:r>
              <a:rPr lang="en-US" sz="1000" dirty="0" err="1">
                <a:solidFill>
                  <a:schemeClr val="bg1"/>
                </a:solidFill>
                <a:latin typeface="Arial" panose="020B0604020202020204" pitchFamily="34" charset="0"/>
                <a:cs typeface="Arial" panose="020B0604020202020204" pitchFamily="34" charset="0"/>
              </a:rPr>
              <a:t>email@mail.com</a:t>
            </a:r>
            <a:endParaRPr lang="en-US" sz="1000" dirty="0">
              <a:solidFill>
                <a:schemeClr val="bg1"/>
              </a:solidFill>
              <a:latin typeface="Arial" panose="020B0604020202020204" pitchFamily="34" charset="0"/>
              <a:cs typeface="Arial" panose="020B0604020202020204" pitchFamily="34" charset="0"/>
            </a:endParaRPr>
          </a:p>
          <a:p>
            <a:pPr>
              <a:lnSpc>
                <a:spcPct val="200000"/>
              </a:lnSpc>
            </a:pPr>
            <a:r>
              <a:rPr lang="en-US" sz="1000" dirty="0" err="1">
                <a:solidFill>
                  <a:schemeClr val="bg1"/>
                </a:solidFill>
                <a:latin typeface="Arial" panose="020B0604020202020204" pitchFamily="34" charset="0"/>
                <a:cs typeface="Arial" panose="020B0604020202020204" pitchFamily="34" charset="0"/>
              </a:rPr>
              <a:t>Linkedin.com</a:t>
            </a:r>
            <a:r>
              <a:rPr lang="en-US" sz="1000" dirty="0">
                <a:solidFill>
                  <a:schemeClr val="bg1"/>
                </a:solidFill>
                <a:latin typeface="Arial" panose="020B0604020202020204" pitchFamily="34" charset="0"/>
                <a:cs typeface="Arial" panose="020B0604020202020204" pitchFamily="34" charset="0"/>
              </a:rPr>
              <a:t>/</a:t>
            </a:r>
            <a:r>
              <a:rPr lang="en-US" sz="1000" dirty="0" err="1">
                <a:solidFill>
                  <a:schemeClr val="bg1"/>
                </a:solidFill>
                <a:latin typeface="Arial" panose="020B0604020202020204" pitchFamily="34" charset="0"/>
                <a:cs typeface="Arial" panose="020B0604020202020204" pitchFamily="34" charset="0"/>
              </a:rPr>
              <a:t>mich</a:t>
            </a:r>
            <a:endParaRPr lang="en-US" sz="1000" dirty="0">
              <a:solidFill>
                <a:schemeClr val="bg1"/>
              </a:solidFill>
              <a:latin typeface="Arial" panose="020B0604020202020204" pitchFamily="34" charset="0"/>
              <a:cs typeface="Arial" panose="020B0604020202020204" pitchFamily="34" charset="0"/>
            </a:endParaRPr>
          </a:p>
        </p:txBody>
      </p:sp>
      <p:sp>
        <p:nvSpPr>
          <p:cNvPr id="203" name="TextBox 202"/>
          <p:cNvSpPr txBox="1"/>
          <p:nvPr/>
        </p:nvSpPr>
        <p:spPr>
          <a:xfrm>
            <a:off x="3421855" y="592457"/>
            <a:ext cx="3754369" cy="861774"/>
          </a:xfrm>
          <a:prstGeom prst="rect">
            <a:avLst/>
          </a:prstGeom>
          <a:noFill/>
        </p:spPr>
        <p:txBody>
          <a:bodyPr wrap="square" rtlCol="0">
            <a:spAutoFit/>
          </a:bodyPr>
          <a:lstStyle/>
          <a:p>
            <a:r>
              <a:rPr lang="de-DE" sz="1000" dirty="0">
                <a:solidFill>
                  <a:schemeClr val="bg1"/>
                </a:solidFill>
                <a:latin typeface="Arial" panose="020B0604020202020204" pitchFamily="34" charset="0"/>
                <a:cs typeface="Arial" panose="020B0604020202020204" pitchFamily="34" charset="0"/>
              </a:rPr>
              <a:t>Beschreiben Sie in wenigen Zeilen Ihren beruflichen Hintergrund, Ihre Schlüsselqualifikationen für die Position und Ihre Karriereziele. Dies ist eigentlich eine Einführung in Ihr Anschreiben. Sie können sie als Aufzählungszeichen oder als Klartext darstellen.</a:t>
            </a:r>
          </a:p>
        </p:txBody>
      </p:sp>
      <p:sp>
        <p:nvSpPr>
          <p:cNvPr id="154" name="TextBox 153"/>
          <p:cNvSpPr txBox="1"/>
          <p:nvPr/>
        </p:nvSpPr>
        <p:spPr>
          <a:xfrm>
            <a:off x="3314889" y="1800994"/>
            <a:ext cx="3861336" cy="461665"/>
          </a:xfrm>
          <a:prstGeom prst="rect">
            <a:avLst/>
          </a:prstGeom>
          <a:noFill/>
        </p:spPr>
        <p:txBody>
          <a:bodyPr wrap="square" rtlCol="0">
            <a:spAutoFit/>
          </a:bodyPr>
          <a:lstStyle/>
          <a:p>
            <a:pPr algn="r"/>
            <a:endParaRPr lang="en-US" sz="1200" b="1" dirty="0">
              <a:solidFill>
                <a:schemeClr val="bg1"/>
              </a:solidFill>
              <a:latin typeface="Arial" panose="020B0604020202020204" pitchFamily="34" charset="0"/>
              <a:cs typeface="Arial" panose="020B0604020202020204" pitchFamily="34" charset="0"/>
            </a:endParaRPr>
          </a:p>
          <a:p>
            <a:pPr algn="r"/>
            <a:r>
              <a:rPr lang="de-DE" sz="1200" b="1" dirty="0">
                <a:solidFill>
                  <a:schemeClr val="bg1"/>
                </a:solidFill>
                <a:latin typeface="Arial" panose="020B0604020202020204" pitchFamily="34" charset="0"/>
                <a:cs typeface="Arial" panose="020B0604020202020204" pitchFamily="34" charset="0"/>
              </a:rPr>
              <a:t>BERUFSERFAHRUNG</a:t>
            </a:r>
          </a:p>
        </p:txBody>
      </p:sp>
      <p:cxnSp>
        <p:nvCxnSpPr>
          <p:cNvPr id="155" name="Straight Connector 154"/>
          <p:cNvCxnSpPr/>
          <p:nvPr/>
        </p:nvCxnSpPr>
        <p:spPr>
          <a:xfrm>
            <a:off x="3482340" y="2262659"/>
            <a:ext cx="3596829" cy="0"/>
          </a:xfrm>
          <a:prstGeom prst="line">
            <a:avLst/>
          </a:prstGeom>
          <a:ln w="3175">
            <a:solidFill>
              <a:srgbClr val="375A55"/>
            </a:solidFill>
          </a:ln>
        </p:spPr>
        <p:style>
          <a:lnRef idx="1">
            <a:schemeClr val="accent1"/>
          </a:lnRef>
          <a:fillRef idx="0">
            <a:schemeClr val="accent1"/>
          </a:fillRef>
          <a:effectRef idx="0">
            <a:schemeClr val="accent1"/>
          </a:effectRef>
          <a:fontRef idx="minor">
            <a:schemeClr val="tx1"/>
          </a:fontRef>
        </p:style>
      </p:cxnSp>
      <p:sp>
        <p:nvSpPr>
          <p:cNvPr id="156" name="TextBox 155"/>
          <p:cNvSpPr txBox="1"/>
          <p:nvPr/>
        </p:nvSpPr>
        <p:spPr>
          <a:xfrm>
            <a:off x="3314889" y="5349929"/>
            <a:ext cx="3861336" cy="461665"/>
          </a:xfrm>
          <a:prstGeom prst="rect">
            <a:avLst/>
          </a:prstGeom>
          <a:noFill/>
        </p:spPr>
        <p:txBody>
          <a:bodyPr wrap="square" rtlCol="0">
            <a:spAutoFit/>
          </a:bodyPr>
          <a:lstStyle/>
          <a:p>
            <a:pPr algn="r"/>
            <a:endParaRPr lang="en-US" sz="1200" b="1" dirty="0">
              <a:solidFill>
                <a:schemeClr val="bg1"/>
              </a:solidFill>
              <a:latin typeface="Arial" panose="020B0604020202020204" pitchFamily="34" charset="0"/>
              <a:cs typeface="Arial" panose="020B0604020202020204" pitchFamily="34" charset="0"/>
            </a:endParaRPr>
          </a:p>
          <a:p>
            <a:pPr algn="r"/>
            <a:r>
              <a:rPr lang="de-DE" sz="1200" b="1" dirty="0">
                <a:solidFill>
                  <a:schemeClr val="bg1"/>
                </a:solidFill>
                <a:latin typeface="Arial" panose="020B0604020202020204" pitchFamily="34" charset="0"/>
                <a:cs typeface="Arial" panose="020B0604020202020204" pitchFamily="34" charset="0"/>
              </a:rPr>
              <a:t>AUSBILDUNG</a:t>
            </a:r>
            <a:endParaRPr lang="en-US" sz="1200" b="1" dirty="0">
              <a:solidFill>
                <a:schemeClr val="bg1"/>
              </a:solidFill>
              <a:latin typeface="Arial" panose="020B0604020202020204" pitchFamily="34" charset="0"/>
              <a:cs typeface="Arial" panose="020B0604020202020204" pitchFamily="34" charset="0"/>
            </a:endParaRPr>
          </a:p>
        </p:txBody>
      </p:sp>
      <p:sp>
        <p:nvSpPr>
          <p:cNvPr id="158" name="TextBox 157"/>
          <p:cNvSpPr txBox="1"/>
          <p:nvPr/>
        </p:nvSpPr>
        <p:spPr>
          <a:xfrm>
            <a:off x="3314889" y="8417004"/>
            <a:ext cx="3861336" cy="461665"/>
          </a:xfrm>
          <a:prstGeom prst="rect">
            <a:avLst/>
          </a:prstGeom>
          <a:noFill/>
        </p:spPr>
        <p:txBody>
          <a:bodyPr wrap="square" rtlCol="0">
            <a:spAutoFit/>
          </a:bodyPr>
          <a:lstStyle/>
          <a:p>
            <a:pPr algn="r"/>
            <a:endParaRPr lang="en-US" sz="1200" b="1" dirty="0">
              <a:solidFill>
                <a:schemeClr val="bg1"/>
              </a:solidFill>
              <a:latin typeface="Arial" panose="020B0604020202020204" pitchFamily="34" charset="0"/>
              <a:cs typeface="Arial" panose="020B0604020202020204" pitchFamily="34" charset="0"/>
            </a:endParaRPr>
          </a:p>
          <a:p>
            <a:pPr algn="r"/>
            <a:r>
              <a:rPr lang="en-US" sz="1200" b="1" dirty="0">
                <a:solidFill>
                  <a:schemeClr val="bg1"/>
                </a:solidFill>
                <a:latin typeface="Arial" panose="020B0604020202020204" pitchFamily="34" charset="0"/>
                <a:cs typeface="Arial" panose="020B0604020202020204" pitchFamily="34" charset="0"/>
              </a:rPr>
              <a:t>HOBBY</a:t>
            </a:r>
            <a:endParaRPr lang="en-US" sz="1000" dirty="0">
              <a:solidFill>
                <a:schemeClr val="bg1"/>
              </a:solidFill>
              <a:latin typeface="Arial" panose="020B0604020202020204" pitchFamily="34" charset="0"/>
              <a:cs typeface="Arial" panose="020B0604020202020204" pitchFamily="34" charset="0"/>
            </a:endParaRPr>
          </a:p>
        </p:txBody>
      </p:sp>
      <p:sp>
        <p:nvSpPr>
          <p:cNvPr id="193" name="TextBox 192"/>
          <p:cNvSpPr txBox="1"/>
          <p:nvPr/>
        </p:nvSpPr>
        <p:spPr>
          <a:xfrm>
            <a:off x="3314889" y="2336913"/>
            <a:ext cx="3861336" cy="2723823"/>
          </a:xfrm>
          <a:prstGeom prst="rect">
            <a:avLst/>
          </a:prstGeom>
          <a:noFill/>
        </p:spPr>
        <p:txBody>
          <a:bodyPr wrap="square" rtlCol="0">
            <a:spAutoFit/>
          </a:bodyPr>
          <a:lstStyle/>
          <a:p>
            <a:pPr lvl="0" algn="r" defTabSz="457200">
              <a:defRPr/>
            </a:pPr>
            <a:r>
              <a:rPr lang="en-US" sz="900" b="1" dirty="0">
                <a:solidFill>
                  <a:schemeClr val="bg1">
                    <a:lumMod val="95000"/>
                  </a:schemeClr>
                </a:solidFill>
                <a:latin typeface="Arial" panose="020B0604020202020204" pitchFamily="34" charset="0"/>
                <a:cs typeface="Arial" panose="020B0604020202020204" pitchFamily="34" charset="0"/>
              </a:rPr>
              <a:t>COMPAGNY | </a:t>
            </a:r>
            <a:r>
              <a:rPr lang="de-DE" sz="900" b="1" dirty="0">
                <a:solidFill>
                  <a:schemeClr val="bg1">
                    <a:lumMod val="95000"/>
                  </a:schemeClr>
                </a:solidFill>
                <a:latin typeface="Arial" panose="020B0604020202020204" pitchFamily="34" charset="0"/>
                <a:cs typeface="Arial" panose="020B0604020202020204" pitchFamily="34" charset="0"/>
              </a:rPr>
              <a:t>POSITIONSTITEL </a:t>
            </a:r>
            <a:r>
              <a:rPr lang="en-US" sz="900" b="1" dirty="0">
                <a:solidFill>
                  <a:schemeClr val="bg1">
                    <a:lumMod val="95000"/>
                  </a:schemeClr>
                </a:solidFill>
                <a:latin typeface="Arial" panose="020B0604020202020204" pitchFamily="34" charset="0"/>
                <a:cs typeface="Arial" panose="020B0604020202020204" pitchFamily="34" charset="0"/>
              </a:rPr>
              <a:t>| 2015– 2010</a:t>
            </a:r>
            <a:endParaRPr lang="fr-FR" sz="900" b="1" dirty="0">
              <a:solidFill>
                <a:schemeClr val="bg1">
                  <a:lumMod val="95000"/>
                </a:schemeClr>
              </a:solidFill>
              <a:latin typeface="Arial" panose="020B0604020202020204" pitchFamily="34" charset="0"/>
              <a:cs typeface="Arial" panose="020B0604020202020204" pitchFamily="34" charset="0"/>
            </a:endParaRPr>
          </a:p>
          <a:p>
            <a:pPr lvl="0" algn="r" defTabSz="457200">
              <a:defRPr/>
            </a:pPr>
            <a:r>
              <a:rPr lang="fr-FR" sz="900" dirty="0" err="1">
                <a:solidFill>
                  <a:schemeClr val="bg1">
                    <a:lumMod val="95000"/>
                  </a:schemeClr>
                </a:solidFill>
                <a:latin typeface="Arial" panose="020B0604020202020204" pitchFamily="34" charset="0"/>
                <a:cs typeface="Arial" panose="020B0604020202020204" pitchFamily="34" charset="0"/>
              </a:rPr>
              <a:t>Beschreiben</a:t>
            </a:r>
            <a:r>
              <a:rPr lang="fr-FR" sz="900" dirty="0">
                <a:solidFill>
                  <a:schemeClr val="bg1">
                    <a:lumMod val="95000"/>
                  </a:schemeClr>
                </a:solidFill>
                <a:latin typeface="Arial" panose="020B0604020202020204" pitchFamily="34" charset="0"/>
                <a:cs typeface="Arial" panose="020B0604020202020204" pitchFamily="34" charset="0"/>
              </a:rPr>
              <a:t> </a:t>
            </a:r>
            <a:r>
              <a:rPr lang="fr-FR" sz="900" dirty="0" err="1">
                <a:solidFill>
                  <a:schemeClr val="bg1">
                    <a:lumMod val="95000"/>
                  </a:schemeClr>
                </a:solidFill>
                <a:latin typeface="Arial" panose="020B0604020202020204" pitchFamily="34" charset="0"/>
                <a:cs typeface="Arial" panose="020B0604020202020204" pitchFamily="34" charset="0"/>
              </a:rPr>
              <a:t>Sie</a:t>
            </a:r>
            <a:r>
              <a:rPr lang="fr-FR" sz="900" dirty="0">
                <a:solidFill>
                  <a:schemeClr val="bg1">
                    <a:lumMod val="95000"/>
                  </a:schemeClr>
                </a:solidFill>
                <a:latin typeface="Arial" panose="020B0604020202020204" pitchFamily="34" charset="0"/>
                <a:cs typeface="Arial" panose="020B0604020202020204" pitchFamily="34" charset="0"/>
              </a:rPr>
              <a:t> die </a:t>
            </a:r>
            <a:r>
              <a:rPr lang="fr-FR" sz="900" dirty="0" err="1">
                <a:solidFill>
                  <a:schemeClr val="bg1">
                    <a:lumMod val="95000"/>
                  </a:schemeClr>
                </a:solidFill>
                <a:latin typeface="Arial" panose="020B0604020202020204" pitchFamily="34" charset="0"/>
                <a:cs typeface="Arial" panose="020B0604020202020204" pitchFamily="34" charset="0"/>
              </a:rPr>
              <a:t>Positionen</a:t>
            </a:r>
            <a:r>
              <a:rPr lang="fr-FR" sz="900" dirty="0">
                <a:solidFill>
                  <a:schemeClr val="bg1">
                    <a:lumMod val="95000"/>
                  </a:schemeClr>
                </a:solidFill>
                <a:latin typeface="Arial" panose="020B0604020202020204" pitchFamily="34" charset="0"/>
                <a:cs typeface="Arial" panose="020B0604020202020204" pitchFamily="34" charset="0"/>
              </a:rPr>
              <a:t>, die </a:t>
            </a:r>
            <a:r>
              <a:rPr lang="fr-FR" sz="900" dirty="0" err="1">
                <a:solidFill>
                  <a:schemeClr val="bg1">
                    <a:lumMod val="95000"/>
                  </a:schemeClr>
                </a:solidFill>
                <a:latin typeface="Arial" panose="020B0604020202020204" pitchFamily="34" charset="0"/>
                <a:cs typeface="Arial" panose="020B0604020202020204" pitchFamily="34" charset="0"/>
              </a:rPr>
              <a:t>Sie</a:t>
            </a:r>
            <a:r>
              <a:rPr lang="fr-FR" sz="900" dirty="0">
                <a:solidFill>
                  <a:schemeClr val="bg1">
                    <a:lumMod val="95000"/>
                  </a:schemeClr>
                </a:solidFill>
                <a:latin typeface="Arial" panose="020B0604020202020204" pitchFamily="34" charset="0"/>
                <a:cs typeface="Arial" panose="020B0604020202020204" pitchFamily="34" charset="0"/>
              </a:rPr>
              <a:t> hier </a:t>
            </a:r>
            <a:r>
              <a:rPr lang="fr-FR" sz="900" dirty="0" err="1">
                <a:solidFill>
                  <a:schemeClr val="bg1">
                    <a:lumMod val="95000"/>
                  </a:schemeClr>
                </a:solidFill>
                <a:latin typeface="Arial" panose="020B0604020202020204" pitchFamily="34" charset="0"/>
                <a:cs typeface="Arial" panose="020B0604020202020204" pitchFamily="34" charset="0"/>
              </a:rPr>
              <a:t>innehatten</a:t>
            </a:r>
            <a:r>
              <a:rPr lang="fr-FR" sz="900" dirty="0">
                <a:solidFill>
                  <a:schemeClr val="bg1">
                    <a:lumMod val="95000"/>
                  </a:schemeClr>
                </a:solidFill>
                <a:latin typeface="Arial" panose="020B0604020202020204" pitchFamily="34" charset="0"/>
                <a:cs typeface="Arial" panose="020B0604020202020204" pitchFamily="34" charset="0"/>
              </a:rPr>
              <a:t>. </a:t>
            </a:r>
            <a:r>
              <a:rPr lang="fr-FR" sz="900" dirty="0" err="1">
                <a:solidFill>
                  <a:schemeClr val="bg1">
                    <a:lumMod val="95000"/>
                  </a:schemeClr>
                </a:solidFill>
                <a:latin typeface="Arial" panose="020B0604020202020204" pitchFamily="34" charset="0"/>
                <a:cs typeface="Arial" panose="020B0604020202020204" pitchFamily="34" charset="0"/>
              </a:rPr>
              <a:t>Beschreiben</a:t>
            </a:r>
            <a:r>
              <a:rPr lang="fr-FR" sz="900" dirty="0">
                <a:solidFill>
                  <a:schemeClr val="bg1">
                    <a:lumMod val="95000"/>
                  </a:schemeClr>
                </a:solidFill>
                <a:latin typeface="Arial" panose="020B0604020202020204" pitchFamily="34" charset="0"/>
                <a:cs typeface="Arial" panose="020B0604020202020204" pitchFamily="34" charset="0"/>
              </a:rPr>
              <a:t> </a:t>
            </a:r>
            <a:r>
              <a:rPr lang="fr-FR" sz="900" dirty="0" err="1">
                <a:solidFill>
                  <a:schemeClr val="bg1">
                    <a:lumMod val="95000"/>
                  </a:schemeClr>
                </a:solidFill>
                <a:latin typeface="Arial" panose="020B0604020202020204" pitchFamily="34" charset="0"/>
                <a:cs typeface="Arial" panose="020B0604020202020204" pitchFamily="34" charset="0"/>
              </a:rPr>
              <a:t>Sie</a:t>
            </a:r>
            <a:r>
              <a:rPr lang="fr-FR" sz="900" dirty="0">
                <a:solidFill>
                  <a:schemeClr val="bg1">
                    <a:lumMod val="95000"/>
                  </a:schemeClr>
                </a:solidFill>
                <a:latin typeface="Arial" panose="020B0604020202020204" pitchFamily="34" charset="0"/>
                <a:cs typeface="Arial" panose="020B0604020202020204" pitchFamily="34" charset="0"/>
              </a:rPr>
              <a:t> </a:t>
            </a:r>
            <a:r>
              <a:rPr lang="fr-FR" sz="900" dirty="0" err="1">
                <a:solidFill>
                  <a:schemeClr val="bg1">
                    <a:lumMod val="95000"/>
                  </a:schemeClr>
                </a:solidFill>
                <a:latin typeface="Arial" panose="020B0604020202020204" pitchFamily="34" charset="0"/>
                <a:cs typeface="Arial" panose="020B0604020202020204" pitchFamily="34" charset="0"/>
              </a:rPr>
              <a:t>auch</a:t>
            </a:r>
            <a:r>
              <a:rPr lang="fr-FR" sz="900" dirty="0">
                <a:solidFill>
                  <a:schemeClr val="bg1">
                    <a:lumMod val="95000"/>
                  </a:schemeClr>
                </a:solidFill>
                <a:latin typeface="Arial" panose="020B0604020202020204" pitchFamily="34" charset="0"/>
                <a:cs typeface="Arial" panose="020B0604020202020204" pitchFamily="34" charset="0"/>
              </a:rPr>
              <a:t> </a:t>
            </a:r>
            <a:r>
              <a:rPr lang="fr-FR" sz="900" dirty="0" err="1">
                <a:solidFill>
                  <a:schemeClr val="bg1">
                    <a:lumMod val="95000"/>
                  </a:schemeClr>
                </a:solidFill>
                <a:latin typeface="Arial" panose="020B0604020202020204" pitchFamily="34" charset="0"/>
                <a:cs typeface="Arial" panose="020B0604020202020204" pitchFamily="34" charset="0"/>
              </a:rPr>
              <a:t>Ihre</a:t>
            </a:r>
            <a:r>
              <a:rPr lang="fr-FR" sz="900" dirty="0">
                <a:solidFill>
                  <a:schemeClr val="bg1">
                    <a:lumMod val="95000"/>
                  </a:schemeClr>
                </a:solidFill>
                <a:latin typeface="Arial" panose="020B0604020202020204" pitchFamily="34" charset="0"/>
                <a:cs typeface="Arial" panose="020B0604020202020204" pitchFamily="34" charset="0"/>
              </a:rPr>
              <a:t> </a:t>
            </a:r>
            <a:r>
              <a:rPr lang="fr-FR" sz="900" dirty="0" err="1">
                <a:solidFill>
                  <a:schemeClr val="bg1">
                    <a:lumMod val="95000"/>
                  </a:schemeClr>
                </a:solidFill>
                <a:latin typeface="Arial" panose="020B0604020202020204" pitchFamily="34" charset="0"/>
                <a:cs typeface="Arial" panose="020B0604020202020204" pitchFamily="34" charset="0"/>
              </a:rPr>
              <a:t>Aufgaben</a:t>
            </a:r>
            <a:r>
              <a:rPr lang="fr-FR" sz="900" dirty="0">
                <a:solidFill>
                  <a:schemeClr val="bg1">
                    <a:lumMod val="95000"/>
                  </a:schemeClr>
                </a:solidFill>
                <a:latin typeface="Arial" panose="020B0604020202020204" pitchFamily="34" charset="0"/>
                <a:cs typeface="Arial" panose="020B0604020202020204" pitchFamily="34" charset="0"/>
              </a:rPr>
              <a:t> </a:t>
            </a:r>
            <a:r>
              <a:rPr lang="fr-FR" sz="900" dirty="0" err="1">
                <a:solidFill>
                  <a:schemeClr val="bg1">
                    <a:lumMod val="95000"/>
                  </a:schemeClr>
                </a:solidFill>
                <a:latin typeface="Arial" panose="020B0604020202020204" pitchFamily="34" charset="0"/>
                <a:cs typeface="Arial" panose="020B0604020202020204" pitchFamily="34" charset="0"/>
              </a:rPr>
              <a:t>und</a:t>
            </a:r>
            <a:r>
              <a:rPr lang="fr-FR" sz="900" dirty="0">
                <a:solidFill>
                  <a:schemeClr val="bg1">
                    <a:lumMod val="95000"/>
                  </a:schemeClr>
                </a:solidFill>
                <a:latin typeface="Arial" panose="020B0604020202020204" pitchFamily="34" charset="0"/>
                <a:cs typeface="Arial" panose="020B0604020202020204" pitchFamily="34" charset="0"/>
              </a:rPr>
              <a:t> die </a:t>
            </a:r>
            <a:r>
              <a:rPr lang="fr-FR" sz="900" dirty="0" err="1">
                <a:solidFill>
                  <a:schemeClr val="bg1">
                    <a:lumMod val="95000"/>
                  </a:schemeClr>
                </a:solidFill>
                <a:latin typeface="Arial" panose="020B0604020202020204" pitchFamily="34" charset="0"/>
                <a:cs typeface="Arial" panose="020B0604020202020204" pitchFamily="34" charset="0"/>
              </a:rPr>
              <a:t>Anzahl</a:t>
            </a:r>
            <a:r>
              <a:rPr lang="fr-FR" sz="900" dirty="0">
                <a:solidFill>
                  <a:schemeClr val="bg1">
                    <a:lumMod val="95000"/>
                  </a:schemeClr>
                </a:solidFill>
                <a:latin typeface="Arial" panose="020B0604020202020204" pitchFamily="34" charset="0"/>
                <a:cs typeface="Arial" panose="020B0604020202020204" pitchFamily="34" charset="0"/>
              </a:rPr>
              <a:t> der </a:t>
            </a:r>
            <a:r>
              <a:rPr lang="fr-FR" sz="900" dirty="0" err="1">
                <a:solidFill>
                  <a:schemeClr val="bg1">
                    <a:lumMod val="95000"/>
                  </a:schemeClr>
                </a:solidFill>
                <a:latin typeface="Arial" panose="020B0604020202020204" pitchFamily="34" charset="0"/>
                <a:cs typeface="Arial" panose="020B0604020202020204" pitchFamily="34" charset="0"/>
              </a:rPr>
              <a:t>Personen</a:t>
            </a:r>
            <a:r>
              <a:rPr lang="fr-FR" sz="900" dirty="0">
                <a:solidFill>
                  <a:schemeClr val="bg1">
                    <a:lumMod val="95000"/>
                  </a:schemeClr>
                </a:solidFill>
                <a:latin typeface="Arial" panose="020B0604020202020204" pitchFamily="34" charset="0"/>
                <a:cs typeface="Arial" panose="020B0604020202020204" pitchFamily="34" charset="0"/>
              </a:rPr>
              <a:t>, die </a:t>
            </a:r>
            <a:r>
              <a:rPr lang="fr-FR" sz="900" dirty="0" err="1">
                <a:solidFill>
                  <a:schemeClr val="bg1">
                    <a:lumMod val="95000"/>
                  </a:schemeClr>
                </a:solidFill>
                <a:latin typeface="Arial" panose="020B0604020202020204" pitchFamily="34" charset="0"/>
                <a:cs typeface="Arial" panose="020B0604020202020204" pitchFamily="34" charset="0"/>
              </a:rPr>
              <a:t>Sie</a:t>
            </a:r>
            <a:r>
              <a:rPr lang="fr-FR" sz="900" dirty="0">
                <a:solidFill>
                  <a:schemeClr val="bg1">
                    <a:lumMod val="95000"/>
                  </a:schemeClr>
                </a:solidFill>
                <a:latin typeface="Arial" panose="020B0604020202020204" pitchFamily="34" charset="0"/>
                <a:cs typeface="Arial" panose="020B0604020202020204" pitchFamily="34" charset="0"/>
              </a:rPr>
              <a:t> </a:t>
            </a:r>
            <a:r>
              <a:rPr lang="fr-FR" sz="900" dirty="0" err="1">
                <a:solidFill>
                  <a:schemeClr val="bg1">
                    <a:lumMod val="95000"/>
                  </a:schemeClr>
                </a:solidFill>
                <a:latin typeface="Arial" panose="020B0604020202020204" pitchFamily="34" charset="0"/>
                <a:cs typeface="Arial" panose="020B0604020202020204" pitchFamily="34" charset="0"/>
              </a:rPr>
              <a:t>beaufsichtigen</a:t>
            </a:r>
            <a:r>
              <a:rPr lang="fr-FR" sz="900" dirty="0">
                <a:solidFill>
                  <a:schemeClr val="bg1">
                    <a:lumMod val="95000"/>
                  </a:schemeClr>
                </a:solidFill>
                <a:latin typeface="Arial" panose="020B0604020202020204" pitchFamily="34" charset="0"/>
                <a:cs typeface="Arial" panose="020B0604020202020204" pitchFamily="34" charset="0"/>
              </a:rPr>
              <a:t>.</a:t>
            </a:r>
          </a:p>
          <a:p>
            <a:pPr algn="r"/>
            <a:endParaRPr lang="en-US" sz="900" dirty="0">
              <a:solidFill>
                <a:schemeClr val="bg1">
                  <a:lumMod val="95000"/>
                </a:schemeClr>
              </a:solidFill>
              <a:latin typeface="Arial" panose="020B0604020202020204" pitchFamily="34" charset="0"/>
              <a:cs typeface="Arial" panose="020B0604020202020204" pitchFamily="34" charset="0"/>
            </a:endParaRPr>
          </a:p>
          <a:p>
            <a:pPr lvl="0" algn="r" defTabSz="457200">
              <a:defRPr/>
            </a:pPr>
            <a:r>
              <a:rPr lang="en-US" sz="900" b="1" dirty="0">
                <a:solidFill>
                  <a:schemeClr val="bg1">
                    <a:lumMod val="95000"/>
                  </a:schemeClr>
                </a:solidFill>
                <a:latin typeface="Arial" panose="020B0604020202020204" pitchFamily="34" charset="0"/>
                <a:cs typeface="Arial" panose="020B0604020202020204" pitchFamily="34" charset="0"/>
              </a:rPr>
              <a:t>COMPAGNY | </a:t>
            </a:r>
            <a:r>
              <a:rPr lang="de-DE" sz="900" b="1" dirty="0">
                <a:solidFill>
                  <a:schemeClr val="bg1">
                    <a:lumMod val="95000"/>
                  </a:schemeClr>
                </a:solidFill>
                <a:latin typeface="Arial" panose="020B0604020202020204" pitchFamily="34" charset="0"/>
                <a:cs typeface="Arial" panose="020B0604020202020204" pitchFamily="34" charset="0"/>
              </a:rPr>
              <a:t>POSITIONSTITEL </a:t>
            </a:r>
            <a:r>
              <a:rPr lang="en-US" sz="900" b="1" dirty="0">
                <a:solidFill>
                  <a:schemeClr val="bg1">
                    <a:lumMod val="95000"/>
                  </a:schemeClr>
                </a:solidFill>
                <a:latin typeface="Arial" panose="020B0604020202020204" pitchFamily="34" charset="0"/>
                <a:cs typeface="Arial" panose="020B0604020202020204" pitchFamily="34" charset="0"/>
              </a:rPr>
              <a:t>| 2015– 2010</a:t>
            </a:r>
            <a:endParaRPr lang="fr-FR" sz="900" b="1" dirty="0">
              <a:solidFill>
                <a:schemeClr val="bg1">
                  <a:lumMod val="95000"/>
                </a:schemeClr>
              </a:solidFill>
              <a:latin typeface="Arial" panose="020B0604020202020204" pitchFamily="34" charset="0"/>
              <a:cs typeface="Arial" panose="020B0604020202020204" pitchFamily="34" charset="0"/>
            </a:endParaRPr>
          </a:p>
          <a:p>
            <a:pPr lvl="0" algn="r" defTabSz="457200">
              <a:defRPr/>
            </a:pPr>
            <a:r>
              <a:rPr lang="fr-FR" sz="900" dirty="0" err="1">
                <a:solidFill>
                  <a:schemeClr val="bg1">
                    <a:lumMod val="95000"/>
                  </a:schemeClr>
                </a:solidFill>
                <a:latin typeface="Arial" panose="020B0604020202020204" pitchFamily="34" charset="0"/>
                <a:cs typeface="Arial" panose="020B0604020202020204" pitchFamily="34" charset="0"/>
              </a:rPr>
              <a:t>Beschreiben</a:t>
            </a:r>
            <a:r>
              <a:rPr lang="fr-FR" sz="900" dirty="0">
                <a:solidFill>
                  <a:schemeClr val="bg1">
                    <a:lumMod val="95000"/>
                  </a:schemeClr>
                </a:solidFill>
                <a:latin typeface="Arial" panose="020B0604020202020204" pitchFamily="34" charset="0"/>
                <a:cs typeface="Arial" panose="020B0604020202020204" pitchFamily="34" charset="0"/>
              </a:rPr>
              <a:t> </a:t>
            </a:r>
            <a:r>
              <a:rPr lang="fr-FR" sz="900" dirty="0" err="1">
                <a:solidFill>
                  <a:schemeClr val="bg1">
                    <a:lumMod val="95000"/>
                  </a:schemeClr>
                </a:solidFill>
                <a:latin typeface="Arial" panose="020B0604020202020204" pitchFamily="34" charset="0"/>
                <a:cs typeface="Arial" panose="020B0604020202020204" pitchFamily="34" charset="0"/>
              </a:rPr>
              <a:t>Sie</a:t>
            </a:r>
            <a:r>
              <a:rPr lang="fr-FR" sz="900" dirty="0">
                <a:solidFill>
                  <a:schemeClr val="bg1">
                    <a:lumMod val="95000"/>
                  </a:schemeClr>
                </a:solidFill>
                <a:latin typeface="Arial" panose="020B0604020202020204" pitchFamily="34" charset="0"/>
                <a:cs typeface="Arial" panose="020B0604020202020204" pitchFamily="34" charset="0"/>
              </a:rPr>
              <a:t> die </a:t>
            </a:r>
            <a:r>
              <a:rPr lang="fr-FR" sz="900" dirty="0" err="1">
                <a:solidFill>
                  <a:schemeClr val="bg1">
                    <a:lumMod val="95000"/>
                  </a:schemeClr>
                </a:solidFill>
                <a:latin typeface="Arial" panose="020B0604020202020204" pitchFamily="34" charset="0"/>
                <a:cs typeface="Arial" panose="020B0604020202020204" pitchFamily="34" charset="0"/>
              </a:rPr>
              <a:t>Positionen</a:t>
            </a:r>
            <a:r>
              <a:rPr lang="fr-FR" sz="900" dirty="0">
                <a:solidFill>
                  <a:schemeClr val="bg1">
                    <a:lumMod val="95000"/>
                  </a:schemeClr>
                </a:solidFill>
                <a:latin typeface="Arial" panose="020B0604020202020204" pitchFamily="34" charset="0"/>
                <a:cs typeface="Arial" panose="020B0604020202020204" pitchFamily="34" charset="0"/>
              </a:rPr>
              <a:t>, die </a:t>
            </a:r>
            <a:r>
              <a:rPr lang="fr-FR" sz="900" dirty="0" err="1">
                <a:solidFill>
                  <a:schemeClr val="bg1">
                    <a:lumMod val="95000"/>
                  </a:schemeClr>
                </a:solidFill>
                <a:latin typeface="Arial" panose="020B0604020202020204" pitchFamily="34" charset="0"/>
                <a:cs typeface="Arial" panose="020B0604020202020204" pitchFamily="34" charset="0"/>
              </a:rPr>
              <a:t>Sie</a:t>
            </a:r>
            <a:r>
              <a:rPr lang="fr-FR" sz="900" dirty="0">
                <a:solidFill>
                  <a:schemeClr val="bg1">
                    <a:lumMod val="95000"/>
                  </a:schemeClr>
                </a:solidFill>
                <a:latin typeface="Arial" panose="020B0604020202020204" pitchFamily="34" charset="0"/>
                <a:cs typeface="Arial" panose="020B0604020202020204" pitchFamily="34" charset="0"/>
              </a:rPr>
              <a:t> hier </a:t>
            </a:r>
            <a:r>
              <a:rPr lang="fr-FR" sz="900" dirty="0" err="1">
                <a:solidFill>
                  <a:schemeClr val="bg1">
                    <a:lumMod val="95000"/>
                  </a:schemeClr>
                </a:solidFill>
                <a:latin typeface="Arial" panose="020B0604020202020204" pitchFamily="34" charset="0"/>
                <a:cs typeface="Arial" panose="020B0604020202020204" pitchFamily="34" charset="0"/>
              </a:rPr>
              <a:t>innehatten</a:t>
            </a:r>
            <a:r>
              <a:rPr lang="fr-FR" sz="900" dirty="0">
                <a:solidFill>
                  <a:schemeClr val="bg1">
                    <a:lumMod val="95000"/>
                  </a:schemeClr>
                </a:solidFill>
                <a:latin typeface="Arial" panose="020B0604020202020204" pitchFamily="34" charset="0"/>
                <a:cs typeface="Arial" panose="020B0604020202020204" pitchFamily="34" charset="0"/>
              </a:rPr>
              <a:t>. </a:t>
            </a:r>
            <a:r>
              <a:rPr lang="fr-FR" sz="900" dirty="0" err="1">
                <a:solidFill>
                  <a:schemeClr val="bg1">
                    <a:lumMod val="95000"/>
                  </a:schemeClr>
                </a:solidFill>
                <a:latin typeface="Arial" panose="020B0604020202020204" pitchFamily="34" charset="0"/>
                <a:cs typeface="Arial" panose="020B0604020202020204" pitchFamily="34" charset="0"/>
              </a:rPr>
              <a:t>Beschreiben</a:t>
            </a:r>
            <a:r>
              <a:rPr lang="fr-FR" sz="900" dirty="0">
                <a:solidFill>
                  <a:schemeClr val="bg1">
                    <a:lumMod val="95000"/>
                  </a:schemeClr>
                </a:solidFill>
                <a:latin typeface="Arial" panose="020B0604020202020204" pitchFamily="34" charset="0"/>
                <a:cs typeface="Arial" panose="020B0604020202020204" pitchFamily="34" charset="0"/>
              </a:rPr>
              <a:t> </a:t>
            </a:r>
            <a:r>
              <a:rPr lang="fr-FR" sz="900" dirty="0" err="1">
                <a:solidFill>
                  <a:schemeClr val="bg1">
                    <a:lumMod val="95000"/>
                  </a:schemeClr>
                </a:solidFill>
                <a:latin typeface="Arial" panose="020B0604020202020204" pitchFamily="34" charset="0"/>
                <a:cs typeface="Arial" panose="020B0604020202020204" pitchFamily="34" charset="0"/>
              </a:rPr>
              <a:t>Sie</a:t>
            </a:r>
            <a:r>
              <a:rPr lang="fr-FR" sz="900" dirty="0">
                <a:solidFill>
                  <a:schemeClr val="bg1">
                    <a:lumMod val="95000"/>
                  </a:schemeClr>
                </a:solidFill>
                <a:latin typeface="Arial" panose="020B0604020202020204" pitchFamily="34" charset="0"/>
                <a:cs typeface="Arial" panose="020B0604020202020204" pitchFamily="34" charset="0"/>
              </a:rPr>
              <a:t> </a:t>
            </a:r>
            <a:r>
              <a:rPr lang="fr-FR" sz="900" dirty="0" err="1">
                <a:solidFill>
                  <a:schemeClr val="bg1">
                    <a:lumMod val="95000"/>
                  </a:schemeClr>
                </a:solidFill>
                <a:latin typeface="Arial" panose="020B0604020202020204" pitchFamily="34" charset="0"/>
                <a:cs typeface="Arial" panose="020B0604020202020204" pitchFamily="34" charset="0"/>
              </a:rPr>
              <a:t>auch</a:t>
            </a:r>
            <a:r>
              <a:rPr lang="fr-FR" sz="900" dirty="0">
                <a:solidFill>
                  <a:schemeClr val="bg1">
                    <a:lumMod val="95000"/>
                  </a:schemeClr>
                </a:solidFill>
                <a:latin typeface="Arial" panose="020B0604020202020204" pitchFamily="34" charset="0"/>
                <a:cs typeface="Arial" panose="020B0604020202020204" pitchFamily="34" charset="0"/>
              </a:rPr>
              <a:t> </a:t>
            </a:r>
            <a:r>
              <a:rPr lang="fr-FR" sz="900" dirty="0" err="1">
                <a:solidFill>
                  <a:schemeClr val="bg1">
                    <a:lumMod val="95000"/>
                  </a:schemeClr>
                </a:solidFill>
                <a:latin typeface="Arial" panose="020B0604020202020204" pitchFamily="34" charset="0"/>
                <a:cs typeface="Arial" panose="020B0604020202020204" pitchFamily="34" charset="0"/>
              </a:rPr>
              <a:t>Ihre</a:t>
            </a:r>
            <a:r>
              <a:rPr lang="fr-FR" sz="900" dirty="0">
                <a:solidFill>
                  <a:schemeClr val="bg1">
                    <a:lumMod val="95000"/>
                  </a:schemeClr>
                </a:solidFill>
                <a:latin typeface="Arial" panose="020B0604020202020204" pitchFamily="34" charset="0"/>
                <a:cs typeface="Arial" panose="020B0604020202020204" pitchFamily="34" charset="0"/>
              </a:rPr>
              <a:t> </a:t>
            </a:r>
            <a:r>
              <a:rPr lang="fr-FR" sz="900" dirty="0" err="1">
                <a:solidFill>
                  <a:schemeClr val="bg1">
                    <a:lumMod val="95000"/>
                  </a:schemeClr>
                </a:solidFill>
                <a:latin typeface="Arial" panose="020B0604020202020204" pitchFamily="34" charset="0"/>
                <a:cs typeface="Arial" panose="020B0604020202020204" pitchFamily="34" charset="0"/>
              </a:rPr>
              <a:t>Aufgaben</a:t>
            </a:r>
            <a:r>
              <a:rPr lang="fr-FR" sz="900" dirty="0">
                <a:solidFill>
                  <a:schemeClr val="bg1">
                    <a:lumMod val="95000"/>
                  </a:schemeClr>
                </a:solidFill>
                <a:latin typeface="Arial" panose="020B0604020202020204" pitchFamily="34" charset="0"/>
                <a:cs typeface="Arial" panose="020B0604020202020204" pitchFamily="34" charset="0"/>
              </a:rPr>
              <a:t> </a:t>
            </a:r>
            <a:r>
              <a:rPr lang="fr-FR" sz="900" dirty="0" err="1">
                <a:solidFill>
                  <a:schemeClr val="bg1">
                    <a:lumMod val="95000"/>
                  </a:schemeClr>
                </a:solidFill>
                <a:latin typeface="Arial" panose="020B0604020202020204" pitchFamily="34" charset="0"/>
                <a:cs typeface="Arial" panose="020B0604020202020204" pitchFamily="34" charset="0"/>
              </a:rPr>
              <a:t>und</a:t>
            </a:r>
            <a:r>
              <a:rPr lang="fr-FR" sz="900" dirty="0">
                <a:solidFill>
                  <a:schemeClr val="bg1">
                    <a:lumMod val="95000"/>
                  </a:schemeClr>
                </a:solidFill>
                <a:latin typeface="Arial" panose="020B0604020202020204" pitchFamily="34" charset="0"/>
                <a:cs typeface="Arial" panose="020B0604020202020204" pitchFamily="34" charset="0"/>
              </a:rPr>
              <a:t> die </a:t>
            </a:r>
            <a:r>
              <a:rPr lang="fr-FR" sz="900" dirty="0" err="1">
                <a:solidFill>
                  <a:schemeClr val="bg1">
                    <a:lumMod val="95000"/>
                  </a:schemeClr>
                </a:solidFill>
                <a:latin typeface="Arial" panose="020B0604020202020204" pitchFamily="34" charset="0"/>
                <a:cs typeface="Arial" panose="020B0604020202020204" pitchFamily="34" charset="0"/>
              </a:rPr>
              <a:t>Anzahl</a:t>
            </a:r>
            <a:r>
              <a:rPr lang="fr-FR" sz="900" dirty="0">
                <a:solidFill>
                  <a:schemeClr val="bg1">
                    <a:lumMod val="95000"/>
                  </a:schemeClr>
                </a:solidFill>
                <a:latin typeface="Arial" panose="020B0604020202020204" pitchFamily="34" charset="0"/>
                <a:cs typeface="Arial" panose="020B0604020202020204" pitchFamily="34" charset="0"/>
              </a:rPr>
              <a:t> der </a:t>
            </a:r>
            <a:r>
              <a:rPr lang="fr-FR" sz="900" dirty="0" err="1">
                <a:solidFill>
                  <a:schemeClr val="bg1">
                    <a:lumMod val="95000"/>
                  </a:schemeClr>
                </a:solidFill>
                <a:latin typeface="Arial" panose="020B0604020202020204" pitchFamily="34" charset="0"/>
                <a:cs typeface="Arial" panose="020B0604020202020204" pitchFamily="34" charset="0"/>
              </a:rPr>
              <a:t>Personen</a:t>
            </a:r>
            <a:r>
              <a:rPr lang="fr-FR" sz="900" dirty="0">
                <a:solidFill>
                  <a:schemeClr val="bg1">
                    <a:lumMod val="95000"/>
                  </a:schemeClr>
                </a:solidFill>
                <a:latin typeface="Arial" panose="020B0604020202020204" pitchFamily="34" charset="0"/>
                <a:cs typeface="Arial" panose="020B0604020202020204" pitchFamily="34" charset="0"/>
              </a:rPr>
              <a:t>, die </a:t>
            </a:r>
            <a:r>
              <a:rPr lang="fr-FR" sz="900" dirty="0" err="1">
                <a:solidFill>
                  <a:schemeClr val="bg1">
                    <a:lumMod val="95000"/>
                  </a:schemeClr>
                </a:solidFill>
                <a:latin typeface="Arial" panose="020B0604020202020204" pitchFamily="34" charset="0"/>
                <a:cs typeface="Arial" panose="020B0604020202020204" pitchFamily="34" charset="0"/>
              </a:rPr>
              <a:t>Sie</a:t>
            </a:r>
            <a:r>
              <a:rPr lang="fr-FR" sz="900" dirty="0">
                <a:solidFill>
                  <a:schemeClr val="bg1">
                    <a:lumMod val="95000"/>
                  </a:schemeClr>
                </a:solidFill>
                <a:latin typeface="Arial" panose="020B0604020202020204" pitchFamily="34" charset="0"/>
                <a:cs typeface="Arial" panose="020B0604020202020204" pitchFamily="34" charset="0"/>
              </a:rPr>
              <a:t> </a:t>
            </a:r>
            <a:r>
              <a:rPr lang="fr-FR" sz="900" dirty="0" err="1">
                <a:solidFill>
                  <a:schemeClr val="bg1">
                    <a:lumMod val="95000"/>
                  </a:schemeClr>
                </a:solidFill>
                <a:latin typeface="Arial" panose="020B0604020202020204" pitchFamily="34" charset="0"/>
                <a:cs typeface="Arial" panose="020B0604020202020204" pitchFamily="34" charset="0"/>
              </a:rPr>
              <a:t>beaufsichtigen</a:t>
            </a:r>
            <a:endParaRPr lang="fr-FR" sz="900" dirty="0">
              <a:solidFill>
                <a:schemeClr val="bg1">
                  <a:lumMod val="95000"/>
                </a:schemeClr>
              </a:solidFill>
              <a:latin typeface="Arial" panose="020B0604020202020204" pitchFamily="34" charset="0"/>
              <a:cs typeface="Arial" panose="020B0604020202020204" pitchFamily="34" charset="0"/>
            </a:endParaRPr>
          </a:p>
          <a:p>
            <a:pPr lvl="0" algn="r" defTabSz="457200">
              <a:defRPr/>
            </a:pPr>
            <a:endParaRPr lang="en-US" sz="900" dirty="0">
              <a:solidFill>
                <a:schemeClr val="bg1">
                  <a:lumMod val="95000"/>
                </a:schemeClr>
              </a:solidFill>
              <a:latin typeface="Arial" panose="020B0604020202020204" pitchFamily="34" charset="0"/>
              <a:cs typeface="Arial" panose="020B0604020202020204" pitchFamily="34" charset="0"/>
            </a:endParaRPr>
          </a:p>
          <a:p>
            <a:pPr lvl="0" algn="r" defTabSz="457200">
              <a:defRPr/>
            </a:pPr>
            <a:r>
              <a:rPr lang="en-US" sz="900" b="1" dirty="0">
                <a:solidFill>
                  <a:schemeClr val="bg1">
                    <a:lumMod val="95000"/>
                  </a:schemeClr>
                </a:solidFill>
                <a:latin typeface="Arial" panose="020B0604020202020204" pitchFamily="34" charset="0"/>
                <a:cs typeface="Arial" panose="020B0604020202020204" pitchFamily="34" charset="0"/>
              </a:rPr>
              <a:t>COMPAGNY | </a:t>
            </a:r>
            <a:r>
              <a:rPr lang="de-DE" sz="900" b="1" dirty="0">
                <a:solidFill>
                  <a:schemeClr val="bg1">
                    <a:lumMod val="95000"/>
                  </a:schemeClr>
                </a:solidFill>
                <a:latin typeface="Arial" panose="020B0604020202020204" pitchFamily="34" charset="0"/>
                <a:cs typeface="Arial" panose="020B0604020202020204" pitchFamily="34" charset="0"/>
              </a:rPr>
              <a:t>POSITIONSTITEL </a:t>
            </a:r>
            <a:r>
              <a:rPr lang="en-US" sz="900" b="1" dirty="0">
                <a:solidFill>
                  <a:schemeClr val="bg1">
                    <a:lumMod val="95000"/>
                  </a:schemeClr>
                </a:solidFill>
                <a:latin typeface="Arial" panose="020B0604020202020204" pitchFamily="34" charset="0"/>
                <a:cs typeface="Arial" panose="020B0604020202020204" pitchFamily="34" charset="0"/>
              </a:rPr>
              <a:t>| 2015– 2010</a:t>
            </a:r>
            <a:endParaRPr lang="fr-FR" sz="900" b="1" dirty="0">
              <a:solidFill>
                <a:schemeClr val="bg1">
                  <a:lumMod val="95000"/>
                </a:schemeClr>
              </a:solidFill>
              <a:latin typeface="Arial" panose="020B0604020202020204" pitchFamily="34" charset="0"/>
              <a:cs typeface="Arial" panose="020B0604020202020204" pitchFamily="34" charset="0"/>
            </a:endParaRPr>
          </a:p>
          <a:p>
            <a:pPr lvl="0" algn="r" defTabSz="457200">
              <a:defRPr/>
            </a:pPr>
            <a:r>
              <a:rPr lang="fr-FR" sz="900" dirty="0" err="1">
                <a:solidFill>
                  <a:schemeClr val="bg1">
                    <a:lumMod val="95000"/>
                  </a:schemeClr>
                </a:solidFill>
                <a:latin typeface="Arial" panose="020B0604020202020204" pitchFamily="34" charset="0"/>
                <a:cs typeface="Arial" panose="020B0604020202020204" pitchFamily="34" charset="0"/>
              </a:rPr>
              <a:t>Beschreiben</a:t>
            </a:r>
            <a:r>
              <a:rPr lang="fr-FR" sz="900" dirty="0">
                <a:solidFill>
                  <a:schemeClr val="bg1">
                    <a:lumMod val="95000"/>
                  </a:schemeClr>
                </a:solidFill>
                <a:latin typeface="Arial" panose="020B0604020202020204" pitchFamily="34" charset="0"/>
                <a:cs typeface="Arial" panose="020B0604020202020204" pitchFamily="34" charset="0"/>
              </a:rPr>
              <a:t> </a:t>
            </a:r>
            <a:r>
              <a:rPr lang="fr-FR" sz="900" dirty="0" err="1">
                <a:solidFill>
                  <a:schemeClr val="bg1">
                    <a:lumMod val="95000"/>
                  </a:schemeClr>
                </a:solidFill>
                <a:latin typeface="Arial" panose="020B0604020202020204" pitchFamily="34" charset="0"/>
                <a:cs typeface="Arial" panose="020B0604020202020204" pitchFamily="34" charset="0"/>
              </a:rPr>
              <a:t>Sie</a:t>
            </a:r>
            <a:r>
              <a:rPr lang="fr-FR" sz="900" dirty="0">
                <a:solidFill>
                  <a:schemeClr val="bg1">
                    <a:lumMod val="95000"/>
                  </a:schemeClr>
                </a:solidFill>
                <a:latin typeface="Arial" panose="020B0604020202020204" pitchFamily="34" charset="0"/>
                <a:cs typeface="Arial" panose="020B0604020202020204" pitchFamily="34" charset="0"/>
              </a:rPr>
              <a:t> die </a:t>
            </a:r>
            <a:r>
              <a:rPr lang="fr-FR" sz="900" dirty="0" err="1">
                <a:solidFill>
                  <a:schemeClr val="bg1">
                    <a:lumMod val="95000"/>
                  </a:schemeClr>
                </a:solidFill>
                <a:latin typeface="Arial" panose="020B0604020202020204" pitchFamily="34" charset="0"/>
                <a:cs typeface="Arial" panose="020B0604020202020204" pitchFamily="34" charset="0"/>
              </a:rPr>
              <a:t>Positionen</a:t>
            </a:r>
            <a:r>
              <a:rPr lang="fr-FR" sz="900" dirty="0">
                <a:solidFill>
                  <a:schemeClr val="bg1">
                    <a:lumMod val="95000"/>
                  </a:schemeClr>
                </a:solidFill>
                <a:latin typeface="Arial" panose="020B0604020202020204" pitchFamily="34" charset="0"/>
                <a:cs typeface="Arial" panose="020B0604020202020204" pitchFamily="34" charset="0"/>
              </a:rPr>
              <a:t>, die </a:t>
            </a:r>
            <a:r>
              <a:rPr lang="fr-FR" sz="900" dirty="0" err="1">
                <a:solidFill>
                  <a:schemeClr val="bg1">
                    <a:lumMod val="95000"/>
                  </a:schemeClr>
                </a:solidFill>
                <a:latin typeface="Arial" panose="020B0604020202020204" pitchFamily="34" charset="0"/>
                <a:cs typeface="Arial" panose="020B0604020202020204" pitchFamily="34" charset="0"/>
              </a:rPr>
              <a:t>Sie</a:t>
            </a:r>
            <a:r>
              <a:rPr lang="fr-FR" sz="900" dirty="0">
                <a:solidFill>
                  <a:schemeClr val="bg1">
                    <a:lumMod val="95000"/>
                  </a:schemeClr>
                </a:solidFill>
                <a:latin typeface="Arial" panose="020B0604020202020204" pitchFamily="34" charset="0"/>
                <a:cs typeface="Arial" panose="020B0604020202020204" pitchFamily="34" charset="0"/>
              </a:rPr>
              <a:t> hier </a:t>
            </a:r>
            <a:r>
              <a:rPr lang="fr-FR" sz="900" dirty="0" err="1">
                <a:solidFill>
                  <a:schemeClr val="bg1">
                    <a:lumMod val="95000"/>
                  </a:schemeClr>
                </a:solidFill>
                <a:latin typeface="Arial" panose="020B0604020202020204" pitchFamily="34" charset="0"/>
                <a:cs typeface="Arial" panose="020B0604020202020204" pitchFamily="34" charset="0"/>
              </a:rPr>
              <a:t>innehatten</a:t>
            </a:r>
            <a:r>
              <a:rPr lang="fr-FR" sz="900" dirty="0">
                <a:solidFill>
                  <a:schemeClr val="bg1">
                    <a:lumMod val="95000"/>
                  </a:schemeClr>
                </a:solidFill>
                <a:latin typeface="Arial" panose="020B0604020202020204" pitchFamily="34" charset="0"/>
                <a:cs typeface="Arial" panose="020B0604020202020204" pitchFamily="34" charset="0"/>
              </a:rPr>
              <a:t>. </a:t>
            </a:r>
            <a:r>
              <a:rPr lang="fr-FR" sz="900" dirty="0" err="1">
                <a:solidFill>
                  <a:schemeClr val="bg1">
                    <a:lumMod val="95000"/>
                  </a:schemeClr>
                </a:solidFill>
                <a:latin typeface="Arial" panose="020B0604020202020204" pitchFamily="34" charset="0"/>
                <a:cs typeface="Arial" panose="020B0604020202020204" pitchFamily="34" charset="0"/>
              </a:rPr>
              <a:t>Beschreiben</a:t>
            </a:r>
            <a:r>
              <a:rPr lang="fr-FR" sz="900" dirty="0">
                <a:solidFill>
                  <a:schemeClr val="bg1">
                    <a:lumMod val="95000"/>
                  </a:schemeClr>
                </a:solidFill>
                <a:latin typeface="Arial" panose="020B0604020202020204" pitchFamily="34" charset="0"/>
                <a:cs typeface="Arial" panose="020B0604020202020204" pitchFamily="34" charset="0"/>
              </a:rPr>
              <a:t> </a:t>
            </a:r>
            <a:r>
              <a:rPr lang="fr-FR" sz="900" dirty="0" err="1">
                <a:solidFill>
                  <a:schemeClr val="bg1">
                    <a:lumMod val="95000"/>
                  </a:schemeClr>
                </a:solidFill>
                <a:latin typeface="Arial" panose="020B0604020202020204" pitchFamily="34" charset="0"/>
                <a:cs typeface="Arial" panose="020B0604020202020204" pitchFamily="34" charset="0"/>
              </a:rPr>
              <a:t>Sie</a:t>
            </a:r>
            <a:r>
              <a:rPr lang="fr-FR" sz="900" dirty="0">
                <a:solidFill>
                  <a:schemeClr val="bg1">
                    <a:lumMod val="95000"/>
                  </a:schemeClr>
                </a:solidFill>
                <a:latin typeface="Arial" panose="020B0604020202020204" pitchFamily="34" charset="0"/>
                <a:cs typeface="Arial" panose="020B0604020202020204" pitchFamily="34" charset="0"/>
              </a:rPr>
              <a:t> </a:t>
            </a:r>
            <a:r>
              <a:rPr lang="fr-FR" sz="900" dirty="0" err="1">
                <a:solidFill>
                  <a:schemeClr val="bg1">
                    <a:lumMod val="95000"/>
                  </a:schemeClr>
                </a:solidFill>
                <a:latin typeface="Arial" panose="020B0604020202020204" pitchFamily="34" charset="0"/>
                <a:cs typeface="Arial" panose="020B0604020202020204" pitchFamily="34" charset="0"/>
              </a:rPr>
              <a:t>auch</a:t>
            </a:r>
            <a:r>
              <a:rPr lang="fr-FR" sz="900" dirty="0">
                <a:solidFill>
                  <a:schemeClr val="bg1">
                    <a:lumMod val="95000"/>
                  </a:schemeClr>
                </a:solidFill>
                <a:latin typeface="Arial" panose="020B0604020202020204" pitchFamily="34" charset="0"/>
                <a:cs typeface="Arial" panose="020B0604020202020204" pitchFamily="34" charset="0"/>
              </a:rPr>
              <a:t> </a:t>
            </a:r>
            <a:r>
              <a:rPr lang="fr-FR" sz="900" dirty="0" err="1">
                <a:solidFill>
                  <a:schemeClr val="bg1">
                    <a:lumMod val="95000"/>
                  </a:schemeClr>
                </a:solidFill>
                <a:latin typeface="Arial" panose="020B0604020202020204" pitchFamily="34" charset="0"/>
                <a:cs typeface="Arial" panose="020B0604020202020204" pitchFamily="34" charset="0"/>
              </a:rPr>
              <a:t>Ihre</a:t>
            </a:r>
            <a:r>
              <a:rPr lang="fr-FR" sz="900" dirty="0">
                <a:solidFill>
                  <a:schemeClr val="bg1">
                    <a:lumMod val="95000"/>
                  </a:schemeClr>
                </a:solidFill>
                <a:latin typeface="Arial" panose="020B0604020202020204" pitchFamily="34" charset="0"/>
                <a:cs typeface="Arial" panose="020B0604020202020204" pitchFamily="34" charset="0"/>
              </a:rPr>
              <a:t> </a:t>
            </a:r>
            <a:r>
              <a:rPr lang="fr-FR" sz="900" dirty="0" err="1">
                <a:solidFill>
                  <a:schemeClr val="bg1">
                    <a:lumMod val="95000"/>
                  </a:schemeClr>
                </a:solidFill>
                <a:latin typeface="Arial" panose="020B0604020202020204" pitchFamily="34" charset="0"/>
                <a:cs typeface="Arial" panose="020B0604020202020204" pitchFamily="34" charset="0"/>
              </a:rPr>
              <a:t>Aufgaben</a:t>
            </a:r>
            <a:r>
              <a:rPr lang="fr-FR" sz="900" dirty="0">
                <a:solidFill>
                  <a:schemeClr val="bg1">
                    <a:lumMod val="95000"/>
                  </a:schemeClr>
                </a:solidFill>
                <a:latin typeface="Arial" panose="020B0604020202020204" pitchFamily="34" charset="0"/>
                <a:cs typeface="Arial" panose="020B0604020202020204" pitchFamily="34" charset="0"/>
              </a:rPr>
              <a:t> </a:t>
            </a:r>
            <a:r>
              <a:rPr lang="fr-FR" sz="900" dirty="0" err="1">
                <a:solidFill>
                  <a:schemeClr val="bg1">
                    <a:lumMod val="95000"/>
                  </a:schemeClr>
                </a:solidFill>
                <a:latin typeface="Arial" panose="020B0604020202020204" pitchFamily="34" charset="0"/>
                <a:cs typeface="Arial" panose="020B0604020202020204" pitchFamily="34" charset="0"/>
              </a:rPr>
              <a:t>und</a:t>
            </a:r>
            <a:r>
              <a:rPr lang="fr-FR" sz="900" dirty="0">
                <a:solidFill>
                  <a:schemeClr val="bg1">
                    <a:lumMod val="95000"/>
                  </a:schemeClr>
                </a:solidFill>
                <a:latin typeface="Arial" panose="020B0604020202020204" pitchFamily="34" charset="0"/>
                <a:cs typeface="Arial" panose="020B0604020202020204" pitchFamily="34" charset="0"/>
              </a:rPr>
              <a:t> die </a:t>
            </a:r>
            <a:r>
              <a:rPr lang="fr-FR" sz="900" dirty="0" err="1">
                <a:solidFill>
                  <a:schemeClr val="bg1">
                    <a:lumMod val="95000"/>
                  </a:schemeClr>
                </a:solidFill>
                <a:latin typeface="Arial" panose="020B0604020202020204" pitchFamily="34" charset="0"/>
                <a:cs typeface="Arial" panose="020B0604020202020204" pitchFamily="34" charset="0"/>
              </a:rPr>
              <a:t>Anzahl</a:t>
            </a:r>
            <a:r>
              <a:rPr lang="fr-FR" sz="900" dirty="0">
                <a:solidFill>
                  <a:schemeClr val="bg1">
                    <a:lumMod val="95000"/>
                  </a:schemeClr>
                </a:solidFill>
                <a:latin typeface="Arial" panose="020B0604020202020204" pitchFamily="34" charset="0"/>
                <a:cs typeface="Arial" panose="020B0604020202020204" pitchFamily="34" charset="0"/>
              </a:rPr>
              <a:t> der </a:t>
            </a:r>
            <a:r>
              <a:rPr lang="fr-FR" sz="900" dirty="0" err="1">
                <a:solidFill>
                  <a:schemeClr val="bg1">
                    <a:lumMod val="95000"/>
                  </a:schemeClr>
                </a:solidFill>
                <a:latin typeface="Arial" panose="020B0604020202020204" pitchFamily="34" charset="0"/>
                <a:cs typeface="Arial" panose="020B0604020202020204" pitchFamily="34" charset="0"/>
              </a:rPr>
              <a:t>Personen</a:t>
            </a:r>
            <a:r>
              <a:rPr lang="fr-FR" sz="900" dirty="0">
                <a:solidFill>
                  <a:schemeClr val="bg1">
                    <a:lumMod val="95000"/>
                  </a:schemeClr>
                </a:solidFill>
                <a:latin typeface="Arial" panose="020B0604020202020204" pitchFamily="34" charset="0"/>
                <a:cs typeface="Arial" panose="020B0604020202020204" pitchFamily="34" charset="0"/>
              </a:rPr>
              <a:t>, die </a:t>
            </a:r>
            <a:r>
              <a:rPr lang="fr-FR" sz="900" dirty="0" err="1">
                <a:solidFill>
                  <a:schemeClr val="bg1">
                    <a:lumMod val="95000"/>
                  </a:schemeClr>
                </a:solidFill>
                <a:latin typeface="Arial" panose="020B0604020202020204" pitchFamily="34" charset="0"/>
                <a:cs typeface="Arial" panose="020B0604020202020204" pitchFamily="34" charset="0"/>
              </a:rPr>
              <a:t>Sie</a:t>
            </a:r>
            <a:r>
              <a:rPr lang="fr-FR" sz="900" dirty="0">
                <a:solidFill>
                  <a:schemeClr val="bg1">
                    <a:lumMod val="95000"/>
                  </a:schemeClr>
                </a:solidFill>
                <a:latin typeface="Arial" panose="020B0604020202020204" pitchFamily="34" charset="0"/>
                <a:cs typeface="Arial" panose="020B0604020202020204" pitchFamily="34" charset="0"/>
              </a:rPr>
              <a:t> </a:t>
            </a:r>
            <a:r>
              <a:rPr lang="fr-FR" sz="900" dirty="0" err="1">
                <a:solidFill>
                  <a:schemeClr val="bg1">
                    <a:lumMod val="95000"/>
                  </a:schemeClr>
                </a:solidFill>
                <a:latin typeface="Arial" panose="020B0604020202020204" pitchFamily="34" charset="0"/>
                <a:cs typeface="Arial" panose="020B0604020202020204" pitchFamily="34" charset="0"/>
              </a:rPr>
              <a:t>beaufsichtigen</a:t>
            </a:r>
            <a:endParaRPr lang="fr-FR" sz="900" dirty="0">
              <a:solidFill>
                <a:schemeClr val="bg1">
                  <a:lumMod val="95000"/>
                </a:schemeClr>
              </a:solidFill>
              <a:latin typeface="Arial" panose="020B0604020202020204" pitchFamily="34" charset="0"/>
              <a:cs typeface="Arial" panose="020B0604020202020204" pitchFamily="34" charset="0"/>
            </a:endParaRPr>
          </a:p>
          <a:p>
            <a:pPr lvl="0" algn="r" defTabSz="457200">
              <a:defRPr/>
            </a:pPr>
            <a:endParaRPr lang="fr-FR" sz="900" dirty="0">
              <a:solidFill>
                <a:schemeClr val="bg1">
                  <a:lumMod val="95000"/>
                </a:schemeClr>
              </a:solidFill>
              <a:latin typeface="Arial" panose="020B0604020202020204" pitchFamily="34" charset="0"/>
              <a:cs typeface="Arial" panose="020B0604020202020204" pitchFamily="34" charset="0"/>
            </a:endParaRPr>
          </a:p>
          <a:p>
            <a:pPr lvl="0" algn="r" defTabSz="457200">
              <a:defRPr/>
            </a:pPr>
            <a:r>
              <a:rPr lang="en-US" sz="900" b="1" dirty="0">
                <a:solidFill>
                  <a:schemeClr val="bg1">
                    <a:lumMod val="95000"/>
                  </a:schemeClr>
                </a:solidFill>
                <a:latin typeface="Arial" panose="020B0604020202020204" pitchFamily="34" charset="0"/>
                <a:cs typeface="Arial" panose="020B0604020202020204" pitchFamily="34" charset="0"/>
              </a:rPr>
              <a:t>COMPAGNY | </a:t>
            </a:r>
            <a:r>
              <a:rPr lang="de-DE" sz="900" b="1" dirty="0">
                <a:solidFill>
                  <a:schemeClr val="bg1">
                    <a:lumMod val="95000"/>
                  </a:schemeClr>
                </a:solidFill>
                <a:latin typeface="Arial" panose="020B0604020202020204" pitchFamily="34" charset="0"/>
                <a:cs typeface="Arial" panose="020B0604020202020204" pitchFamily="34" charset="0"/>
              </a:rPr>
              <a:t>POSITIONSTITEL </a:t>
            </a:r>
            <a:r>
              <a:rPr lang="en-US" sz="900" b="1" dirty="0">
                <a:solidFill>
                  <a:schemeClr val="bg1">
                    <a:lumMod val="95000"/>
                  </a:schemeClr>
                </a:solidFill>
                <a:latin typeface="Arial" panose="020B0604020202020204" pitchFamily="34" charset="0"/>
                <a:cs typeface="Arial" panose="020B0604020202020204" pitchFamily="34" charset="0"/>
              </a:rPr>
              <a:t>| 2015– 2010</a:t>
            </a:r>
            <a:endParaRPr lang="fr-FR" sz="900" b="1" dirty="0">
              <a:solidFill>
                <a:schemeClr val="bg1">
                  <a:lumMod val="95000"/>
                </a:schemeClr>
              </a:solidFill>
              <a:latin typeface="Arial" panose="020B0604020202020204" pitchFamily="34" charset="0"/>
              <a:cs typeface="Arial" panose="020B0604020202020204" pitchFamily="34" charset="0"/>
            </a:endParaRPr>
          </a:p>
          <a:p>
            <a:pPr lvl="0" algn="r" defTabSz="457200">
              <a:defRPr/>
            </a:pPr>
            <a:r>
              <a:rPr lang="fr-FR" sz="900" dirty="0" err="1">
                <a:solidFill>
                  <a:schemeClr val="bg1">
                    <a:lumMod val="95000"/>
                  </a:schemeClr>
                </a:solidFill>
                <a:latin typeface="Arial" panose="020B0604020202020204" pitchFamily="34" charset="0"/>
                <a:cs typeface="Arial" panose="020B0604020202020204" pitchFamily="34" charset="0"/>
              </a:rPr>
              <a:t>Beschreiben</a:t>
            </a:r>
            <a:r>
              <a:rPr lang="fr-FR" sz="900" dirty="0">
                <a:solidFill>
                  <a:schemeClr val="bg1">
                    <a:lumMod val="95000"/>
                  </a:schemeClr>
                </a:solidFill>
                <a:latin typeface="Arial" panose="020B0604020202020204" pitchFamily="34" charset="0"/>
                <a:cs typeface="Arial" panose="020B0604020202020204" pitchFamily="34" charset="0"/>
              </a:rPr>
              <a:t> </a:t>
            </a:r>
            <a:r>
              <a:rPr lang="fr-FR" sz="900" dirty="0" err="1">
                <a:solidFill>
                  <a:schemeClr val="bg1">
                    <a:lumMod val="95000"/>
                  </a:schemeClr>
                </a:solidFill>
                <a:latin typeface="Arial" panose="020B0604020202020204" pitchFamily="34" charset="0"/>
                <a:cs typeface="Arial" panose="020B0604020202020204" pitchFamily="34" charset="0"/>
              </a:rPr>
              <a:t>Sie</a:t>
            </a:r>
            <a:r>
              <a:rPr lang="fr-FR" sz="900" dirty="0">
                <a:solidFill>
                  <a:schemeClr val="bg1">
                    <a:lumMod val="95000"/>
                  </a:schemeClr>
                </a:solidFill>
                <a:latin typeface="Arial" panose="020B0604020202020204" pitchFamily="34" charset="0"/>
                <a:cs typeface="Arial" panose="020B0604020202020204" pitchFamily="34" charset="0"/>
              </a:rPr>
              <a:t> die </a:t>
            </a:r>
            <a:r>
              <a:rPr lang="fr-FR" sz="900" dirty="0" err="1">
                <a:solidFill>
                  <a:schemeClr val="bg1">
                    <a:lumMod val="95000"/>
                  </a:schemeClr>
                </a:solidFill>
                <a:latin typeface="Arial" panose="020B0604020202020204" pitchFamily="34" charset="0"/>
                <a:cs typeface="Arial" panose="020B0604020202020204" pitchFamily="34" charset="0"/>
              </a:rPr>
              <a:t>Positionen</a:t>
            </a:r>
            <a:r>
              <a:rPr lang="fr-FR" sz="900" dirty="0">
                <a:solidFill>
                  <a:schemeClr val="bg1">
                    <a:lumMod val="95000"/>
                  </a:schemeClr>
                </a:solidFill>
                <a:latin typeface="Arial" panose="020B0604020202020204" pitchFamily="34" charset="0"/>
                <a:cs typeface="Arial" panose="020B0604020202020204" pitchFamily="34" charset="0"/>
              </a:rPr>
              <a:t>, die </a:t>
            </a:r>
            <a:r>
              <a:rPr lang="fr-FR" sz="900" dirty="0" err="1">
                <a:solidFill>
                  <a:schemeClr val="bg1">
                    <a:lumMod val="95000"/>
                  </a:schemeClr>
                </a:solidFill>
                <a:latin typeface="Arial" panose="020B0604020202020204" pitchFamily="34" charset="0"/>
                <a:cs typeface="Arial" panose="020B0604020202020204" pitchFamily="34" charset="0"/>
              </a:rPr>
              <a:t>Sie</a:t>
            </a:r>
            <a:r>
              <a:rPr lang="fr-FR" sz="900" dirty="0">
                <a:solidFill>
                  <a:schemeClr val="bg1">
                    <a:lumMod val="95000"/>
                  </a:schemeClr>
                </a:solidFill>
                <a:latin typeface="Arial" panose="020B0604020202020204" pitchFamily="34" charset="0"/>
                <a:cs typeface="Arial" panose="020B0604020202020204" pitchFamily="34" charset="0"/>
              </a:rPr>
              <a:t> hier </a:t>
            </a:r>
            <a:r>
              <a:rPr lang="fr-FR" sz="900" dirty="0" err="1">
                <a:solidFill>
                  <a:schemeClr val="bg1">
                    <a:lumMod val="95000"/>
                  </a:schemeClr>
                </a:solidFill>
                <a:latin typeface="Arial" panose="020B0604020202020204" pitchFamily="34" charset="0"/>
                <a:cs typeface="Arial" panose="020B0604020202020204" pitchFamily="34" charset="0"/>
              </a:rPr>
              <a:t>innehatten</a:t>
            </a:r>
            <a:r>
              <a:rPr lang="fr-FR" sz="900" dirty="0">
                <a:solidFill>
                  <a:schemeClr val="bg1">
                    <a:lumMod val="95000"/>
                  </a:schemeClr>
                </a:solidFill>
                <a:latin typeface="Arial" panose="020B0604020202020204" pitchFamily="34" charset="0"/>
                <a:cs typeface="Arial" panose="020B0604020202020204" pitchFamily="34" charset="0"/>
              </a:rPr>
              <a:t>. </a:t>
            </a:r>
            <a:r>
              <a:rPr lang="fr-FR" sz="900" dirty="0" err="1">
                <a:solidFill>
                  <a:schemeClr val="bg1">
                    <a:lumMod val="95000"/>
                  </a:schemeClr>
                </a:solidFill>
                <a:latin typeface="Arial" panose="020B0604020202020204" pitchFamily="34" charset="0"/>
                <a:cs typeface="Arial" panose="020B0604020202020204" pitchFamily="34" charset="0"/>
              </a:rPr>
              <a:t>Beschreiben</a:t>
            </a:r>
            <a:r>
              <a:rPr lang="fr-FR" sz="900" dirty="0">
                <a:solidFill>
                  <a:schemeClr val="bg1">
                    <a:lumMod val="95000"/>
                  </a:schemeClr>
                </a:solidFill>
                <a:latin typeface="Arial" panose="020B0604020202020204" pitchFamily="34" charset="0"/>
                <a:cs typeface="Arial" panose="020B0604020202020204" pitchFamily="34" charset="0"/>
              </a:rPr>
              <a:t> </a:t>
            </a:r>
            <a:r>
              <a:rPr lang="fr-FR" sz="900" dirty="0" err="1">
                <a:solidFill>
                  <a:schemeClr val="bg1">
                    <a:lumMod val="95000"/>
                  </a:schemeClr>
                </a:solidFill>
                <a:latin typeface="Arial" panose="020B0604020202020204" pitchFamily="34" charset="0"/>
                <a:cs typeface="Arial" panose="020B0604020202020204" pitchFamily="34" charset="0"/>
              </a:rPr>
              <a:t>Sie</a:t>
            </a:r>
            <a:r>
              <a:rPr lang="fr-FR" sz="900" dirty="0">
                <a:solidFill>
                  <a:schemeClr val="bg1">
                    <a:lumMod val="95000"/>
                  </a:schemeClr>
                </a:solidFill>
                <a:latin typeface="Arial" panose="020B0604020202020204" pitchFamily="34" charset="0"/>
                <a:cs typeface="Arial" panose="020B0604020202020204" pitchFamily="34" charset="0"/>
              </a:rPr>
              <a:t> </a:t>
            </a:r>
            <a:r>
              <a:rPr lang="fr-FR" sz="900" dirty="0" err="1">
                <a:solidFill>
                  <a:schemeClr val="bg1">
                    <a:lumMod val="95000"/>
                  </a:schemeClr>
                </a:solidFill>
                <a:latin typeface="Arial" panose="020B0604020202020204" pitchFamily="34" charset="0"/>
                <a:cs typeface="Arial" panose="020B0604020202020204" pitchFamily="34" charset="0"/>
              </a:rPr>
              <a:t>auch</a:t>
            </a:r>
            <a:r>
              <a:rPr lang="fr-FR" sz="900" dirty="0">
                <a:solidFill>
                  <a:schemeClr val="bg1">
                    <a:lumMod val="95000"/>
                  </a:schemeClr>
                </a:solidFill>
                <a:latin typeface="Arial" panose="020B0604020202020204" pitchFamily="34" charset="0"/>
                <a:cs typeface="Arial" panose="020B0604020202020204" pitchFamily="34" charset="0"/>
              </a:rPr>
              <a:t> </a:t>
            </a:r>
            <a:r>
              <a:rPr lang="fr-FR" sz="900" dirty="0" err="1">
                <a:solidFill>
                  <a:schemeClr val="bg1">
                    <a:lumMod val="95000"/>
                  </a:schemeClr>
                </a:solidFill>
                <a:latin typeface="Arial" panose="020B0604020202020204" pitchFamily="34" charset="0"/>
                <a:cs typeface="Arial" panose="020B0604020202020204" pitchFamily="34" charset="0"/>
              </a:rPr>
              <a:t>Ihre</a:t>
            </a:r>
            <a:r>
              <a:rPr lang="fr-FR" sz="900" dirty="0">
                <a:solidFill>
                  <a:schemeClr val="bg1">
                    <a:lumMod val="95000"/>
                  </a:schemeClr>
                </a:solidFill>
                <a:latin typeface="Arial" panose="020B0604020202020204" pitchFamily="34" charset="0"/>
                <a:cs typeface="Arial" panose="020B0604020202020204" pitchFamily="34" charset="0"/>
              </a:rPr>
              <a:t> </a:t>
            </a:r>
            <a:r>
              <a:rPr lang="fr-FR" sz="900" dirty="0" err="1">
                <a:solidFill>
                  <a:schemeClr val="bg1">
                    <a:lumMod val="95000"/>
                  </a:schemeClr>
                </a:solidFill>
                <a:latin typeface="Arial" panose="020B0604020202020204" pitchFamily="34" charset="0"/>
                <a:cs typeface="Arial" panose="020B0604020202020204" pitchFamily="34" charset="0"/>
              </a:rPr>
              <a:t>Aufgaben</a:t>
            </a:r>
            <a:r>
              <a:rPr lang="fr-FR" sz="900" dirty="0">
                <a:solidFill>
                  <a:schemeClr val="bg1">
                    <a:lumMod val="95000"/>
                  </a:schemeClr>
                </a:solidFill>
                <a:latin typeface="Arial" panose="020B0604020202020204" pitchFamily="34" charset="0"/>
                <a:cs typeface="Arial" panose="020B0604020202020204" pitchFamily="34" charset="0"/>
              </a:rPr>
              <a:t> </a:t>
            </a:r>
            <a:r>
              <a:rPr lang="fr-FR" sz="900" dirty="0" err="1">
                <a:solidFill>
                  <a:schemeClr val="bg1">
                    <a:lumMod val="95000"/>
                  </a:schemeClr>
                </a:solidFill>
                <a:latin typeface="Arial" panose="020B0604020202020204" pitchFamily="34" charset="0"/>
                <a:cs typeface="Arial" panose="020B0604020202020204" pitchFamily="34" charset="0"/>
              </a:rPr>
              <a:t>und</a:t>
            </a:r>
            <a:r>
              <a:rPr lang="fr-FR" sz="900" dirty="0">
                <a:solidFill>
                  <a:schemeClr val="bg1">
                    <a:lumMod val="95000"/>
                  </a:schemeClr>
                </a:solidFill>
                <a:latin typeface="Arial" panose="020B0604020202020204" pitchFamily="34" charset="0"/>
                <a:cs typeface="Arial" panose="020B0604020202020204" pitchFamily="34" charset="0"/>
              </a:rPr>
              <a:t> die </a:t>
            </a:r>
            <a:r>
              <a:rPr lang="fr-FR" sz="900" dirty="0" err="1">
                <a:solidFill>
                  <a:schemeClr val="bg1">
                    <a:lumMod val="95000"/>
                  </a:schemeClr>
                </a:solidFill>
                <a:latin typeface="Arial" panose="020B0604020202020204" pitchFamily="34" charset="0"/>
                <a:cs typeface="Arial" panose="020B0604020202020204" pitchFamily="34" charset="0"/>
              </a:rPr>
              <a:t>Anzahl</a:t>
            </a:r>
            <a:r>
              <a:rPr lang="fr-FR" sz="900" dirty="0">
                <a:solidFill>
                  <a:schemeClr val="bg1">
                    <a:lumMod val="95000"/>
                  </a:schemeClr>
                </a:solidFill>
                <a:latin typeface="Arial" panose="020B0604020202020204" pitchFamily="34" charset="0"/>
                <a:cs typeface="Arial" panose="020B0604020202020204" pitchFamily="34" charset="0"/>
              </a:rPr>
              <a:t> der </a:t>
            </a:r>
            <a:r>
              <a:rPr lang="fr-FR" sz="900" dirty="0" err="1">
                <a:solidFill>
                  <a:schemeClr val="bg1">
                    <a:lumMod val="95000"/>
                  </a:schemeClr>
                </a:solidFill>
                <a:latin typeface="Arial" panose="020B0604020202020204" pitchFamily="34" charset="0"/>
                <a:cs typeface="Arial" panose="020B0604020202020204" pitchFamily="34" charset="0"/>
              </a:rPr>
              <a:t>Personen</a:t>
            </a:r>
            <a:r>
              <a:rPr lang="fr-FR" sz="900" dirty="0">
                <a:solidFill>
                  <a:schemeClr val="bg1">
                    <a:lumMod val="95000"/>
                  </a:schemeClr>
                </a:solidFill>
                <a:latin typeface="Arial" panose="020B0604020202020204" pitchFamily="34" charset="0"/>
                <a:cs typeface="Arial" panose="020B0604020202020204" pitchFamily="34" charset="0"/>
              </a:rPr>
              <a:t>, die </a:t>
            </a:r>
            <a:r>
              <a:rPr lang="fr-FR" sz="900" dirty="0" err="1">
                <a:solidFill>
                  <a:schemeClr val="bg1">
                    <a:lumMod val="95000"/>
                  </a:schemeClr>
                </a:solidFill>
                <a:latin typeface="Arial" panose="020B0604020202020204" pitchFamily="34" charset="0"/>
                <a:cs typeface="Arial" panose="020B0604020202020204" pitchFamily="34" charset="0"/>
              </a:rPr>
              <a:t>Sie</a:t>
            </a:r>
            <a:r>
              <a:rPr lang="fr-FR" sz="900" dirty="0">
                <a:solidFill>
                  <a:schemeClr val="bg1">
                    <a:lumMod val="95000"/>
                  </a:schemeClr>
                </a:solidFill>
                <a:latin typeface="Arial" panose="020B0604020202020204" pitchFamily="34" charset="0"/>
                <a:cs typeface="Arial" panose="020B0604020202020204" pitchFamily="34" charset="0"/>
              </a:rPr>
              <a:t> </a:t>
            </a:r>
            <a:r>
              <a:rPr lang="fr-FR" sz="900" dirty="0" err="1">
                <a:solidFill>
                  <a:schemeClr val="bg1">
                    <a:lumMod val="95000"/>
                  </a:schemeClr>
                </a:solidFill>
                <a:latin typeface="Arial" panose="020B0604020202020204" pitchFamily="34" charset="0"/>
                <a:cs typeface="Arial" panose="020B0604020202020204" pitchFamily="34" charset="0"/>
              </a:rPr>
              <a:t>beaufsichtigen</a:t>
            </a:r>
            <a:endParaRPr lang="en-US" sz="900" dirty="0">
              <a:solidFill>
                <a:schemeClr val="bg1">
                  <a:lumMod val="95000"/>
                </a:schemeClr>
              </a:solidFill>
              <a:latin typeface="Arial" panose="020B0604020202020204" pitchFamily="34" charset="0"/>
              <a:cs typeface="Arial" panose="020B0604020202020204" pitchFamily="34" charset="0"/>
            </a:endParaRPr>
          </a:p>
        </p:txBody>
      </p:sp>
      <p:sp>
        <p:nvSpPr>
          <p:cNvPr id="197" name="TextBox 196"/>
          <p:cNvSpPr txBox="1"/>
          <p:nvPr/>
        </p:nvSpPr>
        <p:spPr>
          <a:xfrm>
            <a:off x="3314889" y="5884623"/>
            <a:ext cx="3861336" cy="2308324"/>
          </a:xfrm>
          <a:prstGeom prst="rect">
            <a:avLst/>
          </a:prstGeom>
          <a:noFill/>
        </p:spPr>
        <p:txBody>
          <a:bodyPr wrap="square" rtlCol="0">
            <a:spAutoFit/>
          </a:bodyPr>
          <a:lstStyle/>
          <a:p>
            <a:pPr lvl="0" algn="r" defTabSz="457200">
              <a:defRPr/>
            </a:pPr>
            <a:r>
              <a:rPr lang="de-DE" sz="900" b="1" dirty="0">
                <a:solidFill>
                  <a:schemeClr val="bg1">
                    <a:lumMod val="95000"/>
                  </a:schemeClr>
                </a:solidFill>
                <a:latin typeface="Arial" panose="020B0604020202020204" pitchFamily="34" charset="0"/>
                <a:cs typeface="Arial" panose="020B0604020202020204" pitchFamily="34" charset="0"/>
              </a:rPr>
              <a:t>UNIVERSITÄT- DIPLOM - </a:t>
            </a:r>
            <a:r>
              <a:rPr lang="en-US" sz="900" b="1" dirty="0">
                <a:solidFill>
                  <a:schemeClr val="bg1">
                    <a:lumMod val="95000"/>
                  </a:schemeClr>
                </a:solidFill>
                <a:latin typeface="Arial" panose="020B0604020202020204" pitchFamily="34" charset="0"/>
                <a:cs typeface="Arial" panose="020B0604020202020204" pitchFamily="34" charset="0"/>
              </a:rPr>
              <a:t> 2000</a:t>
            </a:r>
            <a:endParaRPr lang="fr-FR" sz="900" b="1" dirty="0">
              <a:solidFill>
                <a:schemeClr val="bg1">
                  <a:lumMod val="95000"/>
                </a:schemeClr>
              </a:solidFill>
              <a:latin typeface="Arial" panose="020B0604020202020204" pitchFamily="34" charset="0"/>
              <a:cs typeface="Arial" panose="020B0604020202020204" pitchFamily="34" charset="0"/>
            </a:endParaRPr>
          </a:p>
          <a:p>
            <a:pPr lvl="0" algn="r" defTabSz="457200">
              <a:defRPr/>
            </a:pPr>
            <a:r>
              <a:rPr lang="fr-FR" sz="900" dirty="0" err="1">
                <a:solidFill>
                  <a:schemeClr val="bg1">
                    <a:lumMod val="95000"/>
                  </a:schemeClr>
                </a:solidFill>
                <a:latin typeface="Arial" panose="020B0604020202020204" pitchFamily="34" charset="0"/>
                <a:cs typeface="Arial" panose="020B0604020202020204" pitchFamily="34" charset="0"/>
              </a:rPr>
              <a:t>Beschreiben</a:t>
            </a:r>
            <a:r>
              <a:rPr lang="fr-FR" sz="900" dirty="0">
                <a:solidFill>
                  <a:schemeClr val="bg1">
                    <a:lumMod val="95000"/>
                  </a:schemeClr>
                </a:solidFill>
                <a:latin typeface="Arial" panose="020B0604020202020204" pitchFamily="34" charset="0"/>
                <a:cs typeface="Arial" panose="020B0604020202020204" pitchFamily="34" charset="0"/>
              </a:rPr>
              <a:t> </a:t>
            </a:r>
            <a:r>
              <a:rPr lang="fr-FR" sz="900" dirty="0" err="1">
                <a:solidFill>
                  <a:schemeClr val="bg1">
                    <a:lumMod val="95000"/>
                  </a:schemeClr>
                </a:solidFill>
                <a:latin typeface="Arial" panose="020B0604020202020204" pitchFamily="34" charset="0"/>
                <a:cs typeface="Arial" panose="020B0604020202020204" pitchFamily="34" charset="0"/>
              </a:rPr>
              <a:t>Sie</a:t>
            </a:r>
            <a:r>
              <a:rPr lang="fr-FR" sz="900" dirty="0">
                <a:solidFill>
                  <a:schemeClr val="bg1">
                    <a:lumMod val="95000"/>
                  </a:schemeClr>
                </a:solidFill>
                <a:latin typeface="Arial" panose="020B0604020202020204" pitchFamily="34" charset="0"/>
                <a:cs typeface="Arial" panose="020B0604020202020204" pitchFamily="34" charset="0"/>
              </a:rPr>
              <a:t> in </a:t>
            </a:r>
            <a:r>
              <a:rPr lang="fr-FR" sz="900" dirty="0" err="1">
                <a:solidFill>
                  <a:schemeClr val="bg1">
                    <a:lumMod val="95000"/>
                  </a:schemeClr>
                </a:solidFill>
                <a:latin typeface="Arial" panose="020B0604020202020204" pitchFamily="34" charset="0"/>
                <a:cs typeface="Arial" panose="020B0604020202020204" pitchFamily="34" charset="0"/>
              </a:rPr>
              <a:t>einer</a:t>
            </a:r>
            <a:r>
              <a:rPr lang="fr-FR" sz="900" dirty="0">
                <a:solidFill>
                  <a:schemeClr val="bg1">
                    <a:lumMod val="95000"/>
                  </a:schemeClr>
                </a:solidFill>
                <a:latin typeface="Arial" panose="020B0604020202020204" pitchFamily="34" charset="0"/>
                <a:cs typeface="Arial" panose="020B0604020202020204" pitchFamily="34" charset="0"/>
              </a:rPr>
              <a:t> </a:t>
            </a:r>
            <a:r>
              <a:rPr lang="fr-FR" sz="900" dirty="0" err="1">
                <a:solidFill>
                  <a:schemeClr val="bg1">
                    <a:lumMod val="95000"/>
                  </a:schemeClr>
                </a:solidFill>
                <a:latin typeface="Arial" panose="020B0604020202020204" pitchFamily="34" charset="0"/>
                <a:cs typeface="Arial" panose="020B0604020202020204" pitchFamily="34" charset="0"/>
              </a:rPr>
              <a:t>Zeile</a:t>
            </a:r>
            <a:r>
              <a:rPr lang="fr-FR" sz="900" dirty="0">
                <a:solidFill>
                  <a:schemeClr val="bg1">
                    <a:lumMod val="95000"/>
                  </a:schemeClr>
                </a:solidFill>
                <a:latin typeface="Arial" panose="020B0604020202020204" pitchFamily="34" charset="0"/>
                <a:cs typeface="Arial" panose="020B0604020202020204" pitchFamily="34" charset="0"/>
              </a:rPr>
              <a:t> die </a:t>
            </a:r>
            <a:r>
              <a:rPr lang="fr-FR" sz="900" dirty="0" err="1">
                <a:solidFill>
                  <a:schemeClr val="bg1">
                    <a:lumMod val="95000"/>
                  </a:schemeClr>
                </a:solidFill>
                <a:latin typeface="Arial" panose="020B0604020202020204" pitchFamily="34" charset="0"/>
                <a:cs typeface="Arial" panose="020B0604020202020204" pitchFamily="34" charset="0"/>
              </a:rPr>
              <a:t>Ziele</a:t>
            </a:r>
            <a:r>
              <a:rPr lang="fr-FR" sz="900" dirty="0">
                <a:solidFill>
                  <a:schemeClr val="bg1">
                    <a:lumMod val="95000"/>
                  </a:schemeClr>
                </a:solidFill>
                <a:latin typeface="Arial" panose="020B0604020202020204" pitchFamily="34" charset="0"/>
                <a:cs typeface="Arial" panose="020B0604020202020204" pitchFamily="34" charset="0"/>
              </a:rPr>
              <a:t> </a:t>
            </a:r>
            <a:r>
              <a:rPr lang="fr-FR" sz="900" dirty="0" err="1">
                <a:solidFill>
                  <a:schemeClr val="bg1">
                    <a:lumMod val="95000"/>
                  </a:schemeClr>
                </a:solidFill>
                <a:latin typeface="Arial" panose="020B0604020202020204" pitchFamily="34" charset="0"/>
                <a:cs typeface="Arial" panose="020B0604020202020204" pitchFamily="34" charset="0"/>
              </a:rPr>
              <a:t>und</a:t>
            </a:r>
            <a:r>
              <a:rPr lang="fr-FR" sz="900" dirty="0">
                <a:solidFill>
                  <a:schemeClr val="bg1">
                    <a:lumMod val="95000"/>
                  </a:schemeClr>
                </a:solidFill>
                <a:latin typeface="Arial" panose="020B0604020202020204" pitchFamily="34" charset="0"/>
                <a:cs typeface="Arial" panose="020B0604020202020204" pitchFamily="34" charset="0"/>
              </a:rPr>
              <a:t> </a:t>
            </a:r>
            <a:r>
              <a:rPr lang="fr-FR" sz="900" dirty="0" err="1">
                <a:solidFill>
                  <a:schemeClr val="bg1">
                    <a:lumMod val="95000"/>
                  </a:schemeClr>
                </a:solidFill>
                <a:latin typeface="Arial" panose="020B0604020202020204" pitchFamily="34" charset="0"/>
                <a:cs typeface="Arial" panose="020B0604020202020204" pitchFamily="34" charset="0"/>
              </a:rPr>
              <a:t>Besonderheiten</a:t>
            </a:r>
            <a:r>
              <a:rPr lang="fr-FR" sz="900" dirty="0">
                <a:solidFill>
                  <a:schemeClr val="bg1">
                    <a:lumMod val="95000"/>
                  </a:schemeClr>
                </a:solidFill>
                <a:latin typeface="Arial" panose="020B0604020202020204" pitchFamily="34" charset="0"/>
                <a:cs typeface="Arial" panose="020B0604020202020204" pitchFamily="34" charset="0"/>
              </a:rPr>
              <a:t> </a:t>
            </a:r>
            <a:r>
              <a:rPr lang="fr-FR" sz="900" dirty="0" err="1">
                <a:solidFill>
                  <a:schemeClr val="bg1">
                    <a:lumMod val="95000"/>
                  </a:schemeClr>
                </a:solidFill>
                <a:latin typeface="Arial" panose="020B0604020202020204" pitchFamily="34" charset="0"/>
                <a:cs typeface="Arial" panose="020B0604020202020204" pitchFamily="34" charset="0"/>
              </a:rPr>
              <a:t>dieser</a:t>
            </a:r>
            <a:r>
              <a:rPr lang="fr-FR" sz="900" dirty="0">
                <a:solidFill>
                  <a:schemeClr val="bg1">
                    <a:lumMod val="95000"/>
                  </a:schemeClr>
                </a:solidFill>
                <a:latin typeface="Arial" panose="020B0604020202020204" pitchFamily="34" charset="0"/>
                <a:cs typeface="Arial" panose="020B0604020202020204" pitchFamily="34" charset="0"/>
              </a:rPr>
              <a:t> </a:t>
            </a:r>
            <a:r>
              <a:rPr lang="fr-FR" sz="900" dirty="0" err="1">
                <a:solidFill>
                  <a:schemeClr val="bg1">
                    <a:lumMod val="95000"/>
                  </a:schemeClr>
                </a:solidFill>
                <a:latin typeface="Arial" panose="020B0604020202020204" pitchFamily="34" charset="0"/>
                <a:cs typeface="Arial" panose="020B0604020202020204" pitchFamily="34" charset="0"/>
              </a:rPr>
              <a:t>Schulung</a:t>
            </a:r>
            <a:r>
              <a:rPr lang="fr-FR" sz="900" dirty="0">
                <a:solidFill>
                  <a:schemeClr val="bg1">
                    <a:lumMod val="95000"/>
                  </a:schemeClr>
                </a:solidFill>
                <a:latin typeface="Arial" panose="020B0604020202020204" pitchFamily="34" charset="0"/>
                <a:cs typeface="Arial" panose="020B0604020202020204" pitchFamily="34" charset="0"/>
              </a:rPr>
              <a:t>. </a:t>
            </a:r>
            <a:r>
              <a:rPr lang="fr-FR" sz="900" dirty="0" err="1">
                <a:solidFill>
                  <a:schemeClr val="bg1">
                    <a:lumMod val="95000"/>
                  </a:schemeClr>
                </a:solidFill>
                <a:latin typeface="Arial" panose="020B0604020202020204" pitchFamily="34" charset="0"/>
                <a:cs typeface="Arial" panose="020B0604020202020204" pitchFamily="34" charset="0"/>
              </a:rPr>
              <a:t>Schreiben</a:t>
            </a:r>
            <a:r>
              <a:rPr lang="fr-FR" sz="900" dirty="0">
                <a:solidFill>
                  <a:schemeClr val="bg1">
                    <a:lumMod val="95000"/>
                  </a:schemeClr>
                </a:solidFill>
                <a:latin typeface="Arial" panose="020B0604020202020204" pitchFamily="34" charset="0"/>
                <a:cs typeface="Arial" panose="020B0604020202020204" pitchFamily="34" charset="0"/>
              </a:rPr>
              <a:t> </a:t>
            </a:r>
            <a:r>
              <a:rPr lang="fr-FR" sz="900" dirty="0" err="1">
                <a:solidFill>
                  <a:schemeClr val="bg1">
                    <a:lumMod val="95000"/>
                  </a:schemeClr>
                </a:solidFill>
                <a:latin typeface="Arial" panose="020B0604020202020204" pitchFamily="34" charset="0"/>
                <a:cs typeface="Arial" panose="020B0604020202020204" pitchFamily="34" charset="0"/>
              </a:rPr>
              <a:t>Sie</a:t>
            </a:r>
            <a:r>
              <a:rPr lang="fr-FR" sz="900" dirty="0">
                <a:solidFill>
                  <a:schemeClr val="bg1">
                    <a:lumMod val="95000"/>
                  </a:schemeClr>
                </a:solidFill>
                <a:latin typeface="Arial" panose="020B0604020202020204" pitchFamily="34" charset="0"/>
                <a:cs typeface="Arial" panose="020B0604020202020204" pitchFamily="34" charset="0"/>
              </a:rPr>
              <a:t> </a:t>
            </a:r>
            <a:r>
              <a:rPr lang="fr-FR" sz="900" dirty="0" err="1">
                <a:solidFill>
                  <a:schemeClr val="bg1">
                    <a:lumMod val="95000"/>
                  </a:schemeClr>
                </a:solidFill>
                <a:latin typeface="Arial" panose="020B0604020202020204" pitchFamily="34" charset="0"/>
                <a:cs typeface="Arial" panose="020B0604020202020204" pitchFamily="34" charset="0"/>
              </a:rPr>
              <a:t>Ihre</a:t>
            </a:r>
            <a:r>
              <a:rPr lang="fr-FR" sz="900" dirty="0">
                <a:solidFill>
                  <a:schemeClr val="bg1">
                    <a:lumMod val="95000"/>
                  </a:schemeClr>
                </a:solidFill>
                <a:latin typeface="Arial" panose="020B0604020202020204" pitchFamily="34" charset="0"/>
                <a:cs typeface="Arial" panose="020B0604020202020204" pitchFamily="34" charset="0"/>
              </a:rPr>
              <a:t> </a:t>
            </a:r>
            <a:r>
              <a:rPr lang="fr-FR" sz="900" dirty="0" err="1">
                <a:solidFill>
                  <a:schemeClr val="bg1">
                    <a:lumMod val="95000"/>
                  </a:schemeClr>
                </a:solidFill>
                <a:latin typeface="Arial" panose="020B0604020202020204" pitchFamily="34" charset="0"/>
                <a:cs typeface="Arial" panose="020B0604020202020204" pitchFamily="34" charset="0"/>
              </a:rPr>
              <a:t>Erwähnung</a:t>
            </a:r>
            <a:r>
              <a:rPr lang="fr-FR" sz="900" dirty="0">
                <a:solidFill>
                  <a:schemeClr val="bg1">
                    <a:lumMod val="95000"/>
                  </a:schemeClr>
                </a:solidFill>
                <a:latin typeface="Arial" panose="020B0604020202020204" pitchFamily="34" charset="0"/>
                <a:cs typeface="Arial" panose="020B0604020202020204" pitchFamily="34" charset="0"/>
              </a:rPr>
              <a:t>, </a:t>
            </a:r>
            <a:r>
              <a:rPr lang="fr-FR" sz="900" dirty="0" err="1">
                <a:solidFill>
                  <a:schemeClr val="bg1">
                    <a:lumMod val="95000"/>
                  </a:schemeClr>
                </a:solidFill>
                <a:latin typeface="Arial" panose="020B0604020202020204" pitchFamily="34" charset="0"/>
                <a:cs typeface="Arial" panose="020B0604020202020204" pitchFamily="34" charset="0"/>
              </a:rPr>
              <a:t>wenn</a:t>
            </a:r>
            <a:r>
              <a:rPr lang="fr-FR" sz="900" dirty="0">
                <a:solidFill>
                  <a:schemeClr val="bg1">
                    <a:lumMod val="95000"/>
                  </a:schemeClr>
                </a:solidFill>
                <a:latin typeface="Arial" panose="020B0604020202020204" pitchFamily="34" charset="0"/>
                <a:cs typeface="Arial" panose="020B0604020202020204" pitchFamily="34" charset="0"/>
              </a:rPr>
              <a:t> </a:t>
            </a:r>
            <a:r>
              <a:rPr lang="fr-FR" sz="900" dirty="0" err="1">
                <a:solidFill>
                  <a:schemeClr val="bg1">
                    <a:lumMod val="95000"/>
                  </a:schemeClr>
                </a:solidFill>
                <a:latin typeface="Arial" panose="020B0604020202020204" pitchFamily="34" charset="0"/>
                <a:cs typeface="Arial" panose="020B0604020202020204" pitchFamily="34" charset="0"/>
              </a:rPr>
              <a:t>Sie</a:t>
            </a:r>
            <a:r>
              <a:rPr lang="fr-FR" sz="900" dirty="0">
                <a:solidFill>
                  <a:schemeClr val="bg1">
                    <a:lumMod val="95000"/>
                  </a:schemeClr>
                </a:solidFill>
                <a:latin typeface="Arial" panose="020B0604020202020204" pitchFamily="34" charset="0"/>
                <a:cs typeface="Arial" panose="020B0604020202020204" pitchFamily="34" charset="0"/>
              </a:rPr>
              <a:t> </a:t>
            </a:r>
            <a:r>
              <a:rPr lang="fr-FR" sz="900" dirty="0" err="1">
                <a:solidFill>
                  <a:schemeClr val="bg1">
                    <a:lumMod val="95000"/>
                  </a:schemeClr>
                </a:solidFill>
                <a:latin typeface="Arial" panose="020B0604020202020204" pitchFamily="34" charset="0"/>
                <a:cs typeface="Arial" panose="020B0604020202020204" pitchFamily="34" charset="0"/>
              </a:rPr>
              <a:t>eine</a:t>
            </a:r>
            <a:r>
              <a:rPr lang="fr-FR" sz="900" dirty="0">
                <a:solidFill>
                  <a:schemeClr val="bg1">
                    <a:lumMod val="95000"/>
                  </a:schemeClr>
                </a:solidFill>
                <a:latin typeface="Arial" panose="020B0604020202020204" pitchFamily="34" charset="0"/>
                <a:cs typeface="Arial" panose="020B0604020202020204" pitchFamily="34" charset="0"/>
              </a:rPr>
              <a:t> </a:t>
            </a:r>
            <a:r>
              <a:rPr lang="fr-FR" sz="900" dirty="0" err="1">
                <a:solidFill>
                  <a:schemeClr val="bg1">
                    <a:lumMod val="95000"/>
                  </a:schemeClr>
                </a:solidFill>
                <a:latin typeface="Arial" panose="020B0604020202020204" pitchFamily="34" charset="0"/>
                <a:cs typeface="Arial" panose="020B0604020202020204" pitchFamily="34" charset="0"/>
              </a:rPr>
              <a:t>hatten</a:t>
            </a:r>
            <a:r>
              <a:rPr lang="fr-FR" sz="900" dirty="0">
                <a:solidFill>
                  <a:schemeClr val="bg1">
                    <a:lumMod val="95000"/>
                  </a:schemeClr>
                </a:solidFill>
                <a:latin typeface="Arial" panose="020B0604020202020204" pitchFamily="34" charset="0"/>
                <a:cs typeface="Arial" panose="020B0604020202020204" pitchFamily="34" charset="0"/>
              </a:rPr>
              <a:t>. </a:t>
            </a:r>
          </a:p>
          <a:p>
            <a:pPr algn="r"/>
            <a:endParaRPr lang="en-US" sz="900" dirty="0">
              <a:solidFill>
                <a:schemeClr val="bg1">
                  <a:lumMod val="95000"/>
                </a:schemeClr>
              </a:solidFill>
              <a:latin typeface="Arial" panose="020B0604020202020204" pitchFamily="34" charset="0"/>
              <a:cs typeface="Arial" panose="020B0604020202020204" pitchFamily="34" charset="0"/>
            </a:endParaRPr>
          </a:p>
          <a:p>
            <a:pPr lvl="0" algn="r" defTabSz="457200">
              <a:defRPr/>
            </a:pPr>
            <a:r>
              <a:rPr lang="de-DE" sz="900" b="1" dirty="0">
                <a:solidFill>
                  <a:schemeClr val="bg1">
                    <a:lumMod val="95000"/>
                  </a:schemeClr>
                </a:solidFill>
                <a:latin typeface="Arial" panose="020B0604020202020204" pitchFamily="34" charset="0"/>
                <a:cs typeface="Arial" panose="020B0604020202020204" pitchFamily="34" charset="0"/>
              </a:rPr>
              <a:t>UNIVERSITÄT- DIPLOM - </a:t>
            </a:r>
            <a:r>
              <a:rPr lang="en-US" sz="900" b="1" dirty="0">
                <a:solidFill>
                  <a:schemeClr val="bg1">
                    <a:lumMod val="95000"/>
                  </a:schemeClr>
                </a:solidFill>
                <a:latin typeface="Arial" panose="020B0604020202020204" pitchFamily="34" charset="0"/>
                <a:cs typeface="Arial" panose="020B0604020202020204" pitchFamily="34" charset="0"/>
              </a:rPr>
              <a:t> 2000</a:t>
            </a:r>
            <a:endParaRPr lang="fr-FR" sz="900" b="1" dirty="0">
              <a:solidFill>
                <a:schemeClr val="bg1">
                  <a:lumMod val="95000"/>
                </a:schemeClr>
              </a:solidFill>
              <a:latin typeface="Arial" panose="020B0604020202020204" pitchFamily="34" charset="0"/>
              <a:cs typeface="Arial" panose="020B0604020202020204" pitchFamily="34" charset="0"/>
            </a:endParaRPr>
          </a:p>
          <a:p>
            <a:pPr lvl="0" algn="r" defTabSz="457200">
              <a:defRPr/>
            </a:pPr>
            <a:r>
              <a:rPr lang="fr-FR" sz="900" dirty="0" err="1">
                <a:solidFill>
                  <a:schemeClr val="bg1">
                    <a:lumMod val="95000"/>
                  </a:schemeClr>
                </a:solidFill>
                <a:latin typeface="Arial" panose="020B0604020202020204" pitchFamily="34" charset="0"/>
                <a:cs typeface="Arial" panose="020B0604020202020204" pitchFamily="34" charset="0"/>
              </a:rPr>
              <a:t>Beschreiben</a:t>
            </a:r>
            <a:r>
              <a:rPr lang="fr-FR" sz="900" dirty="0">
                <a:solidFill>
                  <a:schemeClr val="bg1">
                    <a:lumMod val="95000"/>
                  </a:schemeClr>
                </a:solidFill>
                <a:latin typeface="Arial" panose="020B0604020202020204" pitchFamily="34" charset="0"/>
                <a:cs typeface="Arial" panose="020B0604020202020204" pitchFamily="34" charset="0"/>
              </a:rPr>
              <a:t> </a:t>
            </a:r>
            <a:r>
              <a:rPr lang="fr-FR" sz="900" dirty="0" err="1">
                <a:solidFill>
                  <a:schemeClr val="bg1">
                    <a:lumMod val="95000"/>
                  </a:schemeClr>
                </a:solidFill>
                <a:latin typeface="Arial" panose="020B0604020202020204" pitchFamily="34" charset="0"/>
                <a:cs typeface="Arial" panose="020B0604020202020204" pitchFamily="34" charset="0"/>
              </a:rPr>
              <a:t>Sie</a:t>
            </a:r>
            <a:r>
              <a:rPr lang="fr-FR" sz="900" dirty="0">
                <a:solidFill>
                  <a:schemeClr val="bg1">
                    <a:lumMod val="95000"/>
                  </a:schemeClr>
                </a:solidFill>
                <a:latin typeface="Arial" panose="020B0604020202020204" pitchFamily="34" charset="0"/>
                <a:cs typeface="Arial" panose="020B0604020202020204" pitchFamily="34" charset="0"/>
              </a:rPr>
              <a:t> in </a:t>
            </a:r>
            <a:r>
              <a:rPr lang="fr-FR" sz="900" dirty="0" err="1">
                <a:solidFill>
                  <a:schemeClr val="bg1">
                    <a:lumMod val="95000"/>
                  </a:schemeClr>
                </a:solidFill>
                <a:latin typeface="Arial" panose="020B0604020202020204" pitchFamily="34" charset="0"/>
                <a:cs typeface="Arial" panose="020B0604020202020204" pitchFamily="34" charset="0"/>
              </a:rPr>
              <a:t>einer</a:t>
            </a:r>
            <a:r>
              <a:rPr lang="fr-FR" sz="900" dirty="0">
                <a:solidFill>
                  <a:schemeClr val="bg1">
                    <a:lumMod val="95000"/>
                  </a:schemeClr>
                </a:solidFill>
                <a:latin typeface="Arial" panose="020B0604020202020204" pitchFamily="34" charset="0"/>
                <a:cs typeface="Arial" panose="020B0604020202020204" pitchFamily="34" charset="0"/>
              </a:rPr>
              <a:t> </a:t>
            </a:r>
            <a:r>
              <a:rPr lang="fr-FR" sz="900" dirty="0" err="1">
                <a:solidFill>
                  <a:schemeClr val="bg1">
                    <a:lumMod val="95000"/>
                  </a:schemeClr>
                </a:solidFill>
                <a:latin typeface="Arial" panose="020B0604020202020204" pitchFamily="34" charset="0"/>
                <a:cs typeface="Arial" panose="020B0604020202020204" pitchFamily="34" charset="0"/>
              </a:rPr>
              <a:t>Zeile</a:t>
            </a:r>
            <a:r>
              <a:rPr lang="fr-FR" sz="900" dirty="0">
                <a:solidFill>
                  <a:schemeClr val="bg1">
                    <a:lumMod val="95000"/>
                  </a:schemeClr>
                </a:solidFill>
                <a:latin typeface="Arial" panose="020B0604020202020204" pitchFamily="34" charset="0"/>
                <a:cs typeface="Arial" panose="020B0604020202020204" pitchFamily="34" charset="0"/>
              </a:rPr>
              <a:t> die </a:t>
            </a:r>
            <a:r>
              <a:rPr lang="fr-FR" sz="900" dirty="0" err="1">
                <a:solidFill>
                  <a:schemeClr val="bg1">
                    <a:lumMod val="95000"/>
                  </a:schemeClr>
                </a:solidFill>
                <a:latin typeface="Arial" panose="020B0604020202020204" pitchFamily="34" charset="0"/>
                <a:cs typeface="Arial" panose="020B0604020202020204" pitchFamily="34" charset="0"/>
              </a:rPr>
              <a:t>Ziele</a:t>
            </a:r>
            <a:r>
              <a:rPr lang="fr-FR" sz="900" dirty="0">
                <a:solidFill>
                  <a:schemeClr val="bg1">
                    <a:lumMod val="95000"/>
                  </a:schemeClr>
                </a:solidFill>
                <a:latin typeface="Arial" panose="020B0604020202020204" pitchFamily="34" charset="0"/>
                <a:cs typeface="Arial" panose="020B0604020202020204" pitchFamily="34" charset="0"/>
              </a:rPr>
              <a:t> </a:t>
            </a:r>
            <a:r>
              <a:rPr lang="fr-FR" sz="900" dirty="0" err="1">
                <a:solidFill>
                  <a:schemeClr val="bg1">
                    <a:lumMod val="95000"/>
                  </a:schemeClr>
                </a:solidFill>
                <a:latin typeface="Arial" panose="020B0604020202020204" pitchFamily="34" charset="0"/>
                <a:cs typeface="Arial" panose="020B0604020202020204" pitchFamily="34" charset="0"/>
              </a:rPr>
              <a:t>und</a:t>
            </a:r>
            <a:r>
              <a:rPr lang="fr-FR" sz="900" dirty="0">
                <a:solidFill>
                  <a:schemeClr val="bg1">
                    <a:lumMod val="95000"/>
                  </a:schemeClr>
                </a:solidFill>
                <a:latin typeface="Arial" panose="020B0604020202020204" pitchFamily="34" charset="0"/>
                <a:cs typeface="Arial" panose="020B0604020202020204" pitchFamily="34" charset="0"/>
              </a:rPr>
              <a:t> </a:t>
            </a:r>
            <a:r>
              <a:rPr lang="fr-FR" sz="900" dirty="0" err="1">
                <a:solidFill>
                  <a:schemeClr val="bg1">
                    <a:lumMod val="95000"/>
                  </a:schemeClr>
                </a:solidFill>
                <a:latin typeface="Arial" panose="020B0604020202020204" pitchFamily="34" charset="0"/>
                <a:cs typeface="Arial" panose="020B0604020202020204" pitchFamily="34" charset="0"/>
              </a:rPr>
              <a:t>Besonderheiten</a:t>
            </a:r>
            <a:r>
              <a:rPr lang="fr-FR" sz="900" dirty="0">
                <a:solidFill>
                  <a:schemeClr val="bg1">
                    <a:lumMod val="95000"/>
                  </a:schemeClr>
                </a:solidFill>
                <a:latin typeface="Arial" panose="020B0604020202020204" pitchFamily="34" charset="0"/>
                <a:cs typeface="Arial" panose="020B0604020202020204" pitchFamily="34" charset="0"/>
              </a:rPr>
              <a:t> </a:t>
            </a:r>
            <a:r>
              <a:rPr lang="fr-FR" sz="900" dirty="0" err="1">
                <a:solidFill>
                  <a:schemeClr val="bg1">
                    <a:lumMod val="95000"/>
                  </a:schemeClr>
                </a:solidFill>
                <a:latin typeface="Arial" panose="020B0604020202020204" pitchFamily="34" charset="0"/>
                <a:cs typeface="Arial" panose="020B0604020202020204" pitchFamily="34" charset="0"/>
              </a:rPr>
              <a:t>dieser</a:t>
            </a:r>
            <a:r>
              <a:rPr lang="fr-FR" sz="900" dirty="0">
                <a:solidFill>
                  <a:schemeClr val="bg1">
                    <a:lumMod val="95000"/>
                  </a:schemeClr>
                </a:solidFill>
                <a:latin typeface="Arial" panose="020B0604020202020204" pitchFamily="34" charset="0"/>
                <a:cs typeface="Arial" panose="020B0604020202020204" pitchFamily="34" charset="0"/>
              </a:rPr>
              <a:t> </a:t>
            </a:r>
            <a:r>
              <a:rPr lang="fr-FR" sz="900" dirty="0" err="1">
                <a:solidFill>
                  <a:schemeClr val="bg1">
                    <a:lumMod val="95000"/>
                  </a:schemeClr>
                </a:solidFill>
                <a:latin typeface="Arial" panose="020B0604020202020204" pitchFamily="34" charset="0"/>
                <a:cs typeface="Arial" panose="020B0604020202020204" pitchFamily="34" charset="0"/>
              </a:rPr>
              <a:t>Schulung</a:t>
            </a:r>
            <a:r>
              <a:rPr lang="fr-FR" sz="900" dirty="0">
                <a:solidFill>
                  <a:schemeClr val="bg1">
                    <a:lumMod val="95000"/>
                  </a:schemeClr>
                </a:solidFill>
                <a:latin typeface="Arial" panose="020B0604020202020204" pitchFamily="34" charset="0"/>
                <a:cs typeface="Arial" panose="020B0604020202020204" pitchFamily="34" charset="0"/>
              </a:rPr>
              <a:t>. </a:t>
            </a:r>
            <a:r>
              <a:rPr lang="fr-FR" sz="900" dirty="0" err="1">
                <a:solidFill>
                  <a:schemeClr val="bg1">
                    <a:lumMod val="95000"/>
                  </a:schemeClr>
                </a:solidFill>
                <a:latin typeface="Arial" panose="020B0604020202020204" pitchFamily="34" charset="0"/>
                <a:cs typeface="Arial" panose="020B0604020202020204" pitchFamily="34" charset="0"/>
              </a:rPr>
              <a:t>Schreiben</a:t>
            </a:r>
            <a:r>
              <a:rPr lang="fr-FR" sz="900" dirty="0">
                <a:solidFill>
                  <a:schemeClr val="bg1">
                    <a:lumMod val="95000"/>
                  </a:schemeClr>
                </a:solidFill>
                <a:latin typeface="Arial" panose="020B0604020202020204" pitchFamily="34" charset="0"/>
                <a:cs typeface="Arial" panose="020B0604020202020204" pitchFamily="34" charset="0"/>
              </a:rPr>
              <a:t> </a:t>
            </a:r>
            <a:r>
              <a:rPr lang="fr-FR" sz="900" dirty="0" err="1">
                <a:solidFill>
                  <a:schemeClr val="bg1">
                    <a:lumMod val="95000"/>
                  </a:schemeClr>
                </a:solidFill>
                <a:latin typeface="Arial" panose="020B0604020202020204" pitchFamily="34" charset="0"/>
                <a:cs typeface="Arial" panose="020B0604020202020204" pitchFamily="34" charset="0"/>
              </a:rPr>
              <a:t>Sie</a:t>
            </a:r>
            <a:r>
              <a:rPr lang="fr-FR" sz="900" dirty="0">
                <a:solidFill>
                  <a:schemeClr val="bg1">
                    <a:lumMod val="95000"/>
                  </a:schemeClr>
                </a:solidFill>
                <a:latin typeface="Arial" panose="020B0604020202020204" pitchFamily="34" charset="0"/>
                <a:cs typeface="Arial" panose="020B0604020202020204" pitchFamily="34" charset="0"/>
              </a:rPr>
              <a:t> </a:t>
            </a:r>
            <a:r>
              <a:rPr lang="fr-FR" sz="900" dirty="0" err="1">
                <a:solidFill>
                  <a:schemeClr val="bg1">
                    <a:lumMod val="95000"/>
                  </a:schemeClr>
                </a:solidFill>
                <a:latin typeface="Arial" panose="020B0604020202020204" pitchFamily="34" charset="0"/>
                <a:cs typeface="Arial" panose="020B0604020202020204" pitchFamily="34" charset="0"/>
              </a:rPr>
              <a:t>Ihre</a:t>
            </a:r>
            <a:r>
              <a:rPr lang="fr-FR" sz="900" dirty="0">
                <a:solidFill>
                  <a:schemeClr val="bg1">
                    <a:lumMod val="95000"/>
                  </a:schemeClr>
                </a:solidFill>
                <a:latin typeface="Arial" panose="020B0604020202020204" pitchFamily="34" charset="0"/>
                <a:cs typeface="Arial" panose="020B0604020202020204" pitchFamily="34" charset="0"/>
              </a:rPr>
              <a:t> </a:t>
            </a:r>
            <a:r>
              <a:rPr lang="fr-FR" sz="900" dirty="0" err="1">
                <a:solidFill>
                  <a:schemeClr val="bg1">
                    <a:lumMod val="95000"/>
                  </a:schemeClr>
                </a:solidFill>
                <a:latin typeface="Arial" panose="020B0604020202020204" pitchFamily="34" charset="0"/>
                <a:cs typeface="Arial" panose="020B0604020202020204" pitchFamily="34" charset="0"/>
              </a:rPr>
              <a:t>Erwähnung</a:t>
            </a:r>
            <a:r>
              <a:rPr lang="fr-FR" sz="900" dirty="0">
                <a:solidFill>
                  <a:schemeClr val="bg1">
                    <a:lumMod val="95000"/>
                  </a:schemeClr>
                </a:solidFill>
                <a:latin typeface="Arial" panose="020B0604020202020204" pitchFamily="34" charset="0"/>
                <a:cs typeface="Arial" panose="020B0604020202020204" pitchFamily="34" charset="0"/>
              </a:rPr>
              <a:t>, </a:t>
            </a:r>
            <a:r>
              <a:rPr lang="fr-FR" sz="900" dirty="0" err="1">
                <a:solidFill>
                  <a:schemeClr val="bg1">
                    <a:lumMod val="95000"/>
                  </a:schemeClr>
                </a:solidFill>
                <a:latin typeface="Arial" panose="020B0604020202020204" pitchFamily="34" charset="0"/>
                <a:cs typeface="Arial" panose="020B0604020202020204" pitchFamily="34" charset="0"/>
              </a:rPr>
              <a:t>wenn</a:t>
            </a:r>
            <a:r>
              <a:rPr lang="fr-FR" sz="900" dirty="0">
                <a:solidFill>
                  <a:schemeClr val="bg1">
                    <a:lumMod val="95000"/>
                  </a:schemeClr>
                </a:solidFill>
                <a:latin typeface="Arial" panose="020B0604020202020204" pitchFamily="34" charset="0"/>
                <a:cs typeface="Arial" panose="020B0604020202020204" pitchFamily="34" charset="0"/>
              </a:rPr>
              <a:t> </a:t>
            </a:r>
            <a:r>
              <a:rPr lang="fr-FR" sz="900" dirty="0" err="1">
                <a:solidFill>
                  <a:schemeClr val="bg1">
                    <a:lumMod val="95000"/>
                  </a:schemeClr>
                </a:solidFill>
                <a:latin typeface="Arial" panose="020B0604020202020204" pitchFamily="34" charset="0"/>
                <a:cs typeface="Arial" panose="020B0604020202020204" pitchFamily="34" charset="0"/>
              </a:rPr>
              <a:t>Sie</a:t>
            </a:r>
            <a:r>
              <a:rPr lang="fr-FR" sz="900" dirty="0">
                <a:solidFill>
                  <a:schemeClr val="bg1">
                    <a:lumMod val="95000"/>
                  </a:schemeClr>
                </a:solidFill>
                <a:latin typeface="Arial" panose="020B0604020202020204" pitchFamily="34" charset="0"/>
                <a:cs typeface="Arial" panose="020B0604020202020204" pitchFamily="34" charset="0"/>
              </a:rPr>
              <a:t> </a:t>
            </a:r>
            <a:r>
              <a:rPr lang="fr-FR" sz="900" dirty="0" err="1">
                <a:solidFill>
                  <a:schemeClr val="bg1">
                    <a:lumMod val="95000"/>
                  </a:schemeClr>
                </a:solidFill>
                <a:latin typeface="Arial" panose="020B0604020202020204" pitchFamily="34" charset="0"/>
                <a:cs typeface="Arial" panose="020B0604020202020204" pitchFamily="34" charset="0"/>
              </a:rPr>
              <a:t>eine</a:t>
            </a:r>
            <a:r>
              <a:rPr lang="fr-FR" sz="900" dirty="0">
                <a:solidFill>
                  <a:schemeClr val="bg1">
                    <a:lumMod val="95000"/>
                  </a:schemeClr>
                </a:solidFill>
                <a:latin typeface="Arial" panose="020B0604020202020204" pitchFamily="34" charset="0"/>
                <a:cs typeface="Arial" panose="020B0604020202020204" pitchFamily="34" charset="0"/>
              </a:rPr>
              <a:t> </a:t>
            </a:r>
            <a:r>
              <a:rPr lang="fr-FR" sz="900" dirty="0" err="1">
                <a:solidFill>
                  <a:schemeClr val="bg1">
                    <a:lumMod val="95000"/>
                  </a:schemeClr>
                </a:solidFill>
                <a:latin typeface="Arial" panose="020B0604020202020204" pitchFamily="34" charset="0"/>
                <a:cs typeface="Arial" panose="020B0604020202020204" pitchFamily="34" charset="0"/>
              </a:rPr>
              <a:t>hatten</a:t>
            </a:r>
            <a:r>
              <a:rPr lang="fr-FR" sz="900" dirty="0">
                <a:solidFill>
                  <a:schemeClr val="bg1">
                    <a:lumMod val="95000"/>
                  </a:schemeClr>
                </a:solidFill>
                <a:latin typeface="Arial" panose="020B0604020202020204" pitchFamily="34" charset="0"/>
                <a:cs typeface="Arial" panose="020B0604020202020204" pitchFamily="34" charset="0"/>
              </a:rPr>
              <a:t>. </a:t>
            </a:r>
          </a:p>
          <a:p>
            <a:pPr algn="r"/>
            <a:endParaRPr lang="en-US" sz="900" dirty="0">
              <a:solidFill>
                <a:schemeClr val="bg1">
                  <a:lumMod val="95000"/>
                </a:schemeClr>
              </a:solidFill>
              <a:latin typeface="Arial" panose="020B0604020202020204" pitchFamily="34" charset="0"/>
              <a:cs typeface="Arial" panose="020B0604020202020204" pitchFamily="34" charset="0"/>
            </a:endParaRPr>
          </a:p>
          <a:p>
            <a:pPr lvl="0" algn="r" defTabSz="457200">
              <a:defRPr/>
            </a:pPr>
            <a:r>
              <a:rPr lang="de-DE" sz="900" b="1" dirty="0">
                <a:solidFill>
                  <a:schemeClr val="bg1">
                    <a:lumMod val="95000"/>
                  </a:schemeClr>
                </a:solidFill>
                <a:latin typeface="Arial" panose="020B0604020202020204" pitchFamily="34" charset="0"/>
                <a:cs typeface="Arial" panose="020B0604020202020204" pitchFamily="34" charset="0"/>
              </a:rPr>
              <a:t>UNIVERSITÄT- DIPLOM - </a:t>
            </a:r>
            <a:r>
              <a:rPr lang="en-US" sz="900" b="1" dirty="0">
                <a:solidFill>
                  <a:schemeClr val="bg1">
                    <a:lumMod val="95000"/>
                  </a:schemeClr>
                </a:solidFill>
                <a:latin typeface="Arial" panose="020B0604020202020204" pitchFamily="34" charset="0"/>
                <a:cs typeface="Arial" panose="020B0604020202020204" pitchFamily="34" charset="0"/>
              </a:rPr>
              <a:t> 2000</a:t>
            </a:r>
            <a:endParaRPr lang="fr-FR" sz="900" b="1" dirty="0">
              <a:solidFill>
                <a:schemeClr val="bg1">
                  <a:lumMod val="95000"/>
                </a:schemeClr>
              </a:solidFill>
              <a:latin typeface="Arial" panose="020B0604020202020204" pitchFamily="34" charset="0"/>
              <a:cs typeface="Arial" panose="020B0604020202020204" pitchFamily="34" charset="0"/>
            </a:endParaRPr>
          </a:p>
          <a:p>
            <a:pPr lvl="0" algn="r" defTabSz="457200">
              <a:defRPr/>
            </a:pPr>
            <a:r>
              <a:rPr lang="fr-FR" sz="900" dirty="0" err="1">
                <a:solidFill>
                  <a:schemeClr val="bg1">
                    <a:lumMod val="95000"/>
                  </a:schemeClr>
                </a:solidFill>
                <a:latin typeface="Arial" panose="020B0604020202020204" pitchFamily="34" charset="0"/>
                <a:cs typeface="Arial" panose="020B0604020202020204" pitchFamily="34" charset="0"/>
              </a:rPr>
              <a:t>Beschreiben</a:t>
            </a:r>
            <a:r>
              <a:rPr lang="fr-FR" sz="900" dirty="0">
                <a:solidFill>
                  <a:schemeClr val="bg1">
                    <a:lumMod val="95000"/>
                  </a:schemeClr>
                </a:solidFill>
                <a:latin typeface="Arial" panose="020B0604020202020204" pitchFamily="34" charset="0"/>
                <a:cs typeface="Arial" panose="020B0604020202020204" pitchFamily="34" charset="0"/>
              </a:rPr>
              <a:t> </a:t>
            </a:r>
            <a:r>
              <a:rPr lang="fr-FR" sz="900" dirty="0" err="1">
                <a:solidFill>
                  <a:schemeClr val="bg1">
                    <a:lumMod val="95000"/>
                  </a:schemeClr>
                </a:solidFill>
                <a:latin typeface="Arial" panose="020B0604020202020204" pitchFamily="34" charset="0"/>
                <a:cs typeface="Arial" panose="020B0604020202020204" pitchFamily="34" charset="0"/>
              </a:rPr>
              <a:t>Sie</a:t>
            </a:r>
            <a:r>
              <a:rPr lang="fr-FR" sz="900" dirty="0">
                <a:solidFill>
                  <a:schemeClr val="bg1">
                    <a:lumMod val="95000"/>
                  </a:schemeClr>
                </a:solidFill>
                <a:latin typeface="Arial" panose="020B0604020202020204" pitchFamily="34" charset="0"/>
                <a:cs typeface="Arial" panose="020B0604020202020204" pitchFamily="34" charset="0"/>
              </a:rPr>
              <a:t> in </a:t>
            </a:r>
            <a:r>
              <a:rPr lang="fr-FR" sz="900" dirty="0" err="1">
                <a:solidFill>
                  <a:schemeClr val="bg1">
                    <a:lumMod val="95000"/>
                  </a:schemeClr>
                </a:solidFill>
                <a:latin typeface="Arial" panose="020B0604020202020204" pitchFamily="34" charset="0"/>
                <a:cs typeface="Arial" panose="020B0604020202020204" pitchFamily="34" charset="0"/>
              </a:rPr>
              <a:t>einer</a:t>
            </a:r>
            <a:r>
              <a:rPr lang="fr-FR" sz="900" dirty="0">
                <a:solidFill>
                  <a:schemeClr val="bg1">
                    <a:lumMod val="95000"/>
                  </a:schemeClr>
                </a:solidFill>
                <a:latin typeface="Arial" panose="020B0604020202020204" pitchFamily="34" charset="0"/>
                <a:cs typeface="Arial" panose="020B0604020202020204" pitchFamily="34" charset="0"/>
              </a:rPr>
              <a:t> </a:t>
            </a:r>
            <a:r>
              <a:rPr lang="fr-FR" sz="900" dirty="0" err="1">
                <a:solidFill>
                  <a:schemeClr val="bg1">
                    <a:lumMod val="95000"/>
                  </a:schemeClr>
                </a:solidFill>
                <a:latin typeface="Arial" panose="020B0604020202020204" pitchFamily="34" charset="0"/>
                <a:cs typeface="Arial" panose="020B0604020202020204" pitchFamily="34" charset="0"/>
              </a:rPr>
              <a:t>Zeile</a:t>
            </a:r>
            <a:r>
              <a:rPr lang="fr-FR" sz="900" dirty="0">
                <a:solidFill>
                  <a:schemeClr val="bg1">
                    <a:lumMod val="95000"/>
                  </a:schemeClr>
                </a:solidFill>
                <a:latin typeface="Arial" panose="020B0604020202020204" pitchFamily="34" charset="0"/>
                <a:cs typeface="Arial" panose="020B0604020202020204" pitchFamily="34" charset="0"/>
              </a:rPr>
              <a:t> die </a:t>
            </a:r>
            <a:r>
              <a:rPr lang="fr-FR" sz="900" dirty="0" err="1">
                <a:solidFill>
                  <a:schemeClr val="bg1">
                    <a:lumMod val="95000"/>
                  </a:schemeClr>
                </a:solidFill>
                <a:latin typeface="Arial" panose="020B0604020202020204" pitchFamily="34" charset="0"/>
                <a:cs typeface="Arial" panose="020B0604020202020204" pitchFamily="34" charset="0"/>
              </a:rPr>
              <a:t>Ziele</a:t>
            </a:r>
            <a:r>
              <a:rPr lang="fr-FR" sz="900" dirty="0">
                <a:solidFill>
                  <a:schemeClr val="bg1">
                    <a:lumMod val="95000"/>
                  </a:schemeClr>
                </a:solidFill>
                <a:latin typeface="Arial" panose="020B0604020202020204" pitchFamily="34" charset="0"/>
                <a:cs typeface="Arial" panose="020B0604020202020204" pitchFamily="34" charset="0"/>
              </a:rPr>
              <a:t> </a:t>
            </a:r>
            <a:r>
              <a:rPr lang="fr-FR" sz="900" dirty="0" err="1">
                <a:solidFill>
                  <a:schemeClr val="bg1">
                    <a:lumMod val="95000"/>
                  </a:schemeClr>
                </a:solidFill>
                <a:latin typeface="Arial" panose="020B0604020202020204" pitchFamily="34" charset="0"/>
                <a:cs typeface="Arial" panose="020B0604020202020204" pitchFamily="34" charset="0"/>
              </a:rPr>
              <a:t>und</a:t>
            </a:r>
            <a:r>
              <a:rPr lang="fr-FR" sz="900" dirty="0">
                <a:solidFill>
                  <a:schemeClr val="bg1">
                    <a:lumMod val="95000"/>
                  </a:schemeClr>
                </a:solidFill>
                <a:latin typeface="Arial" panose="020B0604020202020204" pitchFamily="34" charset="0"/>
                <a:cs typeface="Arial" panose="020B0604020202020204" pitchFamily="34" charset="0"/>
              </a:rPr>
              <a:t> </a:t>
            </a:r>
            <a:r>
              <a:rPr lang="fr-FR" sz="900" dirty="0" err="1">
                <a:solidFill>
                  <a:schemeClr val="bg1">
                    <a:lumMod val="95000"/>
                  </a:schemeClr>
                </a:solidFill>
                <a:latin typeface="Arial" panose="020B0604020202020204" pitchFamily="34" charset="0"/>
                <a:cs typeface="Arial" panose="020B0604020202020204" pitchFamily="34" charset="0"/>
              </a:rPr>
              <a:t>Besonderheiten</a:t>
            </a:r>
            <a:r>
              <a:rPr lang="fr-FR" sz="900" dirty="0">
                <a:solidFill>
                  <a:schemeClr val="bg1">
                    <a:lumMod val="95000"/>
                  </a:schemeClr>
                </a:solidFill>
                <a:latin typeface="Arial" panose="020B0604020202020204" pitchFamily="34" charset="0"/>
                <a:cs typeface="Arial" panose="020B0604020202020204" pitchFamily="34" charset="0"/>
              </a:rPr>
              <a:t> </a:t>
            </a:r>
            <a:r>
              <a:rPr lang="fr-FR" sz="900" dirty="0" err="1">
                <a:solidFill>
                  <a:schemeClr val="bg1">
                    <a:lumMod val="95000"/>
                  </a:schemeClr>
                </a:solidFill>
                <a:latin typeface="Arial" panose="020B0604020202020204" pitchFamily="34" charset="0"/>
                <a:cs typeface="Arial" panose="020B0604020202020204" pitchFamily="34" charset="0"/>
              </a:rPr>
              <a:t>dieser</a:t>
            </a:r>
            <a:r>
              <a:rPr lang="fr-FR" sz="900" dirty="0">
                <a:solidFill>
                  <a:schemeClr val="bg1">
                    <a:lumMod val="95000"/>
                  </a:schemeClr>
                </a:solidFill>
                <a:latin typeface="Arial" panose="020B0604020202020204" pitchFamily="34" charset="0"/>
                <a:cs typeface="Arial" panose="020B0604020202020204" pitchFamily="34" charset="0"/>
              </a:rPr>
              <a:t> </a:t>
            </a:r>
            <a:r>
              <a:rPr lang="fr-FR" sz="900" dirty="0" err="1">
                <a:solidFill>
                  <a:schemeClr val="bg1">
                    <a:lumMod val="95000"/>
                  </a:schemeClr>
                </a:solidFill>
                <a:latin typeface="Arial" panose="020B0604020202020204" pitchFamily="34" charset="0"/>
                <a:cs typeface="Arial" panose="020B0604020202020204" pitchFamily="34" charset="0"/>
              </a:rPr>
              <a:t>Schulung</a:t>
            </a:r>
            <a:r>
              <a:rPr lang="fr-FR" sz="900" dirty="0">
                <a:solidFill>
                  <a:schemeClr val="bg1">
                    <a:lumMod val="95000"/>
                  </a:schemeClr>
                </a:solidFill>
                <a:latin typeface="Arial" panose="020B0604020202020204" pitchFamily="34" charset="0"/>
                <a:cs typeface="Arial" panose="020B0604020202020204" pitchFamily="34" charset="0"/>
              </a:rPr>
              <a:t>. </a:t>
            </a:r>
            <a:r>
              <a:rPr lang="fr-FR" sz="900" dirty="0" err="1">
                <a:solidFill>
                  <a:schemeClr val="bg1">
                    <a:lumMod val="95000"/>
                  </a:schemeClr>
                </a:solidFill>
                <a:latin typeface="Arial" panose="020B0604020202020204" pitchFamily="34" charset="0"/>
                <a:cs typeface="Arial" panose="020B0604020202020204" pitchFamily="34" charset="0"/>
              </a:rPr>
              <a:t>Schreiben</a:t>
            </a:r>
            <a:r>
              <a:rPr lang="fr-FR" sz="900" dirty="0">
                <a:solidFill>
                  <a:schemeClr val="bg1">
                    <a:lumMod val="95000"/>
                  </a:schemeClr>
                </a:solidFill>
                <a:latin typeface="Arial" panose="020B0604020202020204" pitchFamily="34" charset="0"/>
                <a:cs typeface="Arial" panose="020B0604020202020204" pitchFamily="34" charset="0"/>
              </a:rPr>
              <a:t> </a:t>
            </a:r>
            <a:r>
              <a:rPr lang="fr-FR" sz="900" dirty="0" err="1">
                <a:solidFill>
                  <a:schemeClr val="bg1">
                    <a:lumMod val="95000"/>
                  </a:schemeClr>
                </a:solidFill>
                <a:latin typeface="Arial" panose="020B0604020202020204" pitchFamily="34" charset="0"/>
                <a:cs typeface="Arial" panose="020B0604020202020204" pitchFamily="34" charset="0"/>
              </a:rPr>
              <a:t>Sie</a:t>
            </a:r>
            <a:r>
              <a:rPr lang="fr-FR" sz="900" dirty="0">
                <a:solidFill>
                  <a:schemeClr val="bg1">
                    <a:lumMod val="95000"/>
                  </a:schemeClr>
                </a:solidFill>
                <a:latin typeface="Arial" panose="020B0604020202020204" pitchFamily="34" charset="0"/>
                <a:cs typeface="Arial" panose="020B0604020202020204" pitchFamily="34" charset="0"/>
              </a:rPr>
              <a:t> </a:t>
            </a:r>
            <a:r>
              <a:rPr lang="fr-FR" sz="900" dirty="0" err="1">
                <a:solidFill>
                  <a:schemeClr val="bg1">
                    <a:lumMod val="95000"/>
                  </a:schemeClr>
                </a:solidFill>
                <a:latin typeface="Arial" panose="020B0604020202020204" pitchFamily="34" charset="0"/>
                <a:cs typeface="Arial" panose="020B0604020202020204" pitchFamily="34" charset="0"/>
              </a:rPr>
              <a:t>Ihre</a:t>
            </a:r>
            <a:r>
              <a:rPr lang="fr-FR" sz="900" dirty="0">
                <a:solidFill>
                  <a:schemeClr val="bg1">
                    <a:lumMod val="95000"/>
                  </a:schemeClr>
                </a:solidFill>
                <a:latin typeface="Arial" panose="020B0604020202020204" pitchFamily="34" charset="0"/>
                <a:cs typeface="Arial" panose="020B0604020202020204" pitchFamily="34" charset="0"/>
              </a:rPr>
              <a:t> </a:t>
            </a:r>
            <a:r>
              <a:rPr lang="fr-FR" sz="900" dirty="0" err="1">
                <a:solidFill>
                  <a:schemeClr val="bg1">
                    <a:lumMod val="95000"/>
                  </a:schemeClr>
                </a:solidFill>
                <a:latin typeface="Arial" panose="020B0604020202020204" pitchFamily="34" charset="0"/>
                <a:cs typeface="Arial" panose="020B0604020202020204" pitchFamily="34" charset="0"/>
              </a:rPr>
              <a:t>Erwähnung</a:t>
            </a:r>
            <a:r>
              <a:rPr lang="fr-FR" sz="900" dirty="0">
                <a:solidFill>
                  <a:schemeClr val="bg1">
                    <a:lumMod val="95000"/>
                  </a:schemeClr>
                </a:solidFill>
                <a:latin typeface="Arial" panose="020B0604020202020204" pitchFamily="34" charset="0"/>
                <a:cs typeface="Arial" panose="020B0604020202020204" pitchFamily="34" charset="0"/>
              </a:rPr>
              <a:t>, </a:t>
            </a:r>
            <a:r>
              <a:rPr lang="fr-FR" sz="900" dirty="0" err="1">
                <a:solidFill>
                  <a:schemeClr val="bg1">
                    <a:lumMod val="95000"/>
                  </a:schemeClr>
                </a:solidFill>
                <a:latin typeface="Arial" panose="020B0604020202020204" pitchFamily="34" charset="0"/>
                <a:cs typeface="Arial" panose="020B0604020202020204" pitchFamily="34" charset="0"/>
              </a:rPr>
              <a:t>wenn</a:t>
            </a:r>
            <a:r>
              <a:rPr lang="fr-FR" sz="900" dirty="0">
                <a:solidFill>
                  <a:schemeClr val="bg1">
                    <a:lumMod val="95000"/>
                  </a:schemeClr>
                </a:solidFill>
                <a:latin typeface="Arial" panose="020B0604020202020204" pitchFamily="34" charset="0"/>
                <a:cs typeface="Arial" panose="020B0604020202020204" pitchFamily="34" charset="0"/>
              </a:rPr>
              <a:t> </a:t>
            </a:r>
            <a:r>
              <a:rPr lang="fr-FR" sz="900" dirty="0" err="1">
                <a:solidFill>
                  <a:schemeClr val="bg1">
                    <a:lumMod val="95000"/>
                  </a:schemeClr>
                </a:solidFill>
                <a:latin typeface="Arial" panose="020B0604020202020204" pitchFamily="34" charset="0"/>
                <a:cs typeface="Arial" panose="020B0604020202020204" pitchFamily="34" charset="0"/>
              </a:rPr>
              <a:t>Sie</a:t>
            </a:r>
            <a:r>
              <a:rPr lang="fr-FR" sz="900" dirty="0">
                <a:solidFill>
                  <a:schemeClr val="bg1">
                    <a:lumMod val="95000"/>
                  </a:schemeClr>
                </a:solidFill>
                <a:latin typeface="Arial" panose="020B0604020202020204" pitchFamily="34" charset="0"/>
                <a:cs typeface="Arial" panose="020B0604020202020204" pitchFamily="34" charset="0"/>
              </a:rPr>
              <a:t> </a:t>
            </a:r>
            <a:r>
              <a:rPr lang="fr-FR" sz="900" dirty="0" err="1">
                <a:solidFill>
                  <a:schemeClr val="bg1">
                    <a:lumMod val="95000"/>
                  </a:schemeClr>
                </a:solidFill>
                <a:latin typeface="Arial" panose="020B0604020202020204" pitchFamily="34" charset="0"/>
                <a:cs typeface="Arial" panose="020B0604020202020204" pitchFamily="34" charset="0"/>
              </a:rPr>
              <a:t>eine</a:t>
            </a:r>
            <a:r>
              <a:rPr lang="fr-FR" sz="900" dirty="0">
                <a:solidFill>
                  <a:schemeClr val="bg1">
                    <a:lumMod val="95000"/>
                  </a:schemeClr>
                </a:solidFill>
                <a:latin typeface="Arial" panose="020B0604020202020204" pitchFamily="34" charset="0"/>
                <a:cs typeface="Arial" panose="020B0604020202020204" pitchFamily="34" charset="0"/>
              </a:rPr>
              <a:t> </a:t>
            </a:r>
            <a:r>
              <a:rPr lang="fr-FR" sz="900" dirty="0" err="1">
                <a:solidFill>
                  <a:schemeClr val="bg1">
                    <a:lumMod val="95000"/>
                  </a:schemeClr>
                </a:solidFill>
                <a:latin typeface="Arial" panose="020B0604020202020204" pitchFamily="34" charset="0"/>
                <a:cs typeface="Arial" panose="020B0604020202020204" pitchFamily="34" charset="0"/>
              </a:rPr>
              <a:t>hatten</a:t>
            </a:r>
            <a:r>
              <a:rPr lang="fr-FR" sz="900" dirty="0">
                <a:solidFill>
                  <a:schemeClr val="bg1">
                    <a:lumMod val="95000"/>
                  </a:schemeClr>
                </a:solidFill>
                <a:latin typeface="Arial" panose="020B0604020202020204" pitchFamily="34" charset="0"/>
                <a:cs typeface="Arial" panose="020B0604020202020204" pitchFamily="34" charset="0"/>
              </a:rPr>
              <a:t>. </a:t>
            </a:r>
          </a:p>
          <a:p>
            <a:pPr algn="r"/>
            <a:endParaRPr lang="en-US" sz="900" dirty="0">
              <a:solidFill>
                <a:schemeClr val="bg1">
                  <a:lumMod val="95000"/>
                </a:schemeClr>
              </a:solidFill>
              <a:latin typeface="Arial" panose="020B0604020202020204" pitchFamily="34" charset="0"/>
              <a:cs typeface="Arial" panose="020B0604020202020204" pitchFamily="34" charset="0"/>
            </a:endParaRPr>
          </a:p>
          <a:p>
            <a:pPr lvl="0" algn="r" defTabSz="457200">
              <a:defRPr/>
            </a:pPr>
            <a:r>
              <a:rPr lang="de-DE" sz="900" b="1" dirty="0">
                <a:solidFill>
                  <a:schemeClr val="bg1">
                    <a:lumMod val="95000"/>
                  </a:schemeClr>
                </a:solidFill>
                <a:latin typeface="Arial" panose="020B0604020202020204" pitchFamily="34" charset="0"/>
                <a:cs typeface="Arial" panose="020B0604020202020204" pitchFamily="34" charset="0"/>
              </a:rPr>
              <a:t>UNIVERSITÄT- DIPLOM - </a:t>
            </a:r>
            <a:r>
              <a:rPr lang="en-US" sz="900" b="1" dirty="0">
                <a:solidFill>
                  <a:schemeClr val="bg1">
                    <a:lumMod val="95000"/>
                  </a:schemeClr>
                </a:solidFill>
                <a:latin typeface="Arial" panose="020B0604020202020204" pitchFamily="34" charset="0"/>
                <a:cs typeface="Arial" panose="020B0604020202020204" pitchFamily="34" charset="0"/>
              </a:rPr>
              <a:t> 2000</a:t>
            </a:r>
            <a:endParaRPr lang="fr-FR" sz="900" b="1" dirty="0">
              <a:solidFill>
                <a:schemeClr val="bg1">
                  <a:lumMod val="95000"/>
                </a:schemeClr>
              </a:solidFill>
              <a:latin typeface="Arial" panose="020B0604020202020204" pitchFamily="34" charset="0"/>
              <a:cs typeface="Arial" panose="020B0604020202020204" pitchFamily="34" charset="0"/>
            </a:endParaRPr>
          </a:p>
          <a:p>
            <a:pPr lvl="0" algn="r" defTabSz="457200">
              <a:defRPr/>
            </a:pPr>
            <a:r>
              <a:rPr lang="fr-FR" sz="900" dirty="0" err="1">
                <a:solidFill>
                  <a:schemeClr val="bg1">
                    <a:lumMod val="95000"/>
                  </a:schemeClr>
                </a:solidFill>
                <a:latin typeface="Arial" panose="020B0604020202020204" pitchFamily="34" charset="0"/>
                <a:cs typeface="Arial" panose="020B0604020202020204" pitchFamily="34" charset="0"/>
              </a:rPr>
              <a:t>Beschreiben</a:t>
            </a:r>
            <a:r>
              <a:rPr lang="fr-FR" sz="900" dirty="0">
                <a:solidFill>
                  <a:schemeClr val="bg1">
                    <a:lumMod val="95000"/>
                  </a:schemeClr>
                </a:solidFill>
                <a:latin typeface="Arial" panose="020B0604020202020204" pitchFamily="34" charset="0"/>
                <a:cs typeface="Arial" panose="020B0604020202020204" pitchFamily="34" charset="0"/>
              </a:rPr>
              <a:t> </a:t>
            </a:r>
            <a:r>
              <a:rPr lang="fr-FR" sz="900" dirty="0" err="1">
                <a:solidFill>
                  <a:schemeClr val="bg1">
                    <a:lumMod val="95000"/>
                  </a:schemeClr>
                </a:solidFill>
                <a:latin typeface="Arial" panose="020B0604020202020204" pitchFamily="34" charset="0"/>
                <a:cs typeface="Arial" panose="020B0604020202020204" pitchFamily="34" charset="0"/>
              </a:rPr>
              <a:t>Sie</a:t>
            </a:r>
            <a:r>
              <a:rPr lang="fr-FR" sz="900" dirty="0">
                <a:solidFill>
                  <a:schemeClr val="bg1">
                    <a:lumMod val="95000"/>
                  </a:schemeClr>
                </a:solidFill>
                <a:latin typeface="Arial" panose="020B0604020202020204" pitchFamily="34" charset="0"/>
                <a:cs typeface="Arial" panose="020B0604020202020204" pitchFamily="34" charset="0"/>
              </a:rPr>
              <a:t> in </a:t>
            </a:r>
            <a:r>
              <a:rPr lang="fr-FR" sz="900" dirty="0" err="1">
                <a:solidFill>
                  <a:schemeClr val="bg1">
                    <a:lumMod val="95000"/>
                  </a:schemeClr>
                </a:solidFill>
                <a:latin typeface="Arial" panose="020B0604020202020204" pitchFamily="34" charset="0"/>
                <a:cs typeface="Arial" panose="020B0604020202020204" pitchFamily="34" charset="0"/>
              </a:rPr>
              <a:t>einer</a:t>
            </a:r>
            <a:r>
              <a:rPr lang="fr-FR" sz="900" dirty="0">
                <a:solidFill>
                  <a:schemeClr val="bg1">
                    <a:lumMod val="95000"/>
                  </a:schemeClr>
                </a:solidFill>
                <a:latin typeface="Arial" panose="020B0604020202020204" pitchFamily="34" charset="0"/>
                <a:cs typeface="Arial" panose="020B0604020202020204" pitchFamily="34" charset="0"/>
              </a:rPr>
              <a:t> </a:t>
            </a:r>
            <a:r>
              <a:rPr lang="fr-FR" sz="900" dirty="0" err="1">
                <a:solidFill>
                  <a:schemeClr val="bg1">
                    <a:lumMod val="95000"/>
                  </a:schemeClr>
                </a:solidFill>
                <a:latin typeface="Arial" panose="020B0604020202020204" pitchFamily="34" charset="0"/>
                <a:cs typeface="Arial" panose="020B0604020202020204" pitchFamily="34" charset="0"/>
              </a:rPr>
              <a:t>Zeile</a:t>
            </a:r>
            <a:r>
              <a:rPr lang="fr-FR" sz="900" dirty="0">
                <a:solidFill>
                  <a:schemeClr val="bg1">
                    <a:lumMod val="95000"/>
                  </a:schemeClr>
                </a:solidFill>
                <a:latin typeface="Arial" panose="020B0604020202020204" pitchFamily="34" charset="0"/>
                <a:cs typeface="Arial" panose="020B0604020202020204" pitchFamily="34" charset="0"/>
              </a:rPr>
              <a:t> die </a:t>
            </a:r>
            <a:r>
              <a:rPr lang="fr-FR" sz="900" dirty="0" err="1">
                <a:solidFill>
                  <a:schemeClr val="bg1">
                    <a:lumMod val="95000"/>
                  </a:schemeClr>
                </a:solidFill>
                <a:latin typeface="Arial" panose="020B0604020202020204" pitchFamily="34" charset="0"/>
                <a:cs typeface="Arial" panose="020B0604020202020204" pitchFamily="34" charset="0"/>
              </a:rPr>
              <a:t>Ziele</a:t>
            </a:r>
            <a:r>
              <a:rPr lang="fr-FR" sz="900" dirty="0">
                <a:solidFill>
                  <a:schemeClr val="bg1">
                    <a:lumMod val="95000"/>
                  </a:schemeClr>
                </a:solidFill>
                <a:latin typeface="Arial" panose="020B0604020202020204" pitchFamily="34" charset="0"/>
                <a:cs typeface="Arial" panose="020B0604020202020204" pitchFamily="34" charset="0"/>
              </a:rPr>
              <a:t> </a:t>
            </a:r>
            <a:r>
              <a:rPr lang="fr-FR" sz="900" dirty="0" err="1">
                <a:solidFill>
                  <a:schemeClr val="bg1">
                    <a:lumMod val="95000"/>
                  </a:schemeClr>
                </a:solidFill>
                <a:latin typeface="Arial" panose="020B0604020202020204" pitchFamily="34" charset="0"/>
                <a:cs typeface="Arial" panose="020B0604020202020204" pitchFamily="34" charset="0"/>
              </a:rPr>
              <a:t>und</a:t>
            </a:r>
            <a:r>
              <a:rPr lang="fr-FR" sz="900" dirty="0">
                <a:solidFill>
                  <a:schemeClr val="bg1">
                    <a:lumMod val="95000"/>
                  </a:schemeClr>
                </a:solidFill>
                <a:latin typeface="Arial" panose="020B0604020202020204" pitchFamily="34" charset="0"/>
                <a:cs typeface="Arial" panose="020B0604020202020204" pitchFamily="34" charset="0"/>
              </a:rPr>
              <a:t> </a:t>
            </a:r>
            <a:r>
              <a:rPr lang="fr-FR" sz="900" dirty="0" err="1">
                <a:solidFill>
                  <a:schemeClr val="bg1">
                    <a:lumMod val="95000"/>
                  </a:schemeClr>
                </a:solidFill>
                <a:latin typeface="Arial" panose="020B0604020202020204" pitchFamily="34" charset="0"/>
                <a:cs typeface="Arial" panose="020B0604020202020204" pitchFamily="34" charset="0"/>
              </a:rPr>
              <a:t>Besonderheiten</a:t>
            </a:r>
            <a:r>
              <a:rPr lang="fr-FR" sz="900" dirty="0">
                <a:solidFill>
                  <a:schemeClr val="bg1">
                    <a:lumMod val="95000"/>
                  </a:schemeClr>
                </a:solidFill>
                <a:latin typeface="Arial" panose="020B0604020202020204" pitchFamily="34" charset="0"/>
                <a:cs typeface="Arial" panose="020B0604020202020204" pitchFamily="34" charset="0"/>
              </a:rPr>
              <a:t> </a:t>
            </a:r>
            <a:r>
              <a:rPr lang="fr-FR" sz="900" dirty="0" err="1">
                <a:solidFill>
                  <a:schemeClr val="bg1">
                    <a:lumMod val="95000"/>
                  </a:schemeClr>
                </a:solidFill>
                <a:latin typeface="Arial" panose="020B0604020202020204" pitchFamily="34" charset="0"/>
                <a:cs typeface="Arial" panose="020B0604020202020204" pitchFamily="34" charset="0"/>
              </a:rPr>
              <a:t>dieser</a:t>
            </a:r>
            <a:r>
              <a:rPr lang="fr-FR" sz="900" dirty="0">
                <a:solidFill>
                  <a:schemeClr val="bg1">
                    <a:lumMod val="95000"/>
                  </a:schemeClr>
                </a:solidFill>
                <a:latin typeface="Arial" panose="020B0604020202020204" pitchFamily="34" charset="0"/>
                <a:cs typeface="Arial" panose="020B0604020202020204" pitchFamily="34" charset="0"/>
              </a:rPr>
              <a:t> </a:t>
            </a:r>
            <a:r>
              <a:rPr lang="fr-FR" sz="900" dirty="0" err="1">
                <a:solidFill>
                  <a:schemeClr val="bg1">
                    <a:lumMod val="95000"/>
                  </a:schemeClr>
                </a:solidFill>
                <a:latin typeface="Arial" panose="020B0604020202020204" pitchFamily="34" charset="0"/>
                <a:cs typeface="Arial" panose="020B0604020202020204" pitchFamily="34" charset="0"/>
              </a:rPr>
              <a:t>Schulung</a:t>
            </a:r>
            <a:r>
              <a:rPr lang="fr-FR" sz="900" dirty="0">
                <a:solidFill>
                  <a:schemeClr val="bg1">
                    <a:lumMod val="95000"/>
                  </a:schemeClr>
                </a:solidFill>
                <a:latin typeface="Arial" panose="020B0604020202020204" pitchFamily="34" charset="0"/>
                <a:cs typeface="Arial" panose="020B0604020202020204" pitchFamily="34" charset="0"/>
              </a:rPr>
              <a:t>. </a:t>
            </a:r>
            <a:r>
              <a:rPr lang="fr-FR" sz="900" dirty="0" err="1">
                <a:solidFill>
                  <a:schemeClr val="bg1">
                    <a:lumMod val="95000"/>
                  </a:schemeClr>
                </a:solidFill>
                <a:latin typeface="Arial" panose="020B0604020202020204" pitchFamily="34" charset="0"/>
                <a:cs typeface="Arial" panose="020B0604020202020204" pitchFamily="34" charset="0"/>
              </a:rPr>
              <a:t>Schreiben</a:t>
            </a:r>
            <a:r>
              <a:rPr lang="fr-FR" sz="900" dirty="0">
                <a:solidFill>
                  <a:schemeClr val="bg1">
                    <a:lumMod val="95000"/>
                  </a:schemeClr>
                </a:solidFill>
                <a:latin typeface="Arial" panose="020B0604020202020204" pitchFamily="34" charset="0"/>
                <a:cs typeface="Arial" panose="020B0604020202020204" pitchFamily="34" charset="0"/>
              </a:rPr>
              <a:t> </a:t>
            </a:r>
            <a:r>
              <a:rPr lang="fr-FR" sz="900" dirty="0" err="1">
                <a:solidFill>
                  <a:schemeClr val="bg1">
                    <a:lumMod val="95000"/>
                  </a:schemeClr>
                </a:solidFill>
                <a:latin typeface="Arial" panose="020B0604020202020204" pitchFamily="34" charset="0"/>
                <a:cs typeface="Arial" panose="020B0604020202020204" pitchFamily="34" charset="0"/>
              </a:rPr>
              <a:t>Sie</a:t>
            </a:r>
            <a:r>
              <a:rPr lang="fr-FR" sz="900" dirty="0">
                <a:solidFill>
                  <a:schemeClr val="bg1">
                    <a:lumMod val="95000"/>
                  </a:schemeClr>
                </a:solidFill>
                <a:latin typeface="Arial" panose="020B0604020202020204" pitchFamily="34" charset="0"/>
                <a:cs typeface="Arial" panose="020B0604020202020204" pitchFamily="34" charset="0"/>
              </a:rPr>
              <a:t> </a:t>
            </a:r>
            <a:r>
              <a:rPr lang="fr-FR" sz="900" dirty="0" err="1">
                <a:solidFill>
                  <a:schemeClr val="bg1">
                    <a:lumMod val="95000"/>
                  </a:schemeClr>
                </a:solidFill>
                <a:latin typeface="Arial" panose="020B0604020202020204" pitchFamily="34" charset="0"/>
                <a:cs typeface="Arial" panose="020B0604020202020204" pitchFamily="34" charset="0"/>
              </a:rPr>
              <a:t>Ihre</a:t>
            </a:r>
            <a:r>
              <a:rPr lang="fr-FR" sz="900" dirty="0">
                <a:solidFill>
                  <a:schemeClr val="bg1">
                    <a:lumMod val="95000"/>
                  </a:schemeClr>
                </a:solidFill>
                <a:latin typeface="Arial" panose="020B0604020202020204" pitchFamily="34" charset="0"/>
                <a:cs typeface="Arial" panose="020B0604020202020204" pitchFamily="34" charset="0"/>
              </a:rPr>
              <a:t> </a:t>
            </a:r>
            <a:r>
              <a:rPr lang="fr-FR" sz="900" dirty="0" err="1">
                <a:solidFill>
                  <a:schemeClr val="bg1">
                    <a:lumMod val="95000"/>
                  </a:schemeClr>
                </a:solidFill>
                <a:latin typeface="Arial" panose="020B0604020202020204" pitchFamily="34" charset="0"/>
                <a:cs typeface="Arial" panose="020B0604020202020204" pitchFamily="34" charset="0"/>
              </a:rPr>
              <a:t>Erwähnung</a:t>
            </a:r>
            <a:r>
              <a:rPr lang="fr-FR" sz="900" dirty="0">
                <a:solidFill>
                  <a:schemeClr val="bg1">
                    <a:lumMod val="95000"/>
                  </a:schemeClr>
                </a:solidFill>
                <a:latin typeface="Arial" panose="020B0604020202020204" pitchFamily="34" charset="0"/>
                <a:cs typeface="Arial" panose="020B0604020202020204" pitchFamily="34" charset="0"/>
              </a:rPr>
              <a:t>, </a:t>
            </a:r>
            <a:r>
              <a:rPr lang="fr-FR" sz="900" dirty="0" err="1">
                <a:solidFill>
                  <a:schemeClr val="bg1">
                    <a:lumMod val="95000"/>
                  </a:schemeClr>
                </a:solidFill>
                <a:latin typeface="Arial" panose="020B0604020202020204" pitchFamily="34" charset="0"/>
                <a:cs typeface="Arial" panose="020B0604020202020204" pitchFamily="34" charset="0"/>
              </a:rPr>
              <a:t>wenn</a:t>
            </a:r>
            <a:r>
              <a:rPr lang="fr-FR" sz="900" dirty="0">
                <a:solidFill>
                  <a:schemeClr val="bg1">
                    <a:lumMod val="95000"/>
                  </a:schemeClr>
                </a:solidFill>
                <a:latin typeface="Arial" panose="020B0604020202020204" pitchFamily="34" charset="0"/>
                <a:cs typeface="Arial" panose="020B0604020202020204" pitchFamily="34" charset="0"/>
              </a:rPr>
              <a:t> </a:t>
            </a:r>
            <a:r>
              <a:rPr lang="fr-FR" sz="900" dirty="0" err="1">
                <a:solidFill>
                  <a:schemeClr val="bg1">
                    <a:lumMod val="95000"/>
                  </a:schemeClr>
                </a:solidFill>
                <a:latin typeface="Arial" panose="020B0604020202020204" pitchFamily="34" charset="0"/>
                <a:cs typeface="Arial" panose="020B0604020202020204" pitchFamily="34" charset="0"/>
              </a:rPr>
              <a:t>Sie</a:t>
            </a:r>
            <a:r>
              <a:rPr lang="fr-FR" sz="900" dirty="0">
                <a:solidFill>
                  <a:schemeClr val="bg1">
                    <a:lumMod val="95000"/>
                  </a:schemeClr>
                </a:solidFill>
                <a:latin typeface="Arial" panose="020B0604020202020204" pitchFamily="34" charset="0"/>
                <a:cs typeface="Arial" panose="020B0604020202020204" pitchFamily="34" charset="0"/>
              </a:rPr>
              <a:t> </a:t>
            </a:r>
            <a:r>
              <a:rPr lang="fr-FR" sz="900" dirty="0" err="1">
                <a:solidFill>
                  <a:schemeClr val="bg1">
                    <a:lumMod val="95000"/>
                  </a:schemeClr>
                </a:solidFill>
                <a:latin typeface="Arial" panose="020B0604020202020204" pitchFamily="34" charset="0"/>
                <a:cs typeface="Arial" panose="020B0604020202020204" pitchFamily="34" charset="0"/>
              </a:rPr>
              <a:t>eine</a:t>
            </a:r>
            <a:r>
              <a:rPr lang="fr-FR" sz="900" dirty="0">
                <a:solidFill>
                  <a:schemeClr val="bg1">
                    <a:lumMod val="95000"/>
                  </a:schemeClr>
                </a:solidFill>
                <a:latin typeface="Arial" panose="020B0604020202020204" pitchFamily="34" charset="0"/>
                <a:cs typeface="Arial" panose="020B0604020202020204" pitchFamily="34" charset="0"/>
              </a:rPr>
              <a:t> </a:t>
            </a:r>
            <a:r>
              <a:rPr lang="fr-FR" sz="900" dirty="0" err="1">
                <a:solidFill>
                  <a:schemeClr val="bg1">
                    <a:lumMod val="95000"/>
                  </a:schemeClr>
                </a:solidFill>
                <a:latin typeface="Arial" panose="020B0604020202020204" pitchFamily="34" charset="0"/>
                <a:cs typeface="Arial" panose="020B0604020202020204" pitchFamily="34" charset="0"/>
              </a:rPr>
              <a:t>hatten</a:t>
            </a:r>
            <a:r>
              <a:rPr lang="fr-FR" sz="900" dirty="0">
                <a:solidFill>
                  <a:schemeClr val="bg1">
                    <a:lumMod val="95000"/>
                  </a:schemeClr>
                </a:solidFill>
                <a:latin typeface="Arial" panose="020B0604020202020204" pitchFamily="34" charset="0"/>
                <a:cs typeface="Arial" panose="020B0604020202020204" pitchFamily="34" charset="0"/>
              </a:rPr>
              <a:t>. </a:t>
            </a:r>
          </a:p>
          <a:p>
            <a:pPr algn="r"/>
            <a:endParaRPr lang="en-US" sz="900" dirty="0">
              <a:solidFill>
                <a:schemeClr val="bg1">
                  <a:lumMod val="95000"/>
                </a:schemeClr>
              </a:solidFill>
              <a:latin typeface="Arial" panose="020B0604020202020204" pitchFamily="34" charset="0"/>
              <a:cs typeface="Arial" panose="020B0604020202020204" pitchFamily="34" charset="0"/>
            </a:endParaRPr>
          </a:p>
        </p:txBody>
      </p:sp>
      <p:cxnSp>
        <p:nvCxnSpPr>
          <p:cNvPr id="204" name="Straight Connector 203"/>
          <p:cNvCxnSpPr/>
          <p:nvPr/>
        </p:nvCxnSpPr>
        <p:spPr>
          <a:xfrm>
            <a:off x="3495670" y="5811594"/>
            <a:ext cx="3596829" cy="0"/>
          </a:xfrm>
          <a:prstGeom prst="line">
            <a:avLst/>
          </a:prstGeom>
          <a:ln w="3175">
            <a:solidFill>
              <a:srgbClr val="375A55"/>
            </a:solidFill>
          </a:ln>
        </p:spPr>
        <p:style>
          <a:lnRef idx="1">
            <a:schemeClr val="accent1"/>
          </a:lnRef>
          <a:fillRef idx="0">
            <a:schemeClr val="accent1"/>
          </a:fillRef>
          <a:effectRef idx="0">
            <a:schemeClr val="accent1"/>
          </a:effectRef>
          <a:fontRef idx="minor">
            <a:schemeClr val="tx1"/>
          </a:fontRef>
        </p:style>
      </p:cxnSp>
      <p:cxnSp>
        <p:nvCxnSpPr>
          <p:cNvPr id="205" name="Straight Connector 204"/>
          <p:cNvCxnSpPr/>
          <p:nvPr/>
        </p:nvCxnSpPr>
        <p:spPr>
          <a:xfrm>
            <a:off x="3495670" y="8877911"/>
            <a:ext cx="3596829" cy="0"/>
          </a:xfrm>
          <a:prstGeom prst="line">
            <a:avLst/>
          </a:prstGeom>
          <a:ln w="3175">
            <a:solidFill>
              <a:schemeClr val="bg1">
                <a:alpha val="10000"/>
              </a:schemeClr>
            </a:solidFill>
          </a:ln>
        </p:spPr>
        <p:style>
          <a:lnRef idx="1">
            <a:schemeClr val="accent1"/>
          </a:lnRef>
          <a:fillRef idx="0">
            <a:schemeClr val="accent1"/>
          </a:fillRef>
          <a:effectRef idx="0">
            <a:schemeClr val="accent1"/>
          </a:effectRef>
          <a:fontRef idx="minor">
            <a:schemeClr val="tx1"/>
          </a:fontRef>
        </p:style>
      </p:cxnSp>
      <p:sp>
        <p:nvSpPr>
          <p:cNvPr id="216" name="TextBox 215"/>
          <p:cNvSpPr txBox="1"/>
          <p:nvPr/>
        </p:nvSpPr>
        <p:spPr>
          <a:xfrm>
            <a:off x="3314889" y="-13535"/>
            <a:ext cx="3861336" cy="461665"/>
          </a:xfrm>
          <a:prstGeom prst="rect">
            <a:avLst/>
          </a:prstGeom>
          <a:noFill/>
        </p:spPr>
        <p:txBody>
          <a:bodyPr wrap="square" rtlCol="0">
            <a:spAutoFit/>
          </a:bodyPr>
          <a:lstStyle/>
          <a:p>
            <a:pPr algn="r"/>
            <a:endParaRPr lang="en-US" sz="1200" b="1" dirty="0">
              <a:solidFill>
                <a:schemeClr val="bg1"/>
              </a:solidFill>
              <a:latin typeface="Arial" panose="020B0604020202020204" pitchFamily="34" charset="0"/>
              <a:cs typeface="Arial" panose="020B0604020202020204" pitchFamily="34" charset="0"/>
            </a:endParaRPr>
          </a:p>
          <a:p>
            <a:pPr algn="r"/>
            <a:r>
              <a:rPr lang="en-US" sz="1200" b="1" dirty="0">
                <a:solidFill>
                  <a:schemeClr val="bg1"/>
                </a:solidFill>
                <a:latin typeface="Arial" panose="020B0604020202020204" pitchFamily="34" charset="0"/>
                <a:cs typeface="Arial" panose="020B0604020202020204" pitchFamily="34" charset="0"/>
              </a:rPr>
              <a:t>PROFIL</a:t>
            </a:r>
            <a:endParaRPr lang="en-US" sz="1000" dirty="0">
              <a:solidFill>
                <a:schemeClr val="bg1"/>
              </a:solidFill>
              <a:latin typeface="Arial" panose="020B0604020202020204" pitchFamily="34" charset="0"/>
              <a:cs typeface="Arial" panose="020B0604020202020204" pitchFamily="34" charset="0"/>
            </a:endParaRPr>
          </a:p>
        </p:txBody>
      </p:sp>
      <p:sp>
        <p:nvSpPr>
          <p:cNvPr id="19" name="TextBox 18"/>
          <p:cNvSpPr txBox="1"/>
          <p:nvPr/>
        </p:nvSpPr>
        <p:spPr>
          <a:xfrm>
            <a:off x="184345" y="4715292"/>
            <a:ext cx="2707328" cy="307777"/>
          </a:xfrm>
          <a:prstGeom prst="rect">
            <a:avLst/>
          </a:prstGeom>
          <a:noFill/>
        </p:spPr>
        <p:txBody>
          <a:bodyPr wrap="square" rtlCol="0">
            <a:spAutoFit/>
          </a:bodyPr>
          <a:lstStyle/>
          <a:p>
            <a:r>
              <a:rPr lang="de-DE" sz="1400" b="1" dirty="0">
                <a:solidFill>
                  <a:srgbClr val="375A55"/>
                </a:solidFill>
                <a:latin typeface="Arial" panose="020B0604020202020204" pitchFamily="34" charset="0"/>
                <a:cs typeface="Arial" panose="020B0604020202020204" pitchFamily="34" charset="0"/>
              </a:rPr>
              <a:t>KOMPETENZEN</a:t>
            </a:r>
            <a:endParaRPr lang="en-US" sz="1400" b="1" dirty="0">
              <a:solidFill>
                <a:srgbClr val="375A55"/>
              </a:solidFill>
              <a:latin typeface="Arial" panose="020B0604020202020204" pitchFamily="34" charset="0"/>
              <a:cs typeface="Arial" panose="020B0604020202020204" pitchFamily="34" charset="0"/>
            </a:endParaRPr>
          </a:p>
        </p:txBody>
      </p:sp>
      <p:sp>
        <p:nvSpPr>
          <p:cNvPr id="21" name="Rectangle 20"/>
          <p:cNvSpPr/>
          <p:nvPr/>
        </p:nvSpPr>
        <p:spPr>
          <a:xfrm>
            <a:off x="286815" y="5094817"/>
            <a:ext cx="2421060" cy="246221"/>
          </a:xfrm>
          <a:prstGeom prst="rect">
            <a:avLst/>
          </a:prstGeom>
          <a:solidFill>
            <a:srgbClr val="375A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1" name="TextBox 220"/>
          <p:cNvSpPr txBox="1"/>
          <p:nvPr/>
        </p:nvSpPr>
        <p:spPr>
          <a:xfrm>
            <a:off x="286815" y="5094817"/>
            <a:ext cx="2604858" cy="246221"/>
          </a:xfrm>
          <a:prstGeom prst="rect">
            <a:avLst/>
          </a:prstGeom>
          <a:noFill/>
          <a:ln w="6350">
            <a:solidFill>
              <a:srgbClr val="375A55">
                <a:alpha val="40000"/>
              </a:srgbClr>
            </a:solidFill>
          </a:ln>
        </p:spPr>
        <p:txBody>
          <a:bodyPr wrap="square" rtlCol="0">
            <a:spAutoFit/>
          </a:bodyPr>
          <a:lstStyle/>
          <a:p>
            <a:r>
              <a:rPr lang="en-US" sz="1000" dirty="0">
                <a:solidFill>
                  <a:schemeClr val="bg1"/>
                </a:solidFill>
                <a:latin typeface="Arial" panose="020B0604020202020204" pitchFamily="34" charset="0"/>
                <a:cs typeface="Arial" panose="020B0604020202020204" pitchFamily="34" charset="0"/>
              </a:rPr>
              <a:t>Web</a:t>
            </a:r>
          </a:p>
        </p:txBody>
      </p:sp>
      <p:sp>
        <p:nvSpPr>
          <p:cNvPr id="222" name="Rectangle 221"/>
          <p:cNvSpPr/>
          <p:nvPr/>
        </p:nvSpPr>
        <p:spPr>
          <a:xfrm>
            <a:off x="290352" y="5712465"/>
            <a:ext cx="2540526" cy="246221"/>
          </a:xfrm>
          <a:prstGeom prst="rect">
            <a:avLst/>
          </a:prstGeom>
          <a:solidFill>
            <a:srgbClr val="375A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3" name="TextBox 222"/>
          <p:cNvSpPr txBox="1"/>
          <p:nvPr/>
        </p:nvSpPr>
        <p:spPr>
          <a:xfrm>
            <a:off x="290352" y="5712465"/>
            <a:ext cx="2604858" cy="246221"/>
          </a:xfrm>
          <a:prstGeom prst="rect">
            <a:avLst/>
          </a:prstGeom>
          <a:noFill/>
          <a:ln w="6350">
            <a:solidFill>
              <a:srgbClr val="375A55">
                <a:alpha val="40000"/>
              </a:srgbClr>
            </a:solidFill>
          </a:ln>
        </p:spPr>
        <p:txBody>
          <a:bodyPr wrap="square" rtlCol="0">
            <a:spAutoFit/>
          </a:bodyPr>
          <a:lstStyle/>
          <a:p>
            <a:r>
              <a:rPr lang="en-US" sz="1000" dirty="0">
                <a:solidFill>
                  <a:schemeClr val="bg1"/>
                </a:solidFill>
                <a:latin typeface="Arial" panose="020B0604020202020204" pitchFamily="34" charset="0"/>
                <a:cs typeface="Arial" panose="020B0604020202020204" pitchFamily="34" charset="0"/>
              </a:rPr>
              <a:t>Graphic Design</a:t>
            </a:r>
          </a:p>
        </p:txBody>
      </p:sp>
      <p:sp>
        <p:nvSpPr>
          <p:cNvPr id="224" name="Rectangle 223"/>
          <p:cNvSpPr/>
          <p:nvPr/>
        </p:nvSpPr>
        <p:spPr>
          <a:xfrm>
            <a:off x="286815" y="6018351"/>
            <a:ext cx="2121256" cy="246221"/>
          </a:xfrm>
          <a:prstGeom prst="rect">
            <a:avLst/>
          </a:prstGeom>
          <a:solidFill>
            <a:srgbClr val="375A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5" name="TextBox 224"/>
          <p:cNvSpPr txBox="1"/>
          <p:nvPr/>
        </p:nvSpPr>
        <p:spPr>
          <a:xfrm>
            <a:off x="286815" y="6018351"/>
            <a:ext cx="2604858" cy="246221"/>
          </a:xfrm>
          <a:prstGeom prst="rect">
            <a:avLst/>
          </a:prstGeom>
          <a:noFill/>
          <a:ln w="6350">
            <a:solidFill>
              <a:srgbClr val="375A55">
                <a:alpha val="40000"/>
              </a:srgbClr>
            </a:solidFill>
          </a:ln>
        </p:spPr>
        <p:txBody>
          <a:bodyPr wrap="square" rtlCol="0">
            <a:spAutoFit/>
          </a:bodyPr>
          <a:lstStyle/>
          <a:p>
            <a:r>
              <a:rPr lang="en-US" sz="1000" dirty="0">
                <a:solidFill>
                  <a:schemeClr val="bg1"/>
                </a:solidFill>
                <a:latin typeface="Arial" panose="020B0604020202020204" pitchFamily="34" charset="0"/>
                <a:cs typeface="Arial" panose="020B0604020202020204" pitchFamily="34" charset="0"/>
              </a:rPr>
              <a:t>Brand Design</a:t>
            </a:r>
          </a:p>
        </p:txBody>
      </p:sp>
      <p:sp>
        <p:nvSpPr>
          <p:cNvPr id="226" name="Rectangle 225"/>
          <p:cNvSpPr/>
          <p:nvPr/>
        </p:nvSpPr>
        <p:spPr>
          <a:xfrm>
            <a:off x="286815" y="5402526"/>
            <a:ext cx="2275438" cy="246221"/>
          </a:xfrm>
          <a:prstGeom prst="rect">
            <a:avLst/>
          </a:prstGeom>
          <a:solidFill>
            <a:srgbClr val="375A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7" name="TextBox 226"/>
          <p:cNvSpPr txBox="1"/>
          <p:nvPr/>
        </p:nvSpPr>
        <p:spPr>
          <a:xfrm>
            <a:off x="286815" y="5402526"/>
            <a:ext cx="2604858" cy="246221"/>
          </a:xfrm>
          <a:prstGeom prst="rect">
            <a:avLst/>
          </a:prstGeom>
          <a:noFill/>
          <a:ln w="6350">
            <a:solidFill>
              <a:srgbClr val="375A55">
                <a:alpha val="40000"/>
              </a:srgbClr>
            </a:solidFill>
          </a:ln>
        </p:spPr>
        <p:txBody>
          <a:bodyPr wrap="square" rtlCol="0">
            <a:spAutoFit/>
          </a:bodyPr>
          <a:lstStyle/>
          <a:p>
            <a:r>
              <a:rPr lang="en-US" sz="1000" dirty="0">
                <a:solidFill>
                  <a:schemeClr val="bg1"/>
                </a:solidFill>
                <a:latin typeface="Arial" panose="020B0604020202020204" pitchFamily="34" charset="0"/>
                <a:cs typeface="Arial" panose="020B0604020202020204" pitchFamily="34" charset="0"/>
              </a:rPr>
              <a:t>UI | UX Design</a:t>
            </a:r>
          </a:p>
        </p:txBody>
      </p:sp>
      <p:sp>
        <p:nvSpPr>
          <p:cNvPr id="228" name="Rectangle 227"/>
          <p:cNvSpPr/>
          <p:nvPr/>
        </p:nvSpPr>
        <p:spPr>
          <a:xfrm>
            <a:off x="286815" y="6326060"/>
            <a:ext cx="2275438" cy="246221"/>
          </a:xfrm>
          <a:prstGeom prst="rect">
            <a:avLst/>
          </a:prstGeom>
          <a:solidFill>
            <a:srgbClr val="375A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9" name="TextBox 228"/>
          <p:cNvSpPr txBox="1"/>
          <p:nvPr/>
        </p:nvSpPr>
        <p:spPr>
          <a:xfrm>
            <a:off x="286815" y="6326060"/>
            <a:ext cx="2604858" cy="246221"/>
          </a:xfrm>
          <a:prstGeom prst="rect">
            <a:avLst/>
          </a:prstGeom>
          <a:noFill/>
          <a:ln w="6350">
            <a:solidFill>
              <a:srgbClr val="375A55">
                <a:alpha val="40000"/>
              </a:srgbClr>
            </a:solidFill>
          </a:ln>
        </p:spPr>
        <p:txBody>
          <a:bodyPr wrap="square" rtlCol="0">
            <a:spAutoFit/>
          </a:bodyPr>
          <a:lstStyle/>
          <a:p>
            <a:r>
              <a:rPr lang="en-US" sz="1000" dirty="0">
                <a:solidFill>
                  <a:schemeClr val="bg1"/>
                </a:solidFill>
                <a:latin typeface="Arial" panose="020B0604020202020204" pitchFamily="34" charset="0"/>
                <a:cs typeface="Arial" panose="020B0604020202020204" pitchFamily="34" charset="0"/>
              </a:rPr>
              <a:t>Networking</a:t>
            </a:r>
          </a:p>
        </p:txBody>
      </p:sp>
      <p:sp>
        <p:nvSpPr>
          <p:cNvPr id="231" name="TextBox 230"/>
          <p:cNvSpPr txBox="1"/>
          <p:nvPr/>
        </p:nvSpPr>
        <p:spPr>
          <a:xfrm>
            <a:off x="179510" y="6856201"/>
            <a:ext cx="2707328" cy="307777"/>
          </a:xfrm>
          <a:prstGeom prst="rect">
            <a:avLst/>
          </a:prstGeom>
          <a:noFill/>
        </p:spPr>
        <p:txBody>
          <a:bodyPr wrap="square" rtlCol="0">
            <a:spAutoFit/>
          </a:bodyPr>
          <a:lstStyle/>
          <a:p>
            <a:r>
              <a:rPr lang="de-DE" sz="1400" b="1" dirty="0">
                <a:solidFill>
                  <a:srgbClr val="375A55"/>
                </a:solidFill>
                <a:latin typeface="Arial" panose="020B0604020202020204" pitchFamily="34" charset="0"/>
                <a:cs typeface="Arial" panose="020B0604020202020204" pitchFamily="34" charset="0"/>
              </a:rPr>
              <a:t>PERSÖNLICHKEIT</a:t>
            </a:r>
            <a:endParaRPr lang="en-US" sz="1400" b="1" dirty="0">
              <a:solidFill>
                <a:srgbClr val="375A55"/>
              </a:solidFill>
              <a:latin typeface="Arial" panose="020B0604020202020204" pitchFamily="34" charset="0"/>
              <a:cs typeface="Arial" panose="020B0604020202020204" pitchFamily="34" charset="0"/>
            </a:endParaRPr>
          </a:p>
        </p:txBody>
      </p:sp>
      <p:sp>
        <p:nvSpPr>
          <p:cNvPr id="232" name="Rectangle 231"/>
          <p:cNvSpPr/>
          <p:nvPr/>
        </p:nvSpPr>
        <p:spPr>
          <a:xfrm>
            <a:off x="281979" y="7235726"/>
            <a:ext cx="2541961" cy="246221"/>
          </a:xfrm>
          <a:prstGeom prst="rect">
            <a:avLst/>
          </a:prstGeom>
          <a:solidFill>
            <a:srgbClr val="375A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3" name="TextBox 232"/>
          <p:cNvSpPr txBox="1"/>
          <p:nvPr/>
        </p:nvSpPr>
        <p:spPr>
          <a:xfrm>
            <a:off x="281980" y="7235726"/>
            <a:ext cx="2604858" cy="246221"/>
          </a:xfrm>
          <a:prstGeom prst="rect">
            <a:avLst/>
          </a:prstGeom>
          <a:noFill/>
          <a:ln w="6350">
            <a:solidFill>
              <a:srgbClr val="375A55">
                <a:alpha val="40000"/>
              </a:srgbClr>
            </a:solidFill>
          </a:ln>
        </p:spPr>
        <p:txBody>
          <a:bodyPr wrap="square" rtlCol="0">
            <a:spAutoFit/>
          </a:bodyPr>
          <a:lstStyle/>
          <a:p>
            <a:r>
              <a:rPr lang="de-DE" sz="1000" dirty="0">
                <a:solidFill>
                  <a:schemeClr val="bg1"/>
                </a:solidFill>
                <a:latin typeface="Arial" panose="020B0604020202020204" pitchFamily="34" charset="0"/>
                <a:cs typeface="Arial" panose="020B0604020202020204" pitchFamily="34" charset="0"/>
              </a:rPr>
              <a:t>Kreativ</a:t>
            </a:r>
            <a:endParaRPr lang="en-US" sz="1000" dirty="0">
              <a:solidFill>
                <a:schemeClr val="bg1"/>
              </a:solidFill>
              <a:latin typeface="Arial" panose="020B0604020202020204" pitchFamily="34" charset="0"/>
              <a:cs typeface="Arial" panose="020B0604020202020204" pitchFamily="34" charset="0"/>
            </a:endParaRPr>
          </a:p>
        </p:txBody>
      </p:sp>
      <p:sp>
        <p:nvSpPr>
          <p:cNvPr id="234" name="Rectangle 233"/>
          <p:cNvSpPr/>
          <p:nvPr/>
        </p:nvSpPr>
        <p:spPr>
          <a:xfrm>
            <a:off x="285517" y="7853374"/>
            <a:ext cx="1854584" cy="246221"/>
          </a:xfrm>
          <a:prstGeom prst="rect">
            <a:avLst/>
          </a:prstGeom>
          <a:solidFill>
            <a:srgbClr val="375A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5" name="TextBox 234"/>
          <p:cNvSpPr txBox="1"/>
          <p:nvPr/>
        </p:nvSpPr>
        <p:spPr>
          <a:xfrm>
            <a:off x="285517" y="7853374"/>
            <a:ext cx="2604858" cy="246221"/>
          </a:xfrm>
          <a:prstGeom prst="rect">
            <a:avLst/>
          </a:prstGeom>
          <a:noFill/>
          <a:ln w="6350">
            <a:solidFill>
              <a:srgbClr val="375A55">
                <a:alpha val="40000"/>
              </a:srgbClr>
            </a:solidFill>
          </a:ln>
        </p:spPr>
        <p:txBody>
          <a:bodyPr wrap="square" rtlCol="0">
            <a:spAutoFit/>
          </a:bodyPr>
          <a:lstStyle/>
          <a:p>
            <a:r>
              <a:rPr lang="de-DE" sz="1000" dirty="0">
                <a:solidFill>
                  <a:schemeClr val="bg1"/>
                </a:solidFill>
                <a:latin typeface="Arial" panose="020B0604020202020204" pitchFamily="34" charset="0"/>
                <a:cs typeface="Arial" panose="020B0604020202020204" pitchFamily="34" charset="0"/>
              </a:rPr>
              <a:t>Autonom</a:t>
            </a:r>
            <a:endParaRPr lang="en-US" sz="1000" dirty="0">
              <a:solidFill>
                <a:schemeClr val="bg1"/>
              </a:solidFill>
              <a:latin typeface="Arial" panose="020B0604020202020204" pitchFamily="34" charset="0"/>
              <a:cs typeface="Arial" panose="020B0604020202020204" pitchFamily="34" charset="0"/>
            </a:endParaRPr>
          </a:p>
        </p:txBody>
      </p:sp>
      <p:sp>
        <p:nvSpPr>
          <p:cNvPr id="236" name="Rectangle 235"/>
          <p:cNvSpPr/>
          <p:nvPr/>
        </p:nvSpPr>
        <p:spPr>
          <a:xfrm>
            <a:off x="281979" y="8159260"/>
            <a:ext cx="2280273" cy="246221"/>
          </a:xfrm>
          <a:prstGeom prst="rect">
            <a:avLst/>
          </a:prstGeom>
          <a:solidFill>
            <a:srgbClr val="375A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7" name="TextBox 236"/>
          <p:cNvSpPr txBox="1"/>
          <p:nvPr/>
        </p:nvSpPr>
        <p:spPr>
          <a:xfrm>
            <a:off x="281980" y="8159260"/>
            <a:ext cx="2604858" cy="246221"/>
          </a:xfrm>
          <a:prstGeom prst="rect">
            <a:avLst/>
          </a:prstGeom>
          <a:noFill/>
          <a:ln w="6350">
            <a:solidFill>
              <a:srgbClr val="375A55">
                <a:alpha val="40000"/>
              </a:srgbClr>
            </a:solidFill>
          </a:ln>
        </p:spPr>
        <p:txBody>
          <a:bodyPr wrap="square" rtlCol="0">
            <a:spAutoFit/>
          </a:bodyPr>
          <a:lstStyle>
            <a:defPPr>
              <a:defRPr lang="en-US"/>
            </a:defPPr>
            <a:lvl1pPr>
              <a:defRPr sz="1000"/>
            </a:lvl1pPr>
          </a:lstStyle>
          <a:p>
            <a:r>
              <a:rPr lang="de-DE" dirty="0">
                <a:solidFill>
                  <a:schemeClr val="bg1"/>
                </a:solidFill>
                <a:latin typeface="Arial" panose="020B0604020202020204" pitchFamily="34" charset="0"/>
                <a:cs typeface="Arial" panose="020B0604020202020204" pitchFamily="34" charset="0"/>
              </a:rPr>
              <a:t>Pünktlich</a:t>
            </a:r>
            <a:endParaRPr lang="en-US" dirty="0">
              <a:solidFill>
                <a:schemeClr val="bg1"/>
              </a:solidFill>
              <a:latin typeface="Arial" panose="020B0604020202020204" pitchFamily="34" charset="0"/>
              <a:cs typeface="Arial" panose="020B0604020202020204" pitchFamily="34" charset="0"/>
            </a:endParaRPr>
          </a:p>
        </p:txBody>
      </p:sp>
      <p:sp>
        <p:nvSpPr>
          <p:cNvPr id="238" name="Rectangle 237"/>
          <p:cNvSpPr/>
          <p:nvPr/>
        </p:nvSpPr>
        <p:spPr>
          <a:xfrm>
            <a:off x="281980" y="7543435"/>
            <a:ext cx="2376640" cy="246221"/>
          </a:xfrm>
          <a:prstGeom prst="rect">
            <a:avLst/>
          </a:prstGeom>
          <a:solidFill>
            <a:srgbClr val="375A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9" name="TextBox 238"/>
          <p:cNvSpPr txBox="1"/>
          <p:nvPr/>
        </p:nvSpPr>
        <p:spPr>
          <a:xfrm>
            <a:off x="281980" y="7543435"/>
            <a:ext cx="2604858" cy="246221"/>
          </a:xfrm>
          <a:prstGeom prst="rect">
            <a:avLst/>
          </a:prstGeom>
          <a:noFill/>
          <a:ln w="6350">
            <a:solidFill>
              <a:srgbClr val="375A55">
                <a:alpha val="40000"/>
              </a:srgbClr>
            </a:solidFill>
          </a:ln>
        </p:spPr>
        <p:txBody>
          <a:bodyPr wrap="square" rtlCol="0">
            <a:spAutoFit/>
          </a:bodyPr>
          <a:lstStyle/>
          <a:p>
            <a:r>
              <a:rPr lang="de-DE" sz="1000" dirty="0">
                <a:solidFill>
                  <a:schemeClr val="bg1"/>
                </a:solidFill>
                <a:latin typeface="Arial" panose="020B0604020202020204" pitchFamily="34" charset="0"/>
                <a:cs typeface="Arial" panose="020B0604020202020204" pitchFamily="34" charset="0"/>
              </a:rPr>
              <a:t>Ernst</a:t>
            </a:r>
            <a:endParaRPr lang="en-US" sz="1000" dirty="0">
              <a:solidFill>
                <a:schemeClr val="bg1"/>
              </a:solidFill>
              <a:latin typeface="Arial" panose="020B0604020202020204" pitchFamily="34" charset="0"/>
              <a:cs typeface="Arial" panose="020B0604020202020204" pitchFamily="34" charset="0"/>
            </a:endParaRPr>
          </a:p>
        </p:txBody>
      </p:sp>
      <p:sp>
        <p:nvSpPr>
          <p:cNvPr id="242" name="Rectangle 241"/>
          <p:cNvSpPr/>
          <p:nvPr/>
        </p:nvSpPr>
        <p:spPr>
          <a:xfrm>
            <a:off x="286815" y="8466319"/>
            <a:ext cx="2121256" cy="246221"/>
          </a:xfrm>
          <a:prstGeom prst="rect">
            <a:avLst/>
          </a:prstGeom>
          <a:solidFill>
            <a:srgbClr val="375A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3" name="TextBox 242"/>
          <p:cNvSpPr txBox="1"/>
          <p:nvPr/>
        </p:nvSpPr>
        <p:spPr>
          <a:xfrm>
            <a:off x="286815" y="8466319"/>
            <a:ext cx="2604858" cy="246221"/>
          </a:xfrm>
          <a:prstGeom prst="rect">
            <a:avLst/>
          </a:prstGeom>
          <a:noFill/>
          <a:ln w="6350">
            <a:solidFill>
              <a:srgbClr val="375A55">
                <a:alpha val="40000"/>
              </a:srgbClr>
            </a:solidFill>
          </a:ln>
        </p:spPr>
        <p:txBody>
          <a:bodyPr wrap="square" rtlCol="0">
            <a:spAutoFit/>
          </a:bodyPr>
          <a:lstStyle/>
          <a:p>
            <a:r>
              <a:rPr lang="de-DE" sz="1000" dirty="0">
                <a:solidFill>
                  <a:schemeClr val="bg1"/>
                </a:solidFill>
                <a:latin typeface="Arial" panose="020B0604020202020204" pitchFamily="34" charset="0"/>
                <a:cs typeface="Arial" panose="020B0604020202020204" pitchFamily="34" charset="0"/>
              </a:rPr>
              <a:t>Manager</a:t>
            </a:r>
            <a:endParaRPr lang="en-US" sz="1000" dirty="0">
              <a:solidFill>
                <a:schemeClr val="bg1"/>
              </a:solidFill>
              <a:latin typeface="Arial" panose="020B0604020202020204" pitchFamily="34" charset="0"/>
              <a:cs typeface="Arial" panose="020B0604020202020204" pitchFamily="34" charset="0"/>
            </a:endParaRPr>
          </a:p>
        </p:txBody>
      </p:sp>
      <p:sp>
        <p:nvSpPr>
          <p:cNvPr id="245" name="TextBox 244"/>
          <p:cNvSpPr txBox="1"/>
          <p:nvPr/>
        </p:nvSpPr>
        <p:spPr>
          <a:xfrm>
            <a:off x="184345" y="8992648"/>
            <a:ext cx="2707328" cy="307777"/>
          </a:xfrm>
          <a:prstGeom prst="rect">
            <a:avLst/>
          </a:prstGeom>
          <a:noFill/>
        </p:spPr>
        <p:txBody>
          <a:bodyPr wrap="square" rtlCol="0">
            <a:spAutoFit/>
          </a:bodyPr>
          <a:lstStyle/>
          <a:p>
            <a:r>
              <a:rPr lang="de-DE" sz="1400" b="1" dirty="0">
                <a:solidFill>
                  <a:srgbClr val="375A55"/>
                </a:solidFill>
                <a:latin typeface="Arial" panose="020B0604020202020204" pitchFamily="34" charset="0"/>
                <a:cs typeface="Arial" panose="020B0604020202020204" pitchFamily="34" charset="0"/>
              </a:rPr>
              <a:t>SPRACHEN</a:t>
            </a:r>
            <a:endParaRPr lang="en-US" sz="1400" b="1" dirty="0">
              <a:solidFill>
                <a:srgbClr val="375A55"/>
              </a:solidFill>
              <a:latin typeface="Arial" panose="020B0604020202020204" pitchFamily="34" charset="0"/>
              <a:cs typeface="Arial" panose="020B0604020202020204" pitchFamily="34" charset="0"/>
            </a:endParaRPr>
          </a:p>
        </p:txBody>
      </p:sp>
      <p:sp>
        <p:nvSpPr>
          <p:cNvPr id="246" name="Rectangle 245"/>
          <p:cNvSpPr/>
          <p:nvPr/>
        </p:nvSpPr>
        <p:spPr>
          <a:xfrm>
            <a:off x="286814" y="9372173"/>
            <a:ext cx="2541961" cy="246221"/>
          </a:xfrm>
          <a:prstGeom prst="rect">
            <a:avLst/>
          </a:prstGeom>
          <a:solidFill>
            <a:srgbClr val="375A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7" name="TextBox 246"/>
          <p:cNvSpPr txBox="1"/>
          <p:nvPr/>
        </p:nvSpPr>
        <p:spPr>
          <a:xfrm>
            <a:off x="286815" y="9372173"/>
            <a:ext cx="2604858" cy="246221"/>
          </a:xfrm>
          <a:prstGeom prst="rect">
            <a:avLst/>
          </a:prstGeom>
          <a:noFill/>
          <a:ln w="6350">
            <a:solidFill>
              <a:srgbClr val="375A55">
                <a:alpha val="40000"/>
              </a:srgbClr>
            </a:solidFill>
          </a:ln>
        </p:spPr>
        <p:txBody>
          <a:bodyPr wrap="square" rtlCol="0">
            <a:spAutoFit/>
          </a:bodyPr>
          <a:lstStyle/>
          <a:p>
            <a:r>
              <a:rPr lang="en-US" sz="1000" b="1" dirty="0" err="1">
                <a:solidFill>
                  <a:schemeClr val="bg1"/>
                </a:solidFill>
                <a:latin typeface="Arial" panose="020B0604020202020204" pitchFamily="34" charset="0"/>
                <a:cs typeface="Arial" panose="020B0604020202020204" pitchFamily="34" charset="0"/>
              </a:rPr>
              <a:t>Anglais</a:t>
            </a:r>
            <a:endParaRPr lang="en-US" sz="1000" b="1" dirty="0">
              <a:solidFill>
                <a:schemeClr val="bg1"/>
              </a:solidFill>
              <a:latin typeface="Arial" panose="020B0604020202020204" pitchFamily="34" charset="0"/>
              <a:cs typeface="Arial" panose="020B0604020202020204" pitchFamily="34" charset="0"/>
            </a:endParaRPr>
          </a:p>
        </p:txBody>
      </p:sp>
      <p:sp>
        <p:nvSpPr>
          <p:cNvPr id="248" name="Rectangle 247"/>
          <p:cNvSpPr/>
          <p:nvPr/>
        </p:nvSpPr>
        <p:spPr>
          <a:xfrm>
            <a:off x="290352" y="9989821"/>
            <a:ext cx="1854584" cy="246221"/>
          </a:xfrm>
          <a:prstGeom prst="rect">
            <a:avLst/>
          </a:prstGeom>
          <a:solidFill>
            <a:srgbClr val="375A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9" name="TextBox 248"/>
          <p:cNvSpPr txBox="1"/>
          <p:nvPr/>
        </p:nvSpPr>
        <p:spPr>
          <a:xfrm>
            <a:off x="290352" y="9989821"/>
            <a:ext cx="2604858" cy="246221"/>
          </a:xfrm>
          <a:prstGeom prst="rect">
            <a:avLst/>
          </a:prstGeom>
          <a:noFill/>
          <a:ln w="6350">
            <a:solidFill>
              <a:srgbClr val="375A55">
                <a:alpha val="40000"/>
              </a:srgbClr>
            </a:solidFill>
          </a:ln>
        </p:spPr>
        <p:txBody>
          <a:bodyPr wrap="square" rtlCol="0">
            <a:spAutoFit/>
          </a:bodyPr>
          <a:lstStyle/>
          <a:p>
            <a:r>
              <a:rPr lang="en-US" sz="1000" b="1" dirty="0" err="1">
                <a:solidFill>
                  <a:schemeClr val="bg1"/>
                </a:solidFill>
                <a:latin typeface="Arial" panose="020B0604020202020204" pitchFamily="34" charset="0"/>
                <a:cs typeface="Arial" panose="020B0604020202020204" pitchFamily="34" charset="0"/>
              </a:rPr>
              <a:t>Allemand</a:t>
            </a:r>
            <a:endParaRPr lang="en-US" sz="1000" b="1" dirty="0">
              <a:solidFill>
                <a:schemeClr val="bg1"/>
              </a:solidFill>
              <a:latin typeface="Arial" panose="020B0604020202020204" pitchFamily="34" charset="0"/>
              <a:cs typeface="Arial" panose="020B0604020202020204" pitchFamily="34" charset="0"/>
            </a:endParaRPr>
          </a:p>
        </p:txBody>
      </p:sp>
      <p:sp>
        <p:nvSpPr>
          <p:cNvPr id="250" name="Rectangle 249"/>
          <p:cNvSpPr/>
          <p:nvPr/>
        </p:nvSpPr>
        <p:spPr>
          <a:xfrm>
            <a:off x="286815" y="9679882"/>
            <a:ext cx="2376640" cy="246221"/>
          </a:xfrm>
          <a:prstGeom prst="rect">
            <a:avLst/>
          </a:prstGeom>
          <a:solidFill>
            <a:srgbClr val="375A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1" name="TextBox 250"/>
          <p:cNvSpPr txBox="1"/>
          <p:nvPr/>
        </p:nvSpPr>
        <p:spPr>
          <a:xfrm>
            <a:off x="286815" y="9679882"/>
            <a:ext cx="2604858" cy="246221"/>
          </a:xfrm>
          <a:prstGeom prst="rect">
            <a:avLst/>
          </a:prstGeom>
          <a:noFill/>
          <a:ln w="6350">
            <a:solidFill>
              <a:srgbClr val="375A55">
                <a:alpha val="40000"/>
              </a:srgbClr>
            </a:solidFill>
          </a:ln>
        </p:spPr>
        <p:txBody>
          <a:bodyPr wrap="square" rtlCol="0">
            <a:spAutoFit/>
          </a:bodyPr>
          <a:lstStyle/>
          <a:p>
            <a:r>
              <a:rPr lang="en-US" sz="1000" b="1" dirty="0" err="1">
                <a:solidFill>
                  <a:schemeClr val="bg1"/>
                </a:solidFill>
                <a:latin typeface="Arial" panose="020B0604020202020204" pitchFamily="34" charset="0"/>
                <a:cs typeface="Arial" panose="020B0604020202020204" pitchFamily="34" charset="0"/>
              </a:rPr>
              <a:t>Espagnol</a:t>
            </a:r>
            <a:endParaRPr lang="en-US" sz="1000" b="1" dirty="0">
              <a:solidFill>
                <a:schemeClr val="bg1"/>
              </a:solidFill>
              <a:latin typeface="Arial" panose="020B0604020202020204" pitchFamily="34" charset="0"/>
              <a:cs typeface="Arial" panose="020B0604020202020204" pitchFamily="34" charset="0"/>
            </a:endParaRPr>
          </a:p>
        </p:txBody>
      </p:sp>
      <p:pic>
        <p:nvPicPr>
          <p:cNvPr id="22" name="Picture 2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95670" y="5544713"/>
            <a:ext cx="266700" cy="266700"/>
          </a:xfrm>
          <a:prstGeom prst="rect">
            <a:avLst/>
          </a:prstGeom>
        </p:spPr>
      </p:pic>
      <p:pic>
        <p:nvPicPr>
          <p:cNvPr id="31" name="Picture 3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95670" y="1996856"/>
            <a:ext cx="266700" cy="266700"/>
          </a:xfrm>
          <a:prstGeom prst="rect">
            <a:avLst/>
          </a:prstGeom>
        </p:spPr>
      </p:pic>
      <p:pic>
        <p:nvPicPr>
          <p:cNvPr id="255" name="Picture 25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15908" y="8634637"/>
            <a:ext cx="226224" cy="226224"/>
          </a:xfrm>
          <a:prstGeom prst="rect">
            <a:avLst/>
          </a:prstGeom>
        </p:spPr>
      </p:pic>
      <p:sp>
        <p:nvSpPr>
          <p:cNvPr id="257" name="Rectangle 256"/>
          <p:cNvSpPr/>
          <p:nvPr/>
        </p:nvSpPr>
        <p:spPr>
          <a:xfrm>
            <a:off x="3495670" y="9985543"/>
            <a:ext cx="3583499" cy="3998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3" name="Picture 3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562252" y="3556529"/>
            <a:ext cx="228600" cy="228600"/>
          </a:xfrm>
          <a:prstGeom prst="rect">
            <a:avLst/>
          </a:prstGeom>
        </p:spPr>
      </p:pic>
      <p:pic>
        <p:nvPicPr>
          <p:cNvPr id="34" name="Picture 33"/>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562252" y="3859795"/>
            <a:ext cx="228600" cy="228600"/>
          </a:xfrm>
          <a:prstGeom prst="rect">
            <a:avLst/>
          </a:prstGeom>
        </p:spPr>
      </p:pic>
      <p:pic>
        <p:nvPicPr>
          <p:cNvPr id="35" name="Picture 34"/>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562252" y="4172658"/>
            <a:ext cx="228600" cy="228600"/>
          </a:xfrm>
          <a:prstGeom prst="rect">
            <a:avLst/>
          </a:prstGeom>
        </p:spPr>
      </p:pic>
      <p:pic>
        <p:nvPicPr>
          <p:cNvPr id="36" name="Picture 35"/>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2562252" y="3168076"/>
            <a:ext cx="228600" cy="228600"/>
          </a:xfrm>
          <a:prstGeom prst="rect">
            <a:avLst/>
          </a:prstGeom>
        </p:spPr>
      </p:pic>
      <p:sp>
        <p:nvSpPr>
          <p:cNvPr id="260" name="TextBox 259"/>
          <p:cNvSpPr txBox="1"/>
          <p:nvPr/>
        </p:nvSpPr>
        <p:spPr>
          <a:xfrm>
            <a:off x="3314888" y="8967426"/>
            <a:ext cx="3861336" cy="369332"/>
          </a:xfrm>
          <a:prstGeom prst="rect">
            <a:avLst/>
          </a:prstGeom>
          <a:noFill/>
        </p:spPr>
        <p:txBody>
          <a:bodyPr wrap="square" rtlCol="0">
            <a:spAutoFit/>
          </a:bodyPr>
          <a:lstStyle/>
          <a:p>
            <a:pPr algn="r"/>
            <a:r>
              <a:rPr lang="de-DE" sz="900" dirty="0">
                <a:solidFill>
                  <a:schemeClr val="bg1">
                    <a:lumMod val="95000"/>
                  </a:schemeClr>
                </a:solidFill>
                <a:latin typeface="Arial" panose="020B0604020202020204" pitchFamily="34" charset="0"/>
                <a:cs typeface="Arial" panose="020B0604020202020204" pitchFamily="34" charset="0"/>
              </a:rPr>
              <a:t>Beschreiben Sie Ihre Interessengebiete oder andere Informationen, die Sie für wichtig halten, um sie in Ihren Lebenslauf aufzunehmen.</a:t>
            </a:r>
          </a:p>
        </p:txBody>
      </p:sp>
      <p:sp>
        <p:nvSpPr>
          <p:cNvPr id="261" name="Rectangle 260"/>
          <p:cNvSpPr/>
          <p:nvPr/>
        </p:nvSpPr>
        <p:spPr>
          <a:xfrm>
            <a:off x="3742132" y="9711419"/>
            <a:ext cx="3313710" cy="45719"/>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43" name="Straight Connector 42"/>
          <p:cNvCxnSpPr>
            <a:stCxn id="257" idx="1"/>
            <a:endCxn id="257" idx="3"/>
          </p:cNvCxnSpPr>
          <p:nvPr/>
        </p:nvCxnSpPr>
        <p:spPr>
          <a:xfrm>
            <a:off x="3495670" y="10185443"/>
            <a:ext cx="3583499" cy="0"/>
          </a:xfrm>
          <a:prstGeom prst="line">
            <a:avLst/>
          </a:prstGeom>
          <a:ln w="76200">
            <a:solidFill>
              <a:srgbClr val="375A55"/>
            </a:solidFill>
          </a:ln>
        </p:spPr>
        <p:style>
          <a:lnRef idx="1">
            <a:schemeClr val="accent1"/>
          </a:lnRef>
          <a:fillRef idx="0">
            <a:schemeClr val="accent1"/>
          </a:fillRef>
          <a:effectRef idx="0">
            <a:schemeClr val="accent1"/>
          </a:effectRef>
          <a:fontRef idx="minor">
            <a:schemeClr val="tx1"/>
          </a:fontRef>
        </p:style>
      </p:cxnSp>
      <p:pic>
        <p:nvPicPr>
          <p:cNvPr id="32" name="Picture 31"/>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3495670" y="157078"/>
            <a:ext cx="266700" cy="266700"/>
          </a:xfrm>
          <a:prstGeom prst="rect">
            <a:avLst/>
          </a:prstGeom>
        </p:spPr>
      </p:pic>
      <p:cxnSp>
        <p:nvCxnSpPr>
          <p:cNvPr id="265" name="Straight Connector 264"/>
          <p:cNvCxnSpPr/>
          <p:nvPr/>
        </p:nvCxnSpPr>
        <p:spPr>
          <a:xfrm>
            <a:off x="4089400" y="10059830"/>
            <a:ext cx="2406650" cy="0"/>
          </a:xfrm>
          <a:prstGeom prst="line">
            <a:avLst/>
          </a:prstGeom>
          <a:ln w="12700">
            <a:solidFill>
              <a:srgbClr val="375A55"/>
            </a:solidFill>
          </a:ln>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a:off x="3482340" y="10311765"/>
            <a:ext cx="607060" cy="0"/>
          </a:xfrm>
          <a:prstGeom prst="line">
            <a:avLst/>
          </a:prstGeom>
          <a:ln w="12700">
            <a:solidFill>
              <a:srgbClr val="375A55"/>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a:off x="6472109" y="10312242"/>
            <a:ext cx="607060" cy="0"/>
          </a:xfrm>
          <a:prstGeom prst="line">
            <a:avLst/>
          </a:prstGeom>
          <a:ln w="12700">
            <a:solidFill>
              <a:srgbClr val="375A55"/>
            </a:solidFill>
          </a:ln>
        </p:spPr>
        <p:style>
          <a:lnRef idx="1">
            <a:schemeClr val="accent1"/>
          </a:lnRef>
          <a:fillRef idx="0">
            <a:schemeClr val="accent1"/>
          </a:fillRef>
          <a:effectRef idx="0">
            <a:schemeClr val="accent1"/>
          </a:effectRef>
          <a:fontRef idx="minor">
            <a:schemeClr val="tx1"/>
          </a:fontRef>
        </p:style>
      </p:cxnSp>
      <p:pic>
        <p:nvPicPr>
          <p:cNvPr id="4" name="Image 3"/>
          <p:cNvPicPr>
            <a:picLocks noChangeAspect="1"/>
          </p:cNvPicPr>
          <p:nvPr/>
        </p:nvPicPr>
        <p:blipFill rotWithShape="1">
          <a:blip r:embed="rId10"/>
          <a:srcRect l="21261" t="322" r="14685" b="-322"/>
          <a:stretch/>
        </p:blipFill>
        <p:spPr>
          <a:xfrm>
            <a:off x="764969" y="324137"/>
            <a:ext cx="1677715" cy="1748167"/>
          </a:xfrm>
          <a:prstGeom prst="ellipse">
            <a:avLst/>
          </a:prstGeom>
          <a:ln w="28575">
            <a:solidFill>
              <a:schemeClr val="bg1"/>
            </a:solidFill>
          </a:ln>
        </p:spPr>
      </p:pic>
    </p:spTree>
    <p:extLst>
      <p:ext uri="{BB962C8B-B14F-4D97-AF65-F5344CB8AC3E}">
        <p14:creationId xmlns:p14="http://schemas.microsoft.com/office/powerpoint/2010/main" val="398544176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554</TotalTime>
  <Words>333</Words>
  <Application>Microsoft Macintosh PowerPoint</Application>
  <PresentationFormat>Personnalisé</PresentationFormat>
  <Paragraphs>57</Paragraphs>
  <Slides>1</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vt:i4>
      </vt:variant>
    </vt:vector>
  </HeadingPairs>
  <TitlesOfParts>
    <vt:vector size="5" baseType="lpstr">
      <vt:lpstr>Arial</vt:lpstr>
      <vt:lpstr>Calibri</vt:lpstr>
      <vt:lpstr>Calibri Light</vt:lpstr>
      <vt:lpstr>Office Theme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Md. Mohsin Alam</dc:creator>
  <cp:lastModifiedBy>Axel Maille</cp:lastModifiedBy>
  <cp:revision>184</cp:revision>
  <dcterms:created xsi:type="dcterms:W3CDTF">2015-04-27T10:39:12Z</dcterms:created>
  <dcterms:modified xsi:type="dcterms:W3CDTF">2020-08-26T23:38:02Z</dcterms:modified>
</cp:coreProperties>
</file>