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0" d="100"/>
          <a:sy n="70" d="100"/>
        </p:scale>
        <p:origin x="48" y="60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4461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14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4975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700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8147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416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00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276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76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5616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06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422E5-48F1-704F-8139-E56B7CB3E345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0F2D8-1016-F34D-A222-352EB36783C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870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345762" y="0"/>
            <a:ext cx="3217088" cy="10688638"/>
          </a:xfrm>
          <a:prstGeom prst="rect">
            <a:avLst/>
          </a:prstGeom>
          <a:pattFill prst="lgCheck">
            <a:fgClr>
              <a:schemeClr val="accent4">
                <a:lumMod val="20000"/>
                <a:lumOff val="80000"/>
              </a:schemeClr>
            </a:fgClr>
            <a:bgClr>
              <a:prstClr val="white"/>
            </a:bgClr>
          </a:patt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4671987" y="350370"/>
            <a:ext cx="2073581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 smtClean="0">
                <a:latin typeface="Arial"/>
                <a:cs typeface="Arial"/>
              </a:rPr>
              <a:t>Hans </a:t>
            </a:r>
            <a:r>
              <a:rPr lang="fr-FR" sz="2400" b="1" dirty="0" smtClean="0">
                <a:solidFill>
                  <a:schemeClr val="accent4"/>
                </a:solidFill>
                <a:latin typeface="Arial"/>
                <a:cs typeface="Arial"/>
              </a:rPr>
              <a:t>MAYER</a:t>
            </a:r>
            <a:endParaRPr lang="fr-FR" sz="2400" b="1" dirty="0">
              <a:solidFill>
                <a:schemeClr val="accent4"/>
              </a:solidFill>
              <a:latin typeface="Arial"/>
              <a:cs typeface="Arial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4671988" y="1032512"/>
            <a:ext cx="2563182" cy="830997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fr-FR" sz="1200" dirty="0" smtClean="0">
                <a:solidFill>
                  <a:srgbClr val="000000"/>
                </a:solidFill>
              </a:rPr>
              <a:t>Mail : </a:t>
            </a:r>
            <a:r>
              <a:rPr lang="fr-FR" sz="1200" dirty="0" smtClean="0">
                <a:solidFill>
                  <a:srgbClr val="000000"/>
                </a:solidFill>
              </a:rPr>
              <a:t>vorname</a:t>
            </a:r>
            <a:r>
              <a:rPr lang="fr-FR" sz="1200" dirty="0" smtClean="0">
                <a:solidFill>
                  <a:srgbClr val="000000"/>
                </a:solidFill>
              </a:rPr>
              <a:t>.name@mail.com 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smtClean="0">
                <a:solidFill>
                  <a:srgbClr val="000000"/>
                </a:solidFill>
              </a:rPr>
              <a:t>Tel : </a:t>
            </a:r>
            <a:r>
              <a:rPr lang="fr-FR" sz="1200" dirty="0" smtClean="0">
                <a:solidFill>
                  <a:srgbClr val="000000"/>
                </a:solidFill>
              </a:rPr>
              <a:t>01234 567891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 dirty="0" err="1" smtClean="0">
                <a:solidFill>
                  <a:srgbClr val="000000"/>
                </a:solidFill>
              </a:rPr>
              <a:t>Adr</a:t>
            </a:r>
            <a:r>
              <a:rPr lang="fr-FR" sz="1200" dirty="0" smtClean="0">
                <a:solidFill>
                  <a:srgbClr val="000000"/>
                </a:solidFill>
              </a:rPr>
              <a:t> : </a:t>
            </a:r>
            <a:r>
              <a:rPr lang="fr-FR" sz="1200" dirty="0">
                <a:solidFill>
                  <a:srgbClr val="000000"/>
                </a:solidFill>
              </a:rPr>
              <a:t>: </a:t>
            </a:r>
            <a:r>
              <a:rPr lang="de-DE" sz="1200" dirty="0">
                <a:cs typeface="Arial" pitchFamily="34" charset="0"/>
              </a:rPr>
              <a:t>HAUPTSTRASSE 15, </a:t>
            </a:r>
            <a:endParaRPr lang="de-DE" sz="1200" dirty="0" smtClean="0">
              <a:cs typeface="Arial" pitchFamily="34" charset="0"/>
            </a:endParaRPr>
          </a:p>
          <a:p>
            <a:r>
              <a:rPr lang="de-DE" sz="1200" dirty="0">
                <a:cs typeface="Arial" pitchFamily="34" charset="0"/>
              </a:rPr>
              <a:t>	</a:t>
            </a:r>
            <a:r>
              <a:rPr lang="de-DE" sz="1200" dirty="0" smtClean="0">
                <a:cs typeface="Arial" pitchFamily="34" charset="0"/>
              </a:rPr>
              <a:t>28000 </a:t>
            </a:r>
            <a:r>
              <a:rPr lang="de-DE" sz="1200" dirty="0">
                <a:cs typeface="Arial" pitchFamily="34" charset="0"/>
              </a:rPr>
              <a:t>BREMEN</a:t>
            </a:r>
            <a:endParaRPr lang="fr-FR" sz="1200" dirty="0">
              <a:solidFill>
                <a:srgbClr val="000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71987" y="2284904"/>
            <a:ext cx="2563184" cy="178510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sz="1300" dirty="0" smtClean="0">
                <a:cs typeface="Calibri"/>
              </a:rPr>
              <a:t>ZIELE </a:t>
            </a:r>
            <a:r>
              <a:rPr lang="fr-FR" sz="1300" dirty="0" smtClean="0">
                <a:cs typeface="Calibri"/>
              </a:rPr>
              <a:t>:</a:t>
            </a:r>
            <a:br>
              <a:rPr lang="fr-FR" sz="1300" dirty="0" smtClean="0">
                <a:cs typeface="Calibri"/>
              </a:rPr>
            </a:br>
            <a:r>
              <a:rPr lang="fr-FR" sz="1300" dirty="0" smtClean="0">
                <a:cs typeface="Calibri"/>
              </a:rPr>
              <a:t/>
            </a:r>
            <a:br>
              <a:rPr lang="fr-FR" sz="1300" dirty="0" smtClean="0">
                <a:cs typeface="Calibri"/>
              </a:rPr>
            </a:br>
            <a:r>
              <a:rPr lang="de-DE" sz="1400" dirty="0">
                <a:cs typeface="Arial"/>
              </a:rPr>
              <a:t>Beschreiben Sie kurz Ihre Karriere, Ihre Hauptkompetenzen für den Job und Ihre Karriereziele . Dies ist eigentlich eine Einführung zu Ihrer Bewerbung.</a:t>
            </a:r>
            <a:endParaRPr lang="fr-FR" sz="1400" dirty="0">
              <a:cs typeface="Calibri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411364"/>
              </p:ext>
            </p:extLst>
          </p:nvPr>
        </p:nvGraphicFramePr>
        <p:xfrm>
          <a:off x="136568" y="214100"/>
          <a:ext cx="4121533" cy="9959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21533"/>
              </a:tblGrid>
              <a:tr h="367647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0" i="0" dirty="0" smtClean="0">
                          <a:solidFill>
                            <a:schemeClr val="accent4"/>
                          </a:solidFill>
                          <a:effectLst/>
                          <a:latin typeface="Calibri"/>
                          <a:cs typeface="Calibri"/>
                        </a:rPr>
                        <a:t>BERUFSERFAHRUNG</a:t>
                      </a:r>
                      <a:endParaRPr lang="fr-FR" sz="1800" b="0" i="0" dirty="0" smtClean="0">
                        <a:solidFill>
                          <a:schemeClr val="accent4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62499"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FIRMENNAME</a:t>
                      </a:r>
                      <a:r>
                        <a:rPr lang="en-US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</a:t>
                      </a:r>
                    </a:p>
                    <a:p>
                      <a:pPr algn="l"/>
                      <a:r>
                        <a:rPr lang="fr-FR" sz="1200" b="0" i="0" kern="1200" dirty="0" err="1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endParaRPr lang="fr-FR" sz="1200" b="0" i="0" kern="1200" dirty="0" smtClean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latin typeface="+mn-lt"/>
                          <a:cs typeface="Calibri"/>
                        </a:rPr>
                        <a:t>Beschreiben Sie hier Ihre Aufgaben dieser 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cs typeface="Calibri"/>
                        </a:rPr>
                        <a:t>Beschreiben Sie außerdem Ihre Projekte und die erzielten Resultate.</a:t>
                      </a: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können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gerne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quantifizieren</a:t>
                      </a:r>
                      <a:r>
                        <a:rPr lang="fr-FR" sz="12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4785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764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smtClean="0">
                          <a:solidFill>
                            <a:schemeClr val="accent4"/>
                          </a:solidFill>
                          <a:effectLst/>
                          <a:latin typeface="+mn-lt"/>
                          <a:cs typeface="Calibri"/>
                        </a:rPr>
                        <a:t>HAUPTKOMPETENZEN</a:t>
                      </a:r>
                      <a:endParaRPr lang="fr-FR" sz="1800" b="0" i="0" dirty="0" smtClean="0">
                        <a:solidFill>
                          <a:schemeClr val="accent4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867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2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INFORMATIK</a:t>
                      </a:r>
                      <a:endParaRPr lang="fr-FR" sz="12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Computerkenntnisse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für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die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gewünschte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Stellung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272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200" b="0" i="0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lvl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Führen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hier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Ihre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wichtigsten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Managementkenntnisse</a:t>
                      </a:r>
                      <a:r>
                        <a:rPr lang="fr-FR" sz="12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auf</a:t>
                      </a: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478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endParaRPr lang="fr-FR" sz="1200" b="0" i="0" kern="1200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914912"/>
              </p:ext>
            </p:extLst>
          </p:nvPr>
        </p:nvGraphicFramePr>
        <p:xfrm>
          <a:off x="4800145" y="4876162"/>
          <a:ext cx="2585349" cy="3100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5349"/>
              </a:tblGrid>
              <a:tr h="40008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0" i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AUSBILDUNG</a:t>
                      </a:r>
                      <a:endParaRPr lang="fr-FR" sz="1800" b="0" i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</a:t>
                      </a:r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900187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AUSBILDUNG | 2000 – 2003</a:t>
                      </a:r>
                    </a:p>
                    <a:p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Beschreiben Sie die Besonderheiten dieser Ausbildung: Diplome, spezielle Optionen , </a:t>
                      </a:r>
                      <a:r>
                        <a:rPr lang="de-DE" sz="1200" dirty="0" err="1" smtClean="0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de-DE" sz="1200" dirty="0" smtClean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  <a:endParaRPr lang="de-DE" sz="1200" dirty="0" smtClean="0">
                        <a:solidFill>
                          <a:srgbClr val="404040"/>
                        </a:solidFill>
                        <a:effectLst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11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243</Words>
  <Application>Microsoft Office PowerPoint</Application>
  <PresentationFormat>Personnalisé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4</cp:revision>
  <dcterms:created xsi:type="dcterms:W3CDTF">2015-06-26T11:02:40Z</dcterms:created>
  <dcterms:modified xsi:type="dcterms:W3CDTF">2016-12-02T03:12:36Z</dcterms:modified>
</cp:coreProperties>
</file>