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48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22E5-48F1-704F-8139-E56B7CB3E3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7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5762" y="0"/>
            <a:ext cx="3217088" cy="10688638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671987" y="350370"/>
            <a:ext cx="207358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/>
                <a:cs typeface="Arial"/>
              </a:rPr>
              <a:t>Hans </a:t>
            </a:r>
            <a:r>
              <a:rPr lang="fr-FR" sz="2400" b="1" dirty="0" smtClean="0">
                <a:solidFill>
                  <a:schemeClr val="accent4"/>
                </a:solidFill>
                <a:latin typeface="Arial"/>
                <a:cs typeface="Arial"/>
              </a:rPr>
              <a:t>MAYER</a:t>
            </a:r>
            <a:endParaRPr lang="fr-FR" sz="2400" b="1" dirty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1988" y="1032512"/>
            <a:ext cx="256318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0000"/>
                </a:solidFill>
              </a:rPr>
              <a:t>Mail : </a:t>
            </a:r>
            <a:r>
              <a:rPr lang="fr-FR" sz="1200" dirty="0" smtClean="0">
                <a:solidFill>
                  <a:srgbClr val="000000"/>
                </a:solidFill>
              </a:rPr>
              <a:t>vorname</a:t>
            </a:r>
            <a:r>
              <a:rPr lang="fr-FR" sz="1200" dirty="0" smtClean="0">
                <a:solidFill>
                  <a:srgbClr val="000000"/>
                </a:solidFill>
              </a:rPr>
              <a:t>.name@mail.com 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smtClean="0">
                <a:solidFill>
                  <a:srgbClr val="000000"/>
                </a:solidFill>
              </a:rPr>
              <a:t>Tel : </a:t>
            </a:r>
            <a:r>
              <a:rPr lang="fr-FR" sz="1200" dirty="0" smtClean="0">
                <a:solidFill>
                  <a:srgbClr val="000000"/>
                </a:solidFill>
              </a:rPr>
              <a:t>01234 567891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err="1" smtClean="0">
                <a:solidFill>
                  <a:srgbClr val="000000"/>
                </a:solidFill>
              </a:rPr>
              <a:t>Adr</a:t>
            </a:r>
            <a:r>
              <a:rPr lang="fr-FR" sz="1200" dirty="0" smtClean="0">
                <a:solidFill>
                  <a:srgbClr val="000000"/>
                </a:solidFill>
              </a:rPr>
              <a:t> : </a:t>
            </a:r>
            <a:r>
              <a:rPr lang="fr-FR" sz="1200" dirty="0">
                <a:solidFill>
                  <a:srgbClr val="000000"/>
                </a:solidFill>
              </a:rPr>
              <a:t>: </a:t>
            </a:r>
            <a:r>
              <a:rPr lang="de-DE" sz="1200" dirty="0">
                <a:cs typeface="Arial" pitchFamily="34" charset="0"/>
              </a:rPr>
              <a:t>HAUPTSTRASSE 15, </a:t>
            </a:r>
            <a:endParaRPr lang="de-DE" sz="1200" dirty="0" smtClean="0">
              <a:cs typeface="Arial" pitchFamily="34" charset="0"/>
            </a:endParaRPr>
          </a:p>
          <a:p>
            <a:r>
              <a:rPr lang="de-DE" sz="1200" dirty="0">
                <a:cs typeface="Arial" pitchFamily="34" charset="0"/>
              </a:rPr>
              <a:t>	</a:t>
            </a:r>
            <a:r>
              <a:rPr lang="de-DE" sz="1200" dirty="0" smtClean="0">
                <a:cs typeface="Arial" pitchFamily="34" charset="0"/>
              </a:rPr>
              <a:t>28000 </a:t>
            </a:r>
            <a:r>
              <a:rPr lang="de-DE" sz="1200" dirty="0">
                <a:cs typeface="Arial" pitchFamily="34" charset="0"/>
              </a:rPr>
              <a:t>BREMEN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1987" y="2284904"/>
            <a:ext cx="2563184" cy="178510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300" dirty="0" smtClean="0">
                <a:cs typeface="Calibri"/>
              </a:rPr>
              <a:t>ZIELE </a:t>
            </a:r>
            <a:r>
              <a:rPr lang="fr-FR" sz="1300" dirty="0" smtClean="0">
                <a:cs typeface="Calibri"/>
              </a:rPr>
              <a:t>:</a:t>
            </a:r>
            <a:br>
              <a:rPr lang="fr-FR" sz="1300" dirty="0" smtClean="0">
                <a:cs typeface="Calibri"/>
              </a:rPr>
            </a:br>
            <a:r>
              <a:rPr lang="fr-FR" sz="1300" dirty="0" smtClean="0">
                <a:cs typeface="Calibri"/>
              </a:rPr>
              <a:t/>
            </a:r>
            <a:br>
              <a:rPr lang="fr-FR" sz="1300" dirty="0" smtClean="0">
                <a:cs typeface="Calibri"/>
              </a:rPr>
            </a:br>
            <a:r>
              <a:rPr lang="de-DE" sz="1400" dirty="0">
                <a:cs typeface="Arial"/>
              </a:rPr>
              <a:t>Beschreiben Sie kurz Ihre Karriere, Ihre Hauptkompetenzen für den Job und Ihre Karriereziele . Dies ist eigentlich eine Einführung zu Ihrer Bewerbung.</a:t>
            </a:r>
            <a:endParaRPr lang="fr-FR" sz="1400" dirty="0">
              <a:cs typeface="Calibri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11364"/>
              </p:ext>
            </p:extLst>
          </p:nvPr>
        </p:nvGraphicFramePr>
        <p:xfrm>
          <a:off x="136568" y="214100"/>
          <a:ext cx="4121533" cy="995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533"/>
              </a:tblGrid>
              <a:tr h="36764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  <a:cs typeface="Calibri"/>
                        </a:rPr>
                        <a:t>BERUFSERFAHRUNG</a:t>
                      </a:r>
                      <a:endParaRPr lang="fr-FR" sz="1800" b="0" i="0" dirty="0" smtClean="0">
                        <a:solidFill>
                          <a:schemeClr val="accent4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785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HAUPTKOMPETENZEN</a:t>
                      </a:r>
                      <a:endParaRPr lang="fr-FR" sz="1800" b="0" i="0" dirty="0" smtClean="0">
                        <a:solidFill>
                          <a:schemeClr val="accent4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8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INFORMATIK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14912"/>
              </p:ext>
            </p:extLst>
          </p:nvPr>
        </p:nvGraphicFramePr>
        <p:xfrm>
          <a:off x="4800145" y="4876162"/>
          <a:ext cx="2585349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349"/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243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4</cp:revision>
  <dcterms:created xsi:type="dcterms:W3CDTF">2015-06-26T11:02:40Z</dcterms:created>
  <dcterms:modified xsi:type="dcterms:W3CDTF">2016-12-02T03:12:36Z</dcterms:modified>
</cp:coreProperties>
</file>