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75AE"/>
    <a:srgbClr val="2C3038"/>
    <a:srgbClr val="272F3D"/>
    <a:srgbClr val="222222"/>
    <a:srgbClr val="B3EDFF"/>
    <a:srgbClr val="E1F8FF"/>
    <a:srgbClr val="D7FEB4"/>
    <a:srgbClr val="FFE7E7"/>
    <a:srgbClr val="F0FFC9"/>
    <a:srgbClr val="2A2A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2475BD-D46E-7042-B500-173D0B44CE30}" v="32" dt="2020-08-26T16:24:37.1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44" autoAdjust="0"/>
    <p:restoredTop sz="94660"/>
  </p:normalViewPr>
  <p:slideViewPr>
    <p:cSldViewPr snapToGrid="0">
      <p:cViewPr>
        <p:scale>
          <a:sx n="125" d="100"/>
          <a:sy n="125" d="100"/>
        </p:scale>
        <p:origin x="592" y="-264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3A2475BD-D46E-7042-B500-173D0B44CE30}"/>
    <pc:docChg chg="undo custSel modSld">
      <pc:chgData name="Axel Maille" userId="065ad68c099279a8" providerId="LiveId" clId="{3A2475BD-D46E-7042-B500-173D0B44CE30}" dt="2020-08-26T16:25:10.327" v="209" actId="20577"/>
      <pc:docMkLst>
        <pc:docMk/>
      </pc:docMkLst>
      <pc:sldChg chg="addSp delSp modSp mod">
        <pc:chgData name="Axel Maille" userId="065ad68c099279a8" providerId="LiveId" clId="{3A2475BD-D46E-7042-B500-173D0B44CE30}" dt="2020-08-26T16:25:10.327" v="209" actId="20577"/>
        <pc:sldMkLst>
          <pc:docMk/>
          <pc:sldMk cId="3985441762" sldId="256"/>
        </pc:sldMkLst>
        <pc:spChg chg="mod">
          <ac:chgData name="Axel Maille" userId="065ad68c099279a8" providerId="LiveId" clId="{3A2475BD-D46E-7042-B500-173D0B44CE30}" dt="2020-08-26T16:20:20.348" v="56" actId="20577"/>
          <ac:spMkLst>
            <pc:docMk/>
            <pc:sldMk cId="3985441762" sldId="256"/>
            <ac:spMk id="7" creationId="{00000000-0000-0000-0000-000000000000}"/>
          </ac:spMkLst>
        </pc:spChg>
        <pc:spChg chg="mod">
          <ac:chgData name="Axel Maille" userId="065ad68c099279a8" providerId="LiveId" clId="{3A2475BD-D46E-7042-B500-173D0B44CE30}" dt="2020-08-26T16:20:42.828" v="108" actId="20577"/>
          <ac:spMkLst>
            <pc:docMk/>
            <pc:sldMk cId="3985441762" sldId="256"/>
            <ac:spMk id="8" creationId="{00000000-0000-0000-0000-000000000000}"/>
          </ac:spMkLst>
        </pc:spChg>
        <pc:spChg chg="mod">
          <ac:chgData name="Axel Maille" userId="065ad68c099279a8" providerId="LiveId" clId="{3A2475BD-D46E-7042-B500-173D0B44CE30}" dt="2020-08-26T16:18:54.370" v="28" actId="6549"/>
          <ac:spMkLst>
            <pc:docMk/>
            <pc:sldMk cId="3985441762" sldId="256"/>
            <ac:spMk id="9" creationId="{00000000-0000-0000-0000-000000000000}"/>
          </ac:spMkLst>
        </pc:spChg>
        <pc:spChg chg="add del mod">
          <ac:chgData name="Axel Maille" userId="065ad68c099279a8" providerId="LiveId" clId="{3A2475BD-D46E-7042-B500-173D0B44CE30}" dt="2020-08-26T16:22:32.292" v="133" actId="478"/>
          <ac:spMkLst>
            <pc:docMk/>
            <pc:sldMk cId="3985441762" sldId="256"/>
            <ac:spMk id="66" creationId="{EF9A5BCE-6D44-9D47-A8A6-866FA9C9DAB4}"/>
          </ac:spMkLst>
        </pc:spChg>
        <pc:spChg chg="add del mod">
          <ac:chgData name="Axel Maille" userId="065ad68c099279a8" providerId="LiveId" clId="{3A2475BD-D46E-7042-B500-173D0B44CE30}" dt="2020-08-26T16:22:30.795" v="132" actId="478"/>
          <ac:spMkLst>
            <pc:docMk/>
            <pc:sldMk cId="3985441762" sldId="256"/>
            <ac:spMk id="67" creationId="{81C93D7A-ECDF-C44D-8D00-2F955E354850}"/>
          </ac:spMkLst>
        </pc:spChg>
        <pc:spChg chg="mod">
          <ac:chgData name="Axel Maille" userId="065ad68c099279a8" providerId="LiveId" clId="{3A2475BD-D46E-7042-B500-173D0B44CE30}" dt="2020-08-26T16:22:37.547" v="134" actId="1076"/>
          <ac:spMkLst>
            <pc:docMk/>
            <pc:sldMk cId="3985441762" sldId="256"/>
            <ac:spMk id="68" creationId="{00000000-0000-0000-0000-000000000000}"/>
          </ac:spMkLst>
        </pc:spChg>
        <pc:spChg chg="del mod">
          <ac:chgData name="Axel Maille" userId="065ad68c099279a8" providerId="LiveId" clId="{3A2475BD-D46E-7042-B500-173D0B44CE30}" dt="2020-08-26T16:21:34.534" v="118" actId="478"/>
          <ac:spMkLst>
            <pc:docMk/>
            <pc:sldMk cId="3985441762" sldId="256"/>
            <ac:spMk id="69" creationId="{00000000-0000-0000-0000-000000000000}"/>
          </ac:spMkLst>
        </pc:spChg>
        <pc:spChg chg="mod">
          <ac:chgData name="Axel Maille" userId="065ad68c099279a8" providerId="LiveId" clId="{3A2475BD-D46E-7042-B500-173D0B44CE30}" dt="2020-08-26T16:23:26.880" v="146" actId="1076"/>
          <ac:spMkLst>
            <pc:docMk/>
            <pc:sldMk cId="3985441762" sldId="256"/>
            <ac:spMk id="70" creationId="{00000000-0000-0000-0000-000000000000}"/>
          </ac:spMkLst>
        </pc:spChg>
        <pc:spChg chg="mod">
          <ac:chgData name="Axel Maille" userId="065ad68c099279a8" providerId="LiveId" clId="{3A2475BD-D46E-7042-B500-173D0B44CE30}" dt="2020-08-26T16:23:22.944" v="145" actId="1076"/>
          <ac:spMkLst>
            <pc:docMk/>
            <pc:sldMk cId="3985441762" sldId="256"/>
            <ac:spMk id="71" creationId="{00000000-0000-0000-0000-000000000000}"/>
          </ac:spMkLst>
        </pc:spChg>
        <pc:spChg chg="del mod">
          <ac:chgData name="Axel Maille" userId="065ad68c099279a8" providerId="LiveId" clId="{3A2475BD-D46E-7042-B500-173D0B44CE30}" dt="2020-08-26T16:21:36.049" v="119" actId="478"/>
          <ac:spMkLst>
            <pc:docMk/>
            <pc:sldMk cId="3985441762" sldId="256"/>
            <ac:spMk id="72" creationId="{00000000-0000-0000-0000-000000000000}"/>
          </ac:spMkLst>
        </pc:spChg>
        <pc:spChg chg="add del mod">
          <ac:chgData name="Axel Maille" userId="065ad68c099279a8" providerId="LiveId" clId="{3A2475BD-D46E-7042-B500-173D0B44CE30}" dt="2020-08-26T16:22:26.887" v="131" actId="478"/>
          <ac:spMkLst>
            <pc:docMk/>
            <pc:sldMk cId="3985441762" sldId="256"/>
            <ac:spMk id="73" creationId="{0AD48139-1272-5341-BC30-4373F8CD7451}"/>
          </ac:spMkLst>
        </pc:spChg>
        <pc:spChg chg="add mod">
          <ac:chgData name="Axel Maille" userId="065ad68c099279a8" providerId="LiveId" clId="{3A2475BD-D46E-7042-B500-173D0B44CE30}" dt="2020-08-26T16:22:47.582" v="136" actId="1076"/>
          <ac:spMkLst>
            <pc:docMk/>
            <pc:sldMk cId="3985441762" sldId="256"/>
            <ac:spMk id="74" creationId="{C1E78FF7-1735-1D40-A6D5-B90379E63D08}"/>
          </ac:spMkLst>
        </pc:spChg>
        <pc:spChg chg="add mod">
          <ac:chgData name="Axel Maille" userId="065ad68c099279a8" providerId="LiveId" clId="{3A2475BD-D46E-7042-B500-173D0B44CE30}" dt="2020-08-26T16:23:02.916" v="140" actId="1076"/>
          <ac:spMkLst>
            <pc:docMk/>
            <pc:sldMk cId="3985441762" sldId="256"/>
            <ac:spMk id="76" creationId="{B7A1721B-7239-0345-88E9-630E113B0D55}"/>
          </ac:spMkLst>
        </pc:spChg>
        <pc:spChg chg="mod">
          <ac:chgData name="Axel Maille" userId="065ad68c099279a8" providerId="LiveId" clId="{3A2475BD-D46E-7042-B500-173D0B44CE30}" dt="2020-08-26T16:19:46.874" v="39"/>
          <ac:spMkLst>
            <pc:docMk/>
            <pc:sldMk cId="3985441762" sldId="256"/>
            <ac:spMk id="111" creationId="{00000000-0000-0000-0000-000000000000}"/>
          </ac:spMkLst>
        </pc:spChg>
        <pc:spChg chg="mod">
          <ac:chgData name="Axel Maille" userId="065ad68c099279a8" providerId="LiveId" clId="{3A2475BD-D46E-7042-B500-173D0B44CE30}" dt="2020-08-26T16:18:10.637" v="16" actId="20577"/>
          <ac:spMkLst>
            <pc:docMk/>
            <pc:sldMk cId="3985441762" sldId="256"/>
            <ac:spMk id="154" creationId="{00000000-0000-0000-0000-000000000000}"/>
          </ac:spMkLst>
        </pc:spChg>
        <pc:spChg chg="mod">
          <ac:chgData name="Axel Maille" userId="065ad68c099279a8" providerId="LiveId" clId="{3A2475BD-D46E-7042-B500-173D0B44CE30}" dt="2020-08-26T16:18:36.341" v="24" actId="108"/>
          <ac:spMkLst>
            <pc:docMk/>
            <pc:sldMk cId="3985441762" sldId="256"/>
            <ac:spMk id="156" creationId="{00000000-0000-0000-0000-000000000000}"/>
          </ac:spMkLst>
        </pc:spChg>
        <pc:spChg chg="mod">
          <ac:chgData name="Axel Maille" userId="065ad68c099279a8" providerId="LiveId" clId="{3A2475BD-D46E-7042-B500-173D0B44CE30}" dt="2020-08-26T16:23:32.206" v="150" actId="20577"/>
          <ac:spMkLst>
            <pc:docMk/>
            <pc:sldMk cId="3985441762" sldId="256"/>
            <ac:spMk id="158" creationId="{00000000-0000-0000-0000-000000000000}"/>
          </ac:spMkLst>
        </pc:spChg>
        <pc:spChg chg="mod">
          <ac:chgData name="Axel Maille" userId="065ad68c099279a8" providerId="LiveId" clId="{3A2475BD-D46E-7042-B500-173D0B44CE30}" dt="2020-08-26T16:25:10.327" v="209" actId="20577"/>
          <ac:spMkLst>
            <pc:docMk/>
            <pc:sldMk cId="3985441762" sldId="256"/>
            <ac:spMk id="162" creationId="{00000000-0000-0000-0000-000000000000}"/>
          </ac:spMkLst>
        </pc:spChg>
        <pc:spChg chg="mod">
          <ac:chgData name="Axel Maille" userId="065ad68c099279a8" providerId="LiveId" clId="{3A2475BD-D46E-7042-B500-173D0B44CE30}" dt="2020-08-26T16:22:23.333" v="130"/>
          <ac:spMkLst>
            <pc:docMk/>
            <pc:sldMk cId="3985441762" sldId="256"/>
            <ac:spMk id="193" creationId="{00000000-0000-0000-0000-000000000000}"/>
          </ac:spMkLst>
        </pc:spChg>
        <pc:spChg chg="mod">
          <ac:chgData name="Axel Maille" userId="065ad68c099279a8" providerId="LiveId" clId="{3A2475BD-D46E-7042-B500-173D0B44CE30}" dt="2020-08-26T16:23:16.544" v="142" actId="108"/>
          <ac:spMkLst>
            <pc:docMk/>
            <pc:sldMk cId="3985441762" sldId="256"/>
            <ac:spMk id="197" creationId="{00000000-0000-0000-0000-000000000000}"/>
          </ac:spMkLst>
        </pc:spChg>
        <pc:spChg chg="mod">
          <ac:chgData name="Axel Maille" userId="065ad68c099279a8" providerId="LiveId" clId="{3A2475BD-D46E-7042-B500-173D0B44CE30}" dt="2020-08-26T16:20:02.927" v="42" actId="108"/>
          <ac:spMkLst>
            <pc:docMk/>
            <pc:sldMk cId="3985441762" sldId="256"/>
            <ac:spMk id="201" creationId="{00000000-0000-0000-0000-000000000000}"/>
          </ac:spMkLst>
        </pc:spChg>
        <pc:spChg chg="mod">
          <ac:chgData name="Axel Maille" userId="065ad68c099279a8" providerId="LiveId" clId="{3A2475BD-D46E-7042-B500-173D0B44CE30}" dt="2020-08-26T16:19:24.679" v="34"/>
          <ac:spMkLst>
            <pc:docMk/>
            <pc:sldMk cId="3985441762" sldId="256"/>
            <ac:spMk id="203" creationId="{00000000-0000-0000-0000-000000000000}"/>
          </ac:spMkLst>
        </pc:spChg>
        <pc:spChg chg="mod">
          <ac:chgData name="Axel Maille" userId="065ad68c099279a8" providerId="LiveId" clId="{3A2475BD-D46E-7042-B500-173D0B44CE30}" dt="2020-08-26T16:20:37.428" v="97" actId="20577"/>
          <ac:spMkLst>
            <pc:docMk/>
            <pc:sldMk cId="3985441762" sldId="256"/>
            <ac:spMk id="221" creationId="{00000000-0000-0000-0000-000000000000}"/>
          </ac:spMkLst>
        </pc:spChg>
        <pc:cxnChg chg="add del mod">
          <ac:chgData name="Axel Maille" userId="065ad68c099279a8" providerId="LiveId" clId="{3A2475BD-D46E-7042-B500-173D0B44CE30}" dt="2020-08-26T16:22:53.825" v="138" actId="478"/>
          <ac:cxnSpMkLst>
            <pc:docMk/>
            <pc:sldMk cId="3985441762" sldId="256"/>
            <ac:cxnSpMk id="65" creationId="{38EEA7BF-6E5D-1A4C-810C-193BBDCA3FB5}"/>
          </ac:cxnSpMkLst>
        </pc:cxnChg>
        <pc:cxnChg chg="add del mod">
          <ac:chgData name="Axel Maille" userId="065ad68c099279a8" providerId="LiveId" clId="{3A2475BD-D46E-7042-B500-173D0B44CE30}" dt="2020-08-26T16:22:51.597" v="137" actId="478"/>
          <ac:cxnSpMkLst>
            <pc:docMk/>
            <pc:sldMk cId="3985441762" sldId="256"/>
            <ac:cxnSpMk id="75" creationId="{172D8ED3-633F-3E4B-B755-6C039EF7107B}"/>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8/26/20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C3038"/>
        </a:solidFill>
        <a:effectLst/>
      </p:bgPr>
    </p:bg>
    <p:spTree>
      <p:nvGrpSpPr>
        <p:cNvPr id="1" name=""/>
        <p:cNvGrpSpPr/>
        <p:nvPr/>
      </p:nvGrpSpPr>
      <p:grpSpPr>
        <a:xfrm>
          <a:off x="0" y="0"/>
          <a:ext cx="0" cy="0"/>
          <a:chOff x="0" y="0"/>
          <a:chExt cx="0" cy="0"/>
        </a:xfrm>
      </p:grpSpPr>
      <p:sp>
        <p:nvSpPr>
          <p:cNvPr id="161" name="Rectangle 160"/>
          <p:cNvSpPr/>
          <p:nvPr/>
        </p:nvSpPr>
        <p:spPr>
          <a:xfrm rot="5400000">
            <a:off x="-3621199" y="3789276"/>
            <a:ext cx="10688640" cy="3156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88529" y="2131264"/>
            <a:ext cx="2669184" cy="561692"/>
          </a:xfrm>
          <a:prstGeom prst="rect">
            <a:avLst/>
          </a:prstGeom>
          <a:noFill/>
          <a:ln w="3175">
            <a:noFill/>
          </a:ln>
        </p:spPr>
        <p:txBody>
          <a:bodyPr wrap="square" rtlCol="0">
            <a:spAutoFit/>
          </a:bodyPr>
          <a:lstStyle/>
          <a:p>
            <a:pPr algn="ctr"/>
            <a:r>
              <a:rPr lang="en-US" sz="2000" b="1" dirty="0">
                <a:solidFill>
                  <a:srgbClr val="0C75AE"/>
                </a:solidFill>
                <a:latin typeface="Arial" panose="020B0604020202020204" pitchFamily="34" charset="0"/>
                <a:cs typeface="Arial" panose="020B0604020202020204" pitchFamily="34" charset="0"/>
              </a:rPr>
              <a:t>NICOLAS OTTO</a:t>
            </a:r>
          </a:p>
          <a:p>
            <a:pPr algn="ctr"/>
            <a:r>
              <a:rPr lang="en-US" sz="1050" dirty="0">
                <a:solidFill>
                  <a:srgbClr val="2C3038"/>
                </a:solidFill>
                <a:latin typeface="Arial" panose="020B0604020202020204" pitchFamily="34" charset="0"/>
                <a:cs typeface="Arial" panose="020B0604020202020204" pitchFamily="34" charset="0"/>
              </a:rPr>
              <a:t>POSITIONSTITEL</a:t>
            </a:r>
          </a:p>
        </p:txBody>
      </p:sp>
      <p:sp>
        <p:nvSpPr>
          <p:cNvPr id="8" name="TextBox 7"/>
          <p:cNvSpPr txBox="1"/>
          <p:nvPr/>
        </p:nvSpPr>
        <p:spPr>
          <a:xfrm>
            <a:off x="3752332" y="304214"/>
            <a:ext cx="2169874" cy="660117"/>
          </a:xfrm>
          <a:prstGeom prst="rect">
            <a:avLst/>
          </a:prstGeom>
          <a:noFill/>
          <a:ln w="3175">
            <a:noFill/>
          </a:ln>
        </p:spPr>
        <p:txBody>
          <a:bodyPr wrap="square" rtlCol="0">
            <a:spAutoFit/>
          </a:bodyPr>
          <a:lstStyle/>
          <a:p>
            <a:pPr>
              <a:lnSpc>
                <a:spcPct val="200000"/>
              </a:lnSpc>
            </a:pPr>
            <a:r>
              <a:rPr lang="en-US" sz="1000" dirty="0">
                <a:solidFill>
                  <a:schemeClr val="bg1"/>
                </a:solidFill>
                <a:latin typeface="Arial" panose="020B0604020202020204" pitchFamily="34" charset="0"/>
                <a:cs typeface="Arial" panose="020B0604020202020204" pitchFamily="34" charset="0"/>
              </a:rPr>
              <a:t>12 Lorem ipsum dolor 000 Berlin</a:t>
            </a:r>
          </a:p>
          <a:p>
            <a:pPr>
              <a:lnSpc>
                <a:spcPct val="200000"/>
              </a:lnSpc>
            </a:pPr>
            <a:r>
              <a:rPr lang="en-US" sz="1000" dirty="0">
                <a:solidFill>
                  <a:schemeClr val="bg1"/>
                </a:solidFill>
                <a:latin typeface="Arial" panose="020B0604020202020204" pitchFamily="34" charset="0"/>
                <a:cs typeface="Arial" panose="020B0604020202020204" pitchFamily="34" charset="0"/>
              </a:rPr>
              <a:t>123.456.789</a:t>
            </a:r>
          </a:p>
        </p:txBody>
      </p:sp>
      <p:sp>
        <p:nvSpPr>
          <p:cNvPr id="9" name="TextBox 8"/>
          <p:cNvSpPr txBox="1"/>
          <p:nvPr/>
        </p:nvSpPr>
        <p:spPr>
          <a:xfrm>
            <a:off x="388529" y="4971046"/>
            <a:ext cx="2669184" cy="2287486"/>
          </a:xfrm>
          <a:prstGeom prst="rect">
            <a:avLst/>
          </a:prstGeom>
          <a:noFill/>
          <a:ln w="3175">
            <a:noFill/>
          </a:ln>
        </p:spPr>
        <p:txBody>
          <a:bodyPr wrap="square" rtlCol="0">
            <a:spAutoFit/>
          </a:bodyPr>
          <a:lstStyle/>
          <a:p>
            <a:pPr lvl="1"/>
            <a:r>
              <a:rPr lang="de-DE" sz="1200" b="1" dirty="0">
                <a:solidFill>
                  <a:srgbClr val="0C75AE"/>
                </a:solidFill>
                <a:latin typeface="Arial" panose="020B0604020202020204" pitchFamily="34" charset="0"/>
                <a:cs typeface="Arial" panose="020B0604020202020204" pitchFamily="34" charset="0"/>
              </a:rPr>
              <a:t>KOMPETENZEN</a:t>
            </a:r>
            <a:endParaRPr lang="en-US" sz="1200" b="1" dirty="0">
              <a:solidFill>
                <a:srgbClr val="0C75AE"/>
              </a:solidFill>
              <a:latin typeface="Arial" panose="020B0604020202020204" pitchFamily="34" charset="0"/>
              <a:cs typeface="Arial" panose="020B0604020202020204" pitchFamily="34" charset="0"/>
            </a:endParaRPr>
          </a:p>
          <a:p>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a:lnSpc>
                <a:spcPct val="250000"/>
              </a:lnSpc>
            </a:pPr>
            <a:r>
              <a:rPr lang="en-US" sz="1000" dirty="0">
                <a:solidFill>
                  <a:srgbClr val="2C3038"/>
                </a:solidFill>
                <a:latin typeface="Arial" panose="020B0604020202020204" pitchFamily="34" charset="0"/>
                <a:cs typeface="Arial" panose="020B0604020202020204" pitchFamily="34" charset="0"/>
              </a:rPr>
              <a:t>Web</a:t>
            </a:r>
          </a:p>
          <a:p>
            <a:pPr>
              <a:lnSpc>
                <a:spcPct val="250000"/>
              </a:lnSpc>
            </a:pPr>
            <a:r>
              <a:rPr lang="en-US" sz="1000" dirty="0">
                <a:solidFill>
                  <a:srgbClr val="2C3038"/>
                </a:solidFill>
                <a:latin typeface="Arial" panose="020B0604020202020204" pitchFamily="34" charset="0"/>
                <a:cs typeface="Arial" panose="020B0604020202020204" pitchFamily="34" charset="0"/>
              </a:rPr>
              <a:t>UI | UX Design</a:t>
            </a:r>
          </a:p>
          <a:p>
            <a:pPr>
              <a:lnSpc>
                <a:spcPct val="250000"/>
              </a:lnSpc>
            </a:pPr>
            <a:r>
              <a:rPr lang="en-US" sz="1000" dirty="0">
                <a:solidFill>
                  <a:srgbClr val="2C3038"/>
                </a:solidFill>
                <a:latin typeface="Arial" panose="020B0604020202020204" pitchFamily="34" charset="0"/>
                <a:cs typeface="Arial" panose="020B0604020202020204" pitchFamily="34" charset="0"/>
              </a:rPr>
              <a:t>Graphic Design</a:t>
            </a:r>
          </a:p>
          <a:p>
            <a:pPr>
              <a:lnSpc>
                <a:spcPct val="250000"/>
              </a:lnSpc>
            </a:pPr>
            <a:r>
              <a:rPr lang="en-US" sz="1000" dirty="0">
                <a:solidFill>
                  <a:srgbClr val="2C3038"/>
                </a:solidFill>
                <a:latin typeface="Arial" panose="020B0604020202020204" pitchFamily="34" charset="0"/>
                <a:cs typeface="Arial" panose="020B0604020202020204" pitchFamily="34" charset="0"/>
              </a:rPr>
              <a:t>Brand Design</a:t>
            </a:r>
          </a:p>
          <a:p>
            <a:pPr>
              <a:lnSpc>
                <a:spcPct val="250000"/>
              </a:lnSpc>
            </a:pPr>
            <a:r>
              <a:rPr lang="en-US" sz="1000" dirty="0">
                <a:solidFill>
                  <a:srgbClr val="2C3038"/>
                </a:solidFill>
                <a:latin typeface="Arial" panose="020B0604020202020204" pitchFamily="34" charset="0"/>
                <a:cs typeface="Arial" panose="020B0604020202020204" pitchFamily="34" charset="0"/>
              </a:rPr>
              <a:t>Networking</a:t>
            </a:r>
            <a:endParaRPr lang="en-US" sz="500" dirty="0">
              <a:solidFill>
                <a:srgbClr val="2C3038"/>
              </a:solidFill>
              <a:latin typeface="Arial" panose="020B0604020202020204" pitchFamily="34" charset="0"/>
              <a:cs typeface="Arial" panose="020B0604020202020204" pitchFamily="34" charset="0"/>
            </a:endParaRPr>
          </a:p>
        </p:txBody>
      </p:sp>
      <p:sp>
        <p:nvSpPr>
          <p:cNvPr id="111" name="TextBox 110"/>
          <p:cNvSpPr txBox="1"/>
          <p:nvPr/>
        </p:nvSpPr>
        <p:spPr>
          <a:xfrm>
            <a:off x="388529" y="7739180"/>
            <a:ext cx="2669184" cy="1906419"/>
          </a:xfrm>
          <a:prstGeom prst="rect">
            <a:avLst/>
          </a:prstGeom>
          <a:noFill/>
          <a:ln w="3175">
            <a:noFill/>
          </a:ln>
        </p:spPr>
        <p:txBody>
          <a:bodyPr wrap="square" rtlCol="0">
            <a:spAutoFit/>
          </a:bodyPr>
          <a:lstStyle/>
          <a:p>
            <a:pPr lvl="1"/>
            <a:r>
              <a:rPr lang="de-DE" sz="1200" b="1" dirty="0">
                <a:solidFill>
                  <a:srgbClr val="0C75AE"/>
                </a:solidFill>
                <a:latin typeface="Arial" panose="020B0604020202020204" pitchFamily="34" charset="0"/>
                <a:cs typeface="Arial" panose="020B0604020202020204" pitchFamily="34" charset="0"/>
              </a:rPr>
              <a:t>PERSÖNLICHKEIT</a:t>
            </a:r>
            <a:endParaRPr lang="en-US" sz="1200" b="1" dirty="0">
              <a:solidFill>
                <a:srgbClr val="0C75AE"/>
              </a:solidFill>
              <a:latin typeface="Arial" panose="020B0604020202020204" pitchFamily="34" charset="0"/>
              <a:cs typeface="Arial" panose="020B0604020202020204" pitchFamily="34" charset="0"/>
            </a:endParaRPr>
          </a:p>
          <a:p>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a:lnSpc>
                <a:spcPct val="250000"/>
              </a:lnSpc>
            </a:pPr>
            <a:r>
              <a:rPr lang="de-DE" sz="1000" dirty="0"/>
              <a:t>Kreativ</a:t>
            </a:r>
            <a:endParaRPr lang="en-US" sz="1000" dirty="0">
              <a:solidFill>
                <a:srgbClr val="2C3038"/>
              </a:solidFill>
              <a:latin typeface="Arial" panose="020B0604020202020204" pitchFamily="34" charset="0"/>
              <a:cs typeface="Arial" panose="020B0604020202020204" pitchFamily="34" charset="0"/>
            </a:endParaRPr>
          </a:p>
          <a:p>
            <a:pPr>
              <a:lnSpc>
                <a:spcPct val="250000"/>
              </a:lnSpc>
            </a:pPr>
            <a:r>
              <a:rPr lang="de-DE" sz="1000" dirty="0"/>
              <a:t>Pünktlich</a:t>
            </a:r>
          </a:p>
          <a:p>
            <a:pPr>
              <a:lnSpc>
                <a:spcPct val="250000"/>
              </a:lnSpc>
            </a:pPr>
            <a:r>
              <a:rPr lang="de-DE" sz="1000" dirty="0"/>
              <a:t>Kampflustig</a:t>
            </a:r>
            <a:endParaRPr lang="en-US" sz="1000" dirty="0">
              <a:solidFill>
                <a:srgbClr val="2C3038"/>
              </a:solidFill>
              <a:latin typeface="Arial" panose="020B0604020202020204" pitchFamily="34" charset="0"/>
              <a:cs typeface="Arial" panose="020B0604020202020204" pitchFamily="34" charset="0"/>
            </a:endParaRPr>
          </a:p>
          <a:p>
            <a:pPr>
              <a:lnSpc>
                <a:spcPct val="250000"/>
              </a:lnSpc>
            </a:pPr>
            <a:r>
              <a:rPr lang="de-DE" sz="1000" dirty="0"/>
              <a:t>Organisiert</a:t>
            </a:r>
            <a:endParaRPr lang="en-US" sz="500" dirty="0">
              <a:solidFill>
                <a:srgbClr val="2C3038"/>
              </a:solidFill>
              <a:latin typeface="Arial" panose="020B0604020202020204" pitchFamily="34" charset="0"/>
              <a:cs typeface="Arial" panose="020B0604020202020204" pitchFamily="34" charset="0"/>
            </a:endParaRPr>
          </a:p>
        </p:txBody>
      </p:sp>
      <p:sp>
        <p:nvSpPr>
          <p:cNvPr id="162" name="TextBox 161"/>
          <p:cNvSpPr txBox="1"/>
          <p:nvPr/>
        </p:nvSpPr>
        <p:spPr>
          <a:xfrm>
            <a:off x="3473056" y="9847452"/>
            <a:ext cx="3915727" cy="323165"/>
          </a:xfrm>
          <a:prstGeom prst="rect">
            <a:avLst/>
          </a:prstGeom>
          <a:noFill/>
          <a:ln w="3175">
            <a:noFill/>
          </a:ln>
        </p:spPr>
        <p:txBody>
          <a:bodyPr wrap="square" numCol="3" rtlCol="0">
            <a:spAutoFit/>
          </a:bodyPr>
          <a:lstStyle/>
          <a:p>
            <a:pPr algn="ctr">
              <a:lnSpc>
                <a:spcPct val="150000"/>
              </a:lnSpc>
            </a:pPr>
            <a:r>
              <a:rPr lang="de-DE" sz="1000" dirty="0">
                <a:solidFill>
                  <a:schemeClr val="bg1"/>
                </a:solidFill>
                <a:latin typeface="Arial" panose="020B0604020202020204" pitchFamily="34" charset="0"/>
                <a:cs typeface="Arial" panose="020B0604020202020204" pitchFamily="34" charset="0"/>
              </a:rPr>
              <a:t>Englisch</a:t>
            </a:r>
            <a:endParaRPr lang="en-US" sz="1000" dirty="0">
              <a:solidFill>
                <a:schemeClr val="bg1"/>
              </a:solidFill>
              <a:latin typeface="Arial" panose="020B0604020202020204" pitchFamily="34" charset="0"/>
              <a:cs typeface="Arial" panose="020B0604020202020204" pitchFamily="34" charset="0"/>
            </a:endParaRPr>
          </a:p>
          <a:p>
            <a:pPr algn="ctr">
              <a:lnSpc>
                <a:spcPct val="150000"/>
              </a:lnSpc>
            </a:pPr>
            <a:r>
              <a:rPr lang="de-DE" sz="1000" dirty="0">
                <a:solidFill>
                  <a:schemeClr val="bg1"/>
                </a:solidFill>
                <a:latin typeface="Arial" panose="020B0604020202020204" pitchFamily="34" charset="0"/>
                <a:cs typeface="Arial" panose="020B0604020202020204" pitchFamily="34" charset="0"/>
              </a:rPr>
              <a:t>Italienisch</a:t>
            </a:r>
            <a:endParaRPr lang="en-US" sz="1000" dirty="0">
              <a:solidFill>
                <a:schemeClr val="bg1"/>
              </a:solidFill>
              <a:latin typeface="Arial" panose="020B0604020202020204" pitchFamily="34" charset="0"/>
              <a:cs typeface="Arial" panose="020B0604020202020204" pitchFamily="34" charset="0"/>
            </a:endParaRPr>
          </a:p>
          <a:p>
            <a:pPr algn="ctr">
              <a:lnSpc>
                <a:spcPct val="150000"/>
              </a:lnSpc>
            </a:pPr>
            <a:r>
              <a:rPr lang="en-US" sz="1000">
                <a:solidFill>
                  <a:schemeClr val="bg1"/>
                </a:solidFill>
                <a:latin typeface="Arial" panose="020B0604020202020204" pitchFamily="34" charset="0"/>
                <a:cs typeface="Arial" panose="020B0604020202020204" pitchFamily="34" charset="0"/>
              </a:rPr>
              <a:t>Deutsche</a:t>
            </a:r>
            <a:endParaRPr lang="en-US" sz="500" dirty="0">
              <a:solidFill>
                <a:schemeClr val="bg1"/>
              </a:solidFill>
              <a:latin typeface="Arial" panose="020B0604020202020204" pitchFamily="34" charset="0"/>
              <a:cs typeface="Arial" panose="020B0604020202020204" pitchFamily="34" charset="0"/>
            </a:endParaRPr>
          </a:p>
        </p:txBody>
      </p:sp>
      <p:sp>
        <p:nvSpPr>
          <p:cNvPr id="203" name="TextBox 202"/>
          <p:cNvSpPr txBox="1"/>
          <p:nvPr/>
        </p:nvSpPr>
        <p:spPr>
          <a:xfrm>
            <a:off x="390919" y="2809736"/>
            <a:ext cx="2664405" cy="1708160"/>
          </a:xfrm>
          <a:prstGeom prst="rect">
            <a:avLst/>
          </a:prstGeom>
          <a:noFill/>
        </p:spPr>
        <p:txBody>
          <a:bodyPr wrap="square" rtlCol="0">
            <a:spAutoFit/>
          </a:bodyPr>
          <a:lstStyle/>
          <a:p>
            <a:pPr algn="just"/>
            <a:endParaRPr lang="en-US" sz="1200" b="1" dirty="0">
              <a:solidFill>
                <a:srgbClr val="0C75AE"/>
              </a:solidFill>
              <a:latin typeface="Arial" panose="020B0604020202020204" pitchFamily="34" charset="0"/>
              <a:cs typeface="Arial" panose="020B0604020202020204" pitchFamily="34" charset="0"/>
            </a:endParaRPr>
          </a:p>
          <a:p>
            <a:pPr lvl="1" algn="just"/>
            <a:r>
              <a:rPr lang="en-US" sz="1200" b="1" dirty="0">
                <a:solidFill>
                  <a:srgbClr val="0C75AE"/>
                </a:solidFill>
                <a:latin typeface="Arial" panose="020B0604020202020204" pitchFamily="34" charset="0"/>
                <a:cs typeface="Arial" panose="020B0604020202020204" pitchFamily="34" charset="0"/>
              </a:rPr>
              <a:t>PROFIL</a:t>
            </a:r>
          </a:p>
          <a:p>
            <a:pPr algn="just"/>
            <a:endParaRPr lang="en-US" sz="1100" b="1" dirty="0">
              <a:solidFill>
                <a:srgbClr val="2C3038"/>
              </a:solidFill>
              <a:latin typeface="Arial" panose="020B0604020202020204" pitchFamily="34" charset="0"/>
              <a:cs typeface="Arial" panose="020B0604020202020204" pitchFamily="34" charset="0"/>
            </a:endParaRPr>
          </a:p>
          <a:p>
            <a:r>
              <a:rPr lang="de-DE" sz="1000" dirty="0"/>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54" name="TextBox 153"/>
          <p:cNvSpPr txBox="1"/>
          <p:nvPr/>
        </p:nvSpPr>
        <p:spPr>
          <a:xfrm>
            <a:off x="3490912" y="1239436"/>
            <a:ext cx="3915727" cy="461665"/>
          </a:xfrm>
          <a:prstGeom prst="rect">
            <a:avLst/>
          </a:prstGeom>
          <a:noFill/>
        </p:spPr>
        <p:txBody>
          <a:bodyPr wrap="square" rtlCol="0">
            <a:spAutoFit/>
          </a:bodyPr>
          <a:lstStyle/>
          <a:p>
            <a:pPr lvl="1"/>
            <a:endParaRPr lang="en-US" sz="1200" b="1" dirty="0">
              <a:solidFill>
                <a:schemeClr val="bg1"/>
              </a:solidFill>
              <a:latin typeface="Arial" panose="020B0604020202020204" pitchFamily="34" charset="0"/>
              <a:cs typeface="Arial" panose="020B0604020202020204" pitchFamily="34" charset="0"/>
            </a:endParaRPr>
          </a:p>
          <a:p>
            <a:r>
              <a:rPr lang="de-DE" sz="1200" b="1" dirty="0">
                <a:solidFill>
                  <a:schemeClr val="bg1"/>
                </a:solidFill>
                <a:latin typeface="Arial" panose="020B0604020202020204" pitchFamily="34" charset="0"/>
                <a:cs typeface="Arial" panose="020B0604020202020204" pitchFamily="34" charset="0"/>
              </a:rPr>
              <a:t>           BERUFSERFAHRUNGEN</a:t>
            </a:r>
          </a:p>
        </p:txBody>
      </p:sp>
      <p:cxnSp>
        <p:nvCxnSpPr>
          <p:cNvPr id="155" name="Straight Connector 154"/>
          <p:cNvCxnSpPr/>
          <p:nvPr/>
        </p:nvCxnSpPr>
        <p:spPr>
          <a:xfrm>
            <a:off x="4014629" y="1701101"/>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3473056" y="5016674"/>
            <a:ext cx="3915727" cy="461665"/>
          </a:xfrm>
          <a:prstGeom prst="rect">
            <a:avLst/>
          </a:prstGeom>
          <a:noFill/>
        </p:spPr>
        <p:txBody>
          <a:bodyPr wrap="square" rtlCol="0">
            <a:spAutoFit/>
          </a:bodyPr>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de-DE" sz="1200" b="1" dirty="0">
                <a:solidFill>
                  <a:schemeClr val="bg1"/>
                </a:solidFill>
                <a:latin typeface="Arial" panose="020B0604020202020204" pitchFamily="34" charset="0"/>
                <a:cs typeface="Arial" panose="020B0604020202020204" pitchFamily="34" charset="0"/>
              </a:rPr>
              <a:t>AUSBILDUNG</a:t>
            </a:r>
            <a:endParaRPr lang="en-US" sz="1200" b="1" dirty="0">
              <a:solidFill>
                <a:schemeClr val="bg1"/>
              </a:solidFill>
              <a:latin typeface="Arial" panose="020B0604020202020204" pitchFamily="34" charset="0"/>
              <a:cs typeface="Arial" panose="020B0604020202020204" pitchFamily="34" charset="0"/>
            </a:endParaRPr>
          </a:p>
        </p:txBody>
      </p:sp>
      <p:sp>
        <p:nvSpPr>
          <p:cNvPr id="158" name="TextBox 157"/>
          <p:cNvSpPr txBox="1"/>
          <p:nvPr/>
        </p:nvSpPr>
        <p:spPr>
          <a:xfrm>
            <a:off x="3490912" y="7532291"/>
            <a:ext cx="3915727" cy="461665"/>
          </a:xfrm>
          <a:prstGeom prst="rect">
            <a:avLst/>
          </a:prstGeom>
          <a:noFill/>
        </p:spPr>
        <p:txBody>
          <a:bodyPr wrap="square" rtlCol="0">
            <a:spAutoFit/>
          </a:bodyPr>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HOBBY</a:t>
            </a:r>
            <a:endParaRPr lang="en-US" sz="1000" dirty="0">
              <a:solidFill>
                <a:schemeClr val="bg1"/>
              </a:solidFill>
              <a:latin typeface="Arial" panose="020B0604020202020204" pitchFamily="34" charset="0"/>
              <a:cs typeface="Arial" panose="020B0604020202020204" pitchFamily="34" charset="0"/>
            </a:endParaRPr>
          </a:p>
        </p:txBody>
      </p:sp>
      <p:sp>
        <p:nvSpPr>
          <p:cNvPr id="193" name="TextBox 192"/>
          <p:cNvSpPr txBox="1"/>
          <p:nvPr/>
        </p:nvSpPr>
        <p:spPr>
          <a:xfrm>
            <a:off x="3490912" y="1775355"/>
            <a:ext cx="3915727" cy="707886"/>
          </a:xfrm>
          <a:prstGeom prst="rect">
            <a:avLst/>
          </a:prstGeom>
          <a:noFill/>
        </p:spPr>
        <p:txBody>
          <a:bodyPr wrap="square" rtlCol="0">
            <a:spAutoFit/>
          </a:bodyPr>
          <a:lstStyle/>
          <a:p>
            <a:pPr lvl="0" defTabSz="457200">
              <a:defRPr/>
            </a:pPr>
            <a:r>
              <a:rPr lang="en-US" sz="1000" b="1" dirty="0">
                <a:solidFill>
                  <a:schemeClr val="bg1"/>
                </a:solidFill>
                <a:latin typeface="Arial" panose="020B0604020202020204" pitchFamily="34" charset="0"/>
                <a:cs typeface="Arial" panose="020B0604020202020204" pitchFamily="34" charset="0"/>
              </a:rPr>
              <a:t>COMPAGNY</a:t>
            </a:r>
            <a:r>
              <a:rPr lang="en-US" sz="1000" dirty="0">
                <a:solidFill>
                  <a:srgbClr val="404040"/>
                </a:solidFill>
                <a:latin typeface="Arial"/>
                <a:cs typeface="Arial"/>
              </a:rPr>
              <a:t> </a:t>
            </a:r>
            <a:r>
              <a:rPr lang="en-US" sz="1000" dirty="0">
                <a:solidFill>
                  <a:schemeClr val="bg1"/>
                </a:solidFill>
                <a:latin typeface="Arial"/>
                <a:cs typeface="Arial"/>
              </a:rPr>
              <a:t>|</a:t>
            </a:r>
            <a:r>
              <a:rPr lang="en-US" sz="1000" dirty="0">
                <a:solidFill>
                  <a:srgbClr val="404040"/>
                </a:solidFill>
                <a:latin typeface="Arial"/>
                <a:cs typeface="Arial"/>
              </a:rPr>
              <a:t> </a:t>
            </a:r>
            <a:r>
              <a:rPr lang="de-DE" sz="1000" b="1" dirty="0">
                <a:solidFill>
                  <a:srgbClr val="0C75AE"/>
                </a:solidFill>
                <a:latin typeface="Arial"/>
                <a:cs typeface="Arial"/>
              </a:rPr>
              <a:t>POSITIONSTITEL</a:t>
            </a:r>
            <a:r>
              <a:rPr lang="de-DE" sz="1000" dirty="0">
                <a:solidFill>
                  <a:srgbClr val="0C75AE"/>
                </a:solidFill>
                <a:ea typeface="ＭＳ Ｐゴシック" charset="0"/>
                <a:cs typeface="Calibri"/>
              </a:rPr>
              <a:t> </a:t>
            </a:r>
            <a:r>
              <a:rPr lang="en-US" sz="1000" dirty="0">
                <a:solidFill>
                  <a:srgbClr val="0C75AE"/>
                </a:solidFill>
                <a:latin typeface="Arial"/>
                <a:cs typeface="Arial"/>
              </a:rPr>
              <a:t>| </a:t>
            </a:r>
            <a:r>
              <a:rPr lang="en-US" sz="1000" b="1" dirty="0">
                <a:solidFill>
                  <a:schemeClr val="tx1">
                    <a:lumMod val="50000"/>
                    <a:lumOff val="50000"/>
                  </a:schemeClr>
                </a:solidFill>
                <a:latin typeface="Arial"/>
                <a:cs typeface="Arial"/>
              </a:rPr>
              <a:t>2015– 2010</a:t>
            </a:r>
            <a:endParaRPr lang="fr-FR" sz="1000" b="1" dirty="0">
              <a:solidFill>
                <a:schemeClr val="tx1">
                  <a:lumMod val="50000"/>
                  <a:lumOff val="50000"/>
                </a:schemeClr>
              </a:solidFill>
              <a:latin typeface="Arial"/>
              <a:cs typeface="Arial"/>
            </a:endParaRPr>
          </a:p>
          <a:p>
            <a:pPr lvl="0" defTabSz="457200">
              <a:defRPr/>
            </a:pP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Positionen</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hier </a:t>
            </a:r>
            <a:r>
              <a:rPr lang="fr-FR" sz="1000" dirty="0" err="1">
                <a:solidFill>
                  <a:schemeClr val="bg1">
                    <a:lumMod val="85000"/>
                  </a:schemeClr>
                </a:solidFill>
                <a:latin typeface="Arial" panose="020B0604020202020204" pitchFamily="34" charset="0"/>
                <a:cs typeface="Arial" panose="020B0604020202020204" pitchFamily="34" charset="0"/>
              </a:rPr>
              <a:t>innehatten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auch</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Ihre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Aufgaben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und</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Anzahl</a:t>
            </a:r>
            <a:r>
              <a:rPr lang="fr-FR" sz="1000" dirty="0">
                <a:solidFill>
                  <a:schemeClr val="bg1">
                    <a:lumMod val="85000"/>
                  </a:schemeClr>
                </a:solidFill>
                <a:latin typeface="Arial" panose="020B0604020202020204" pitchFamily="34" charset="0"/>
                <a:cs typeface="Arial" panose="020B0604020202020204" pitchFamily="34" charset="0"/>
              </a:rPr>
              <a:t> der </a:t>
            </a:r>
            <a:r>
              <a:rPr lang="fr-FR" sz="1000" dirty="0" err="1">
                <a:solidFill>
                  <a:schemeClr val="bg1">
                    <a:lumMod val="85000"/>
                  </a:schemeClr>
                </a:solidFill>
                <a:latin typeface="Arial" panose="020B0604020202020204" pitchFamily="34" charset="0"/>
                <a:cs typeface="Arial" panose="020B0604020202020204" pitchFamily="34" charset="0"/>
              </a:rPr>
              <a:t>Personen</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beaufsichtigen</a:t>
            </a:r>
            <a:endParaRPr lang="fr-FR" sz="1000" dirty="0">
              <a:solidFill>
                <a:srgbClr val="7F7F7F"/>
              </a:solidFill>
              <a:ea typeface="ＭＳ Ｐゴシック" charset="0"/>
              <a:cs typeface="Calibri"/>
            </a:endParaRPr>
          </a:p>
        </p:txBody>
      </p:sp>
      <p:sp>
        <p:nvSpPr>
          <p:cNvPr id="197" name="TextBox 196"/>
          <p:cNvSpPr txBox="1"/>
          <p:nvPr/>
        </p:nvSpPr>
        <p:spPr>
          <a:xfrm>
            <a:off x="3473056" y="5551368"/>
            <a:ext cx="3915727" cy="553998"/>
          </a:xfrm>
          <a:prstGeom prst="rect">
            <a:avLst/>
          </a:prstGeom>
          <a:noFill/>
        </p:spPr>
        <p:txBody>
          <a:bodyPr wrap="square" rtlCol="0">
            <a:spAutoFit/>
          </a:bodyPr>
          <a:lstStyle/>
          <a:p>
            <a:pPr lvl="0" defTabSz="457200">
              <a:defRPr/>
            </a:pPr>
            <a:r>
              <a:rPr lang="de-DE" sz="1000" b="1" dirty="0">
                <a:solidFill>
                  <a:schemeClr val="bg1"/>
                </a:solidFill>
                <a:latin typeface="Arial" panose="020B0604020202020204" pitchFamily="34" charset="0"/>
                <a:cs typeface="Arial" panose="020B0604020202020204" pitchFamily="34" charset="0"/>
              </a:rPr>
              <a:t>UNIVERSITÄT- DIPLOM - </a:t>
            </a:r>
            <a:r>
              <a:rPr lang="en-US" sz="1000" b="1" dirty="0">
                <a:solidFill>
                  <a:schemeClr val="bg1"/>
                </a:solidFill>
                <a:latin typeface="Arial" panose="020B0604020202020204" pitchFamily="34" charset="0"/>
                <a:cs typeface="Arial" panose="020B0604020202020204" pitchFamily="34" charset="0"/>
              </a:rPr>
              <a:t> 2000</a:t>
            </a:r>
            <a:endParaRPr lang="fr-FR" sz="1000" b="1" dirty="0">
              <a:solidFill>
                <a:schemeClr val="bg1"/>
              </a:solidFill>
              <a:latin typeface="Arial" panose="020B0604020202020204" pitchFamily="34" charset="0"/>
              <a:cs typeface="Arial" panose="020B0604020202020204" pitchFamily="34" charset="0"/>
            </a:endParaRPr>
          </a:p>
          <a:p>
            <a:pPr lvl="0" defTabSz="457200">
              <a:defRPr/>
            </a:pP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in </a:t>
            </a:r>
            <a:r>
              <a:rPr lang="fr-FR" sz="1000" dirty="0" err="1">
                <a:solidFill>
                  <a:schemeClr val="bg1">
                    <a:lumMod val="85000"/>
                  </a:schemeClr>
                </a:solidFill>
                <a:latin typeface="Arial" panose="020B0604020202020204" pitchFamily="34" charset="0"/>
                <a:cs typeface="Arial" panose="020B0604020202020204" pitchFamily="34" charset="0"/>
              </a:rPr>
              <a:t>einer</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Zeile</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Ziele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und</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Besonderheiten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dieser</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Schulung</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Ihre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Erwähnung</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wenn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eine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hatten</a:t>
            </a:r>
            <a:r>
              <a:rPr lang="fr-FR" sz="1000" dirty="0">
                <a:solidFill>
                  <a:schemeClr val="bg1">
                    <a:lumMod val="85000"/>
                  </a:schemeClr>
                </a:solidFill>
                <a:latin typeface="Arial" panose="020B0604020202020204" pitchFamily="34" charset="0"/>
                <a:cs typeface="Arial" panose="020B0604020202020204" pitchFamily="34" charset="0"/>
              </a:rPr>
              <a:t>. </a:t>
            </a:r>
          </a:p>
        </p:txBody>
      </p:sp>
      <p:sp>
        <p:nvSpPr>
          <p:cNvPr id="201" name="TextBox 200"/>
          <p:cNvSpPr txBox="1"/>
          <p:nvPr/>
        </p:nvSpPr>
        <p:spPr>
          <a:xfrm>
            <a:off x="3490912" y="8062999"/>
            <a:ext cx="3915727" cy="553998"/>
          </a:xfrm>
          <a:prstGeom prst="rect">
            <a:avLst/>
          </a:prstGeom>
          <a:noFill/>
        </p:spPr>
        <p:txBody>
          <a:bodyPr wrap="square" rtlCol="0">
            <a:spAutoFit/>
          </a:bodyPr>
          <a:lstStyle/>
          <a:p>
            <a:r>
              <a:rPr lang="de-DE" sz="1000" dirty="0">
                <a:solidFill>
                  <a:schemeClr val="bg1">
                    <a:lumMod val="85000"/>
                  </a:schemeClr>
                </a:solidFill>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0275" y="5107239"/>
            <a:ext cx="380952" cy="380952"/>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3160" y="719762"/>
            <a:ext cx="221453" cy="221453"/>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23160" y="417729"/>
            <a:ext cx="221453" cy="221453"/>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30879" y="719515"/>
            <a:ext cx="221453" cy="221453"/>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30879" y="423186"/>
            <a:ext cx="221453" cy="221453"/>
          </a:xfrm>
          <a:prstGeom prst="rect">
            <a:avLst/>
          </a:prstGeom>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48131" y="7647526"/>
            <a:ext cx="380952" cy="380952"/>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48131" y="1363899"/>
            <a:ext cx="380952" cy="380952"/>
          </a:xfrm>
          <a:prstGeom prst="rect">
            <a:avLst/>
          </a:prstGeom>
        </p:spPr>
      </p:pic>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7177" y="2914228"/>
            <a:ext cx="380952" cy="380952"/>
          </a:xfrm>
          <a:prstGeom prst="rect">
            <a:avLst/>
          </a:prstGeom>
        </p:spPr>
      </p:pic>
      <p:pic>
        <p:nvPicPr>
          <p:cNvPr id="17" name="Picture 1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27177" y="7655079"/>
            <a:ext cx="380952" cy="380952"/>
          </a:xfrm>
          <a:prstGeom prst="rect">
            <a:avLst/>
          </a:prstGeom>
        </p:spPr>
      </p:pic>
      <p:pic>
        <p:nvPicPr>
          <p:cNvPr id="18" name="Picture 1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530276" y="8871367"/>
            <a:ext cx="380952" cy="380952"/>
          </a:xfrm>
          <a:prstGeom prst="rect">
            <a:avLst/>
          </a:prstGeom>
        </p:spPr>
      </p:pic>
      <p:pic>
        <p:nvPicPr>
          <p:cNvPr id="19" name="Picture 18"/>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29576" y="4885119"/>
            <a:ext cx="380952" cy="380952"/>
          </a:xfrm>
          <a:prstGeom prst="rect">
            <a:avLst/>
          </a:prstGeom>
        </p:spPr>
      </p:pic>
      <p:sp>
        <p:nvSpPr>
          <p:cNvPr id="160" name="Rectangle 159"/>
          <p:cNvSpPr/>
          <p:nvPr/>
        </p:nvSpPr>
        <p:spPr>
          <a:xfrm>
            <a:off x="488388" y="567971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4" name="Rectangle 203"/>
          <p:cNvSpPr/>
          <p:nvPr/>
        </p:nvSpPr>
        <p:spPr>
          <a:xfrm>
            <a:off x="488389" y="567971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5" name="Rectangle 204"/>
          <p:cNvSpPr/>
          <p:nvPr/>
        </p:nvSpPr>
        <p:spPr>
          <a:xfrm>
            <a:off x="488388" y="606092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6" name="Rectangle 205"/>
          <p:cNvSpPr/>
          <p:nvPr/>
        </p:nvSpPr>
        <p:spPr>
          <a:xfrm>
            <a:off x="488389" y="606092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7" name="Rectangle 206"/>
          <p:cNvSpPr/>
          <p:nvPr/>
        </p:nvSpPr>
        <p:spPr>
          <a:xfrm>
            <a:off x="488388" y="644213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488389" y="644213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9" name="Rectangle 208"/>
          <p:cNvSpPr/>
          <p:nvPr/>
        </p:nvSpPr>
        <p:spPr>
          <a:xfrm>
            <a:off x="488388" y="682334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0" name="Rectangle 209"/>
          <p:cNvSpPr/>
          <p:nvPr/>
        </p:nvSpPr>
        <p:spPr>
          <a:xfrm>
            <a:off x="488389" y="682334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488388" y="7204555"/>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488389" y="7204555"/>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3" name="Rectangle 212"/>
          <p:cNvSpPr/>
          <p:nvPr/>
        </p:nvSpPr>
        <p:spPr>
          <a:xfrm>
            <a:off x="461602" y="844906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4" name="Rectangle 213"/>
          <p:cNvSpPr/>
          <p:nvPr/>
        </p:nvSpPr>
        <p:spPr>
          <a:xfrm>
            <a:off x="461603" y="844906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5" name="Rectangle 214"/>
          <p:cNvSpPr/>
          <p:nvPr/>
        </p:nvSpPr>
        <p:spPr>
          <a:xfrm>
            <a:off x="461602" y="883027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6" name="Rectangle 215"/>
          <p:cNvSpPr/>
          <p:nvPr/>
        </p:nvSpPr>
        <p:spPr>
          <a:xfrm>
            <a:off x="461603" y="883027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7" name="Rectangle 216"/>
          <p:cNvSpPr/>
          <p:nvPr/>
        </p:nvSpPr>
        <p:spPr>
          <a:xfrm>
            <a:off x="461602" y="921148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8" name="Rectangle 217"/>
          <p:cNvSpPr/>
          <p:nvPr/>
        </p:nvSpPr>
        <p:spPr>
          <a:xfrm>
            <a:off x="461603" y="921148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9" name="Rectangle 218"/>
          <p:cNvSpPr/>
          <p:nvPr/>
        </p:nvSpPr>
        <p:spPr>
          <a:xfrm>
            <a:off x="461602" y="959269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0" name="Rectangle 219"/>
          <p:cNvSpPr/>
          <p:nvPr/>
        </p:nvSpPr>
        <p:spPr>
          <a:xfrm>
            <a:off x="461603" y="959269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1" name="TextBox 220"/>
          <p:cNvSpPr txBox="1"/>
          <p:nvPr/>
        </p:nvSpPr>
        <p:spPr>
          <a:xfrm>
            <a:off x="6144613" y="304214"/>
            <a:ext cx="1418237" cy="660117"/>
          </a:xfrm>
          <a:prstGeom prst="rect">
            <a:avLst/>
          </a:prstGeom>
          <a:noFill/>
          <a:ln w="3175">
            <a:noFill/>
          </a:ln>
        </p:spPr>
        <p:txBody>
          <a:bodyPr wrap="square" rtlCol="0">
            <a:spAutoFit/>
          </a:bodyPr>
          <a:lstStyle/>
          <a:p>
            <a:pPr>
              <a:lnSpc>
                <a:spcPct val="200000"/>
              </a:lnSpc>
            </a:pPr>
            <a:r>
              <a:rPr lang="en-US" sz="1000" dirty="0" err="1">
                <a:solidFill>
                  <a:schemeClr val="bg1"/>
                </a:solidFill>
                <a:latin typeface="Arial" panose="020B0604020202020204" pitchFamily="34" charset="0"/>
                <a:cs typeface="Arial" panose="020B0604020202020204" pitchFamily="34" charset="0"/>
              </a:rPr>
              <a:t>mail@mail.om</a:t>
            </a:r>
            <a:endParaRPr lang="en-US" sz="500" dirty="0">
              <a:solidFill>
                <a:schemeClr val="bg1"/>
              </a:solidFill>
              <a:latin typeface="Arial" panose="020B0604020202020204" pitchFamily="34" charset="0"/>
              <a:cs typeface="Arial" panose="020B0604020202020204" pitchFamily="34" charset="0"/>
            </a:endParaRPr>
          </a:p>
          <a:p>
            <a:pPr>
              <a:lnSpc>
                <a:spcPct val="200000"/>
              </a:lnSpc>
            </a:pPr>
            <a:r>
              <a:rPr lang="en-US" sz="1000" dirty="0" err="1">
                <a:solidFill>
                  <a:schemeClr val="bg1"/>
                </a:solidFill>
                <a:latin typeface="Arial" panose="020B0604020202020204" pitchFamily="34" charset="0"/>
                <a:cs typeface="Arial" panose="020B0604020202020204" pitchFamily="34" charset="0"/>
              </a:rPr>
              <a:t>Twitter.com</a:t>
            </a:r>
            <a:r>
              <a:rPr lang="en-US" sz="1000" dirty="0">
                <a:solidFill>
                  <a:schemeClr val="bg1"/>
                </a:solidFill>
                <a:latin typeface="Arial" panose="020B0604020202020204" pitchFamily="34" charset="0"/>
                <a:cs typeface="Arial" panose="020B0604020202020204" pitchFamily="34" charset="0"/>
              </a:rPr>
              <a:t>/#</a:t>
            </a:r>
            <a:r>
              <a:rPr lang="en-US" sz="1000" dirty="0" err="1">
                <a:solidFill>
                  <a:schemeClr val="bg1"/>
                </a:solidFill>
                <a:latin typeface="Arial" panose="020B0604020202020204" pitchFamily="34" charset="0"/>
                <a:cs typeface="Arial" panose="020B0604020202020204" pitchFamily="34" charset="0"/>
              </a:rPr>
              <a:t>meine</a:t>
            </a:r>
            <a:endParaRPr lang="en-US" sz="1000" dirty="0">
              <a:solidFill>
                <a:schemeClr val="bg1"/>
              </a:solidFill>
              <a:latin typeface="Arial" panose="020B0604020202020204" pitchFamily="34" charset="0"/>
              <a:cs typeface="Arial" panose="020B0604020202020204" pitchFamily="34" charset="0"/>
            </a:endParaRPr>
          </a:p>
        </p:txBody>
      </p:sp>
      <p:cxnSp>
        <p:nvCxnSpPr>
          <p:cNvPr id="223" name="Straight Connector 222"/>
          <p:cNvCxnSpPr/>
          <p:nvPr/>
        </p:nvCxnSpPr>
        <p:spPr>
          <a:xfrm>
            <a:off x="924218" y="5221621"/>
            <a:ext cx="2034883" cy="0"/>
          </a:xfrm>
          <a:prstGeom prst="line">
            <a:avLst/>
          </a:prstGeom>
          <a:ln w="3175">
            <a:solidFill>
              <a:srgbClr val="2C3038">
                <a:alpha val="20000"/>
              </a:srgb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924218" y="3240305"/>
            <a:ext cx="2008097" cy="0"/>
          </a:xfrm>
          <a:prstGeom prst="line">
            <a:avLst/>
          </a:prstGeom>
          <a:ln w="3175">
            <a:solidFill>
              <a:srgbClr val="2C3038">
                <a:alpha val="20000"/>
              </a:srgbClr>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924218" y="7986550"/>
            <a:ext cx="2008097" cy="0"/>
          </a:xfrm>
          <a:prstGeom prst="line">
            <a:avLst/>
          </a:prstGeom>
          <a:ln w="3175">
            <a:solidFill>
              <a:srgbClr val="2C3038">
                <a:alpha val="20000"/>
              </a:srgbClr>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a:off x="3964429" y="5478339"/>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4014629" y="7993956"/>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43" name="TextBox 242"/>
          <p:cNvSpPr txBox="1"/>
          <p:nvPr/>
        </p:nvSpPr>
        <p:spPr>
          <a:xfrm>
            <a:off x="3473057" y="8749815"/>
            <a:ext cx="3915727" cy="461665"/>
          </a:xfrm>
          <a:prstGeom prst="rect">
            <a:avLst/>
          </a:prstGeom>
          <a:noFill/>
        </p:spPr>
        <p:txBody>
          <a:bodyPr wrap="square" rtlCol="0">
            <a:spAutoFit/>
          </a:bodyPr>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LANGUES</a:t>
            </a:r>
          </a:p>
        </p:txBody>
      </p:sp>
      <p:cxnSp>
        <p:nvCxnSpPr>
          <p:cNvPr id="247" name="Straight Connector 246"/>
          <p:cNvCxnSpPr/>
          <p:nvPr/>
        </p:nvCxnSpPr>
        <p:spPr>
          <a:xfrm>
            <a:off x="3996774" y="9211480"/>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48" name="Oval 247"/>
          <p:cNvSpPr/>
          <p:nvPr/>
        </p:nvSpPr>
        <p:spPr>
          <a:xfrm>
            <a:off x="3911228" y="9314960"/>
            <a:ext cx="576242" cy="576242"/>
          </a:xfrm>
          <a:prstGeom prst="ellipse">
            <a:avLst/>
          </a:prstGeom>
          <a:solidFill>
            <a:schemeClr val="bg1">
              <a:alpha val="10000"/>
            </a:schemeClr>
          </a:solidFill>
          <a:ln w="285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TextBox 248"/>
          <p:cNvSpPr txBox="1"/>
          <p:nvPr/>
        </p:nvSpPr>
        <p:spPr>
          <a:xfrm>
            <a:off x="3939186" y="9479971"/>
            <a:ext cx="520327"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100%</a:t>
            </a:r>
          </a:p>
        </p:txBody>
      </p:sp>
      <p:sp>
        <p:nvSpPr>
          <p:cNvPr id="250" name="Oval 249"/>
          <p:cNvSpPr/>
          <p:nvPr/>
        </p:nvSpPr>
        <p:spPr>
          <a:xfrm>
            <a:off x="5138801" y="9322791"/>
            <a:ext cx="576242" cy="576242"/>
          </a:xfrm>
          <a:prstGeom prst="ellipse">
            <a:avLst/>
          </a:prstGeom>
          <a:solidFill>
            <a:schemeClr val="bg1">
              <a:alpha val="10000"/>
            </a:schemeClr>
          </a:solidFill>
          <a:ln w="285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TextBox 250"/>
          <p:cNvSpPr txBox="1"/>
          <p:nvPr/>
        </p:nvSpPr>
        <p:spPr>
          <a:xfrm>
            <a:off x="5194716" y="9487802"/>
            <a:ext cx="464413"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90%</a:t>
            </a:r>
          </a:p>
        </p:txBody>
      </p:sp>
      <p:sp>
        <p:nvSpPr>
          <p:cNvPr id="252" name="Oval 251"/>
          <p:cNvSpPr/>
          <p:nvPr/>
        </p:nvSpPr>
        <p:spPr>
          <a:xfrm>
            <a:off x="6366374" y="9335758"/>
            <a:ext cx="576242" cy="576242"/>
          </a:xfrm>
          <a:prstGeom prst="ellipse">
            <a:avLst/>
          </a:prstGeom>
          <a:solidFill>
            <a:schemeClr val="bg1">
              <a:alpha val="10000"/>
            </a:schemeClr>
          </a:solidFill>
          <a:ln w="285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TextBox 252"/>
          <p:cNvSpPr txBox="1"/>
          <p:nvPr/>
        </p:nvSpPr>
        <p:spPr>
          <a:xfrm>
            <a:off x="6422289" y="9500769"/>
            <a:ext cx="464413"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80%</a:t>
            </a:r>
          </a:p>
        </p:txBody>
      </p:sp>
      <p:pic>
        <p:nvPicPr>
          <p:cNvPr id="2" name="Image 1"/>
          <p:cNvPicPr>
            <a:picLocks noChangeAspect="1"/>
          </p:cNvPicPr>
          <p:nvPr/>
        </p:nvPicPr>
        <p:blipFill>
          <a:blip r:embed="rId13"/>
          <a:stretch>
            <a:fillRect/>
          </a:stretch>
        </p:blipFill>
        <p:spPr>
          <a:xfrm>
            <a:off x="152149" y="17975"/>
            <a:ext cx="3150269" cy="2102656"/>
          </a:xfrm>
          <a:prstGeom prst="rect">
            <a:avLst/>
          </a:prstGeom>
        </p:spPr>
      </p:pic>
      <p:sp>
        <p:nvSpPr>
          <p:cNvPr id="68" name="TextBox 192"/>
          <p:cNvSpPr txBox="1"/>
          <p:nvPr/>
        </p:nvSpPr>
        <p:spPr>
          <a:xfrm>
            <a:off x="3490911" y="2594551"/>
            <a:ext cx="3915727" cy="707886"/>
          </a:xfrm>
          <a:prstGeom prst="rect">
            <a:avLst/>
          </a:prstGeom>
          <a:noFill/>
        </p:spPr>
        <p:txBody>
          <a:bodyPr wrap="square" rtlCol="0">
            <a:spAutoFit/>
          </a:bodyPr>
          <a:lstStyle/>
          <a:p>
            <a:pPr lvl="0" defTabSz="457200">
              <a:defRPr/>
            </a:pPr>
            <a:r>
              <a:rPr lang="en-US" sz="1000" b="1" dirty="0">
                <a:solidFill>
                  <a:schemeClr val="bg1"/>
                </a:solidFill>
                <a:latin typeface="Arial" panose="020B0604020202020204" pitchFamily="34" charset="0"/>
                <a:cs typeface="Arial" panose="020B0604020202020204" pitchFamily="34" charset="0"/>
              </a:rPr>
              <a:t>COMPAGNY</a:t>
            </a:r>
            <a:r>
              <a:rPr lang="en-US" sz="1000" dirty="0">
                <a:solidFill>
                  <a:srgbClr val="404040"/>
                </a:solidFill>
                <a:latin typeface="Arial"/>
                <a:cs typeface="Arial"/>
              </a:rPr>
              <a:t> </a:t>
            </a:r>
            <a:r>
              <a:rPr lang="en-US" sz="1000" dirty="0">
                <a:solidFill>
                  <a:schemeClr val="bg1"/>
                </a:solidFill>
                <a:latin typeface="Arial"/>
                <a:cs typeface="Arial"/>
              </a:rPr>
              <a:t>|</a:t>
            </a:r>
            <a:r>
              <a:rPr lang="en-US" sz="1000" dirty="0">
                <a:solidFill>
                  <a:srgbClr val="404040"/>
                </a:solidFill>
                <a:latin typeface="Arial"/>
                <a:cs typeface="Arial"/>
              </a:rPr>
              <a:t> </a:t>
            </a:r>
            <a:r>
              <a:rPr lang="de-DE" sz="1000" b="1" dirty="0">
                <a:solidFill>
                  <a:srgbClr val="0C75AE"/>
                </a:solidFill>
                <a:latin typeface="Arial"/>
                <a:cs typeface="Arial"/>
              </a:rPr>
              <a:t>POSITIONSTITEL</a:t>
            </a:r>
            <a:r>
              <a:rPr lang="de-DE" sz="1000" dirty="0">
                <a:solidFill>
                  <a:srgbClr val="0C75AE"/>
                </a:solidFill>
                <a:ea typeface="ＭＳ Ｐゴシック" charset="0"/>
                <a:cs typeface="Calibri"/>
              </a:rPr>
              <a:t> </a:t>
            </a:r>
            <a:r>
              <a:rPr lang="en-US" sz="1000" dirty="0">
                <a:solidFill>
                  <a:srgbClr val="0C75AE"/>
                </a:solidFill>
                <a:latin typeface="Arial"/>
                <a:cs typeface="Arial"/>
              </a:rPr>
              <a:t>| </a:t>
            </a:r>
            <a:r>
              <a:rPr lang="en-US" sz="1000" b="1" dirty="0">
                <a:solidFill>
                  <a:schemeClr val="tx1">
                    <a:lumMod val="50000"/>
                    <a:lumOff val="50000"/>
                  </a:schemeClr>
                </a:solidFill>
                <a:latin typeface="Arial"/>
                <a:cs typeface="Arial"/>
              </a:rPr>
              <a:t>2015– 2010</a:t>
            </a:r>
            <a:endParaRPr lang="fr-FR" sz="1000" b="1" dirty="0">
              <a:solidFill>
                <a:schemeClr val="tx1">
                  <a:lumMod val="50000"/>
                  <a:lumOff val="50000"/>
                </a:schemeClr>
              </a:solidFill>
              <a:latin typeface="Arial"/>
              <a:cs typeface="Arial"/>
            </a:endParaRPr>
          </a:p>
          <a:p>
            <a:pPr lvl="0" defTabSz="457200">
              <a:defRPr/>
            </a:pP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Positionen</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hier </a:t>
            </a:r>
            <a:r>
              <a:rPr lang="fr-FR" sz="1000" dirty="0" err="1">
                <a:solidFill>
                  <a:schemeClr val="bg1">
                    <a:lumMod val="85000"/>
                  </a:schemeClr>
                </a:solidFill>
                <a:latin typeface="Arial" panose="020B0604020202020204" pitchFamily="34" charset="0"/>
                <a:cs typeface="Arial" panose="020B0604020202020204" pitchFamily="34" charset="0"/>
              </a:rPr>
              <a:t>innehatten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auch</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Ihre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Aufgaben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und</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Anzahl</a:t>
            </a:r>
            <a:r>
              <a:rPr lang="fr-FR" sz="1000" dirty="0">
                <a:solidFill>
                  <a:schemeClr val="bg1">
                    <a:lumMod val="85000"/>
                  </a:schemeClr>
                </a:solidFill>
                <a:latin typeface="Arial" panose="020B0604020202020204" pitchFamily="34" charset="0"/>
                <a:cs typeface="Arial" panose="020B0604020202020204" pitchFamily="34" charset="0"/>
              </a:rPr>
              <a:t> der </a:t>
            </a:r>
            <a:r>
              <a:rPr lang="fr-FR" sz="1000" dirty="0" err="1">
                <a:solidFill>
                  <a:schemeClr val="bg1">
                    <a:lumMod val="85000"/>
                  </a:schemeClr>
                </a:solidFill>
                <a:latin typeface="Arial" panose="020B0604020202020204" pitchFamily="34" charset="0"/>
                <a:cs typeface="Arial" panose="020B0604020202020204" pitchFamily="34" charset="0"/>
              </a:rPr>
              <a:t>Personen</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beaufsichtigen</a:t>
            </a:r>
            <a:endParaRPr lang="fr-FR" sz="1000" dirty="0">
              <a:solidFill>
                <a:srgbClr val="7F7F7F"/>
              </a:solidFill>
              <a:ea typeface="ＭＳ Ｐゴシック" charset="0"/>
              <a:cs typeface="Calibri"/>
            </a:endParaRPr>
          </a:p>
        </p:txBody>
      </p:sp>
      <p:sp>
        <p:nvSpPr>
          <p:cNvPr id="70" name="TextBox 196"/>
          <p:cNvSpPr txBox="1"/>
          <p:nvPr/>
        </p:nvSpPr>
        <p:spPr>
          <a:xfrm>
            <a:off x="3502344" y="6201782"/>
            <a:ext cx="3915727" cy="553998"/>
          </a:xfrm>
          <a:prstGeom prst="rect">
            <a:avLst/>
          </a:prstGeom>
          <a:noFill/>
        </p:spPr>
        <p:txBody>
          <a:bodyPr wrap="square" rtlCol="0">
            <a:spAutoFit/>
          </a:bodyPr>
          <a:lstStyle/>
          <a:p>
            <a:pPr lvl="0" defTabSz="457200">
              <a:defRPr/>
            </a:pPr>
            <a:r>
              <a:rPr lang="de-DE" sz="1000" b="1" dirty="0">
                <a:solidFill>
                  <a:schemeClr val="bg1"/>
                </a:solidFill>
                <a:latin typeface="Arial" panose="020B0604020202020204" pitchFamily="34" charset="0"/>
                <a:cs typeface="Arial" panose="020B0604020202020204" pitchFamily="34" charset="0"/>
              </a:rPr>
              <a:t>UNIVERSITÄT- DIPLOM - </a:t>
            </a:r>
            <a:r>
              <a:rPr lang="en-US" sz="1000" b="1" dirty="0">
                <a:solidFill>
                  <a:schemeClr val="bg1"/>
                </a:solidFill>
                <a:latin typeface="Arial" panose="020B0604020202020204" pitchFamily="34" charset="0"/>
                <a:cs typeface="Arial" panose="020B0604020202020204" pitchFamily="34" charset="0"/>
              </a:rPr>
              <a:t> 2000</a:t>
            </a:r>
            <a:endParaRPr lang="fr-FR" sz="1000" b="1" dirty="0">
              <a:solidFill>
                <a:schemeClr val="bg1"/>
              </a:solidFill>
              <a:latin typeface="Arial" panose="020B0604020202020204" pitchFamily="34" charset="0"/>
              <a:cs typeface="Arial" panose="020B0604020202020204" pitchFamily="34" charset="0"/>
            </a:endParaRPr>
          </a:p>
          <a:p>
            <a:pPr lvl="0" defTabSz="457200">
              <a:defRPr/>
            </a:pP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in </a:t>
            </a:r>
            <a:r>
              <a:rPr lang="fr-FR" sz="1000" dirty="0" err="1">
                <a:solidFill>
                  <a:schemeClr val="bg1">
                    <a:lumMod val="85000"/>
                  </a:schemeClr>
                </a:solidFill>
                <a:latin typeface="Arial" panose="020B0604020202020204" pitchFamily="34" charset="0"/>
                <a:cs typeface="Arial" panose="020B0604020202020204" pitchFamily="34" charset="0"/>
              </a:rPr>
              <a:t>einer</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Zeile</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Ziele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und</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Besonderheiten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dieser</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Schulung</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Ihre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Erwähnung</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wenn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eine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hatten</a:t>
            </a:r>
            <a:r>
              <a:rPr lang="fr-FR" sz="1000" dirty="0">
                <a:solidFill>
                  <a:schemeClr val="bg1">
                    <a:lumMod val="85000"/>
                  </a:schemeClr>
                </a:solidFill>
                <a:latin typeface="Arial" panose="020B0604020202020204" pitchFamily="34" charset="0"/>
                <a:cs typeface="Arial" panose="020B0604020202020204" pitchFamily="34" charset="0"/>
              </a:rPr>
              <a:t>. </a:t>
            </a:r>
          </a:p>
        </p:txBody>
      </p:sp>
      <p:sp>
        <p:nvSpPr>
          <p:cNvPr id="71" name="TextBox 196"/>
          <p:cNvSpPr txBox="1"/>
          <p:nvPr/>
        </p:nvSpPr>
        <p:spPr>
          <a:xfrm>
            <a:off x="3502345" y="6838285"/>
            <a:ext cx="3915727" cy="553998"/>
          </a:xfrm>
          <a:prstGeom prst="rect">
            <a:avLst/>
          </a:prstGeom>
          <a:noFill/>
        </p:spPr>
        <p:txBody>
          <a:bodyPr wrap="square" rtlCol="0">
            <a:spAutoFit/>
          </a:bodyPr>
          <a:lstStyle/>
          <a:p>
            <a:pPr lvl="0" defTabSz="457200">
              <a:defRPr/>
            </a:pPr>
            <a:r>
              <a:rPr lang="de-DE" sz="1000" b="1" dirty="0">
                <a:solidFill>
                  <a:schemeClr val="bg1"/>
                </a:solidFill>
                <a:latin typeface="Arial" panose="020B0604020202020204" pitchFamily="34" charset="0"/>
                <a:cs typeface="Arial" panose="020B0604020202020204" pitchFamily="34" charset="0"/>
              </a:rPr>
              <a:t>UNIVERSITÄT- DIPLOM - </a:t>
            </a:r>
            <a:r>
              <a:rPr lang="en-US" sz="1000" b="1" dirty="0">
                <a:solidFill>
                  <a:schemeClr val="bg1"/>
                </a:solidFill>
                <a:latin typeface="Arial" panose="020B0604020202020204" pitchFamily="34" charset="0"/>
                <a:cs typeface="Arial" panose="020B0604020202020204" pitchFamily="34" charset="0"/>
              </a:rPr>
              <a:t> 2000</a:t>
            </a:r>
            <a:endParaRPr lang="fr-FR" sz="1000" b="1" dirty="0">
              <a:solidFill>
                <a:schemeClr val="bg1"/>
              </a:solidFill>
              <a:latin typeface="Arial" panose="020B0604020202020204" pitchFamily="34" charset="0"/>
              <a:cs typeface="Arial" panose="020B0604020202020204" pitchFamily="34" charset="0"/>
            </a:endParaRPr>
          </a:p>
          <a:p>
            <a:pPr lvl="0" defTabSz="457200">
              <a:defRPr/>
            </a:pP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in </a:t>
            </a:r>
            <a:r>
              <a:rPr lang="fr-FR" sz="1000" dirty="0" err="1">
                <a:solidFill>
                  <a:schemeClr val="bg1">
                    <a:lumMod val="85000"/>
                  </a:schemeClr>
                </a:solidFill>
                <a:latin typeface="Arial" panose="020B0604020202020204" pitchFamily="34" charset="0"/>
                <a:cs typeface="Arial" panose="020B0604020202020204" pitchFamily="34" charset="0"/>
              </a:rPr>
              <a:t>einer</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Zeile</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Ziele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und</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Besonderheiten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dieser</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Schulung</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Ihre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Erwähnung</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wenn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eine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hatten</a:t>
            </a:r>
            <a:r>
              <a:rPr lang="fr-FR" sz="1000" dirty="0">
                <a:solidFill>
                  <a:schemeClr val="bg1">
                    <a:lumMod val="85000"/>
                  </a:schemeClr>
                </a:solidFill>
                <a:latin typeface="Arial" panose="020B0604020202020204" pitchFamily="34" charset="0"/>
                <a:cs typeface="Arial" panose="020B0604020202020204" pitchFamily="34" charset="0"/>
              </a:rPr>
              <a:t>. </a:t>
            </a:r>
          </a:p>
        </p:txBody>
      </p:sp>
      <p:sp>
        <p:nvSpPr>
          <p:cNvPr id="74" name="TextBox 192">
            <a:extLst>
              <a:ext uri="{FF2B5EF4-FFF2-40B4-BE49-F238E27FC236}">
                <a16:creationId xmlns:a16="http://schemas.microsoft.com/office/drawing/2014/main" id="{C1E78FF7-1735-1D40-A6D5-B90379E63D08}"/>
              </a:ext>
            </a:extLst>
          </p:cNvPr>
          <p:cNvSpPr txBox="1"/>
          <p:nvPr/>
        </p:nvSpPr>
        <p:spPr>
          <a:xfrm>
            <a:off x="3512419" y="3441043"/>
            <a:ext cx="3915727" cy="707886"/>
          </a:xfrm>
          <a:prstGeom prst="rect">
            <a:avLst/>
          </a:prstGeom>
          <a:noFill/>
        </p:spPr>
        <p:txBody>
          <a:bodyPr wrap="square" rtlCol="0">
            <a:spAutoFit/>
          </a:bodyPr>
          <a:lstStyle/>
          <a:p>
            <a:pPr lvl="0" defTabSz="457200">
              <a:defRPr/>
            </a:pPr>
            <a:r>
              <a:rPr lang="en-US" sz="1000" b="1" dirty="0">
                <a:solidFill>
                  <a:schemeClr val="bg1"/>
                </a:solidFill>
                <a:latin typeface="Arial" panose="020B0604020202020204" pitchFamily="34" charset="0"/>
                <a:cs typeface="Arial" panose="020B0604020202020204" pitchFamily="34" charset="0"/>
              </a:rPr>
              <a:t>COMPAGNY</a:t>
            </a:r>
            <a:r>
              <a:rPr lang="en-US" sz="1000" dirty="0">
                <a:solidFill>
                  <a:srgbClr val="404040"/>
                </a:solidFill>
                <a:latin typeface="Arial"/>
                <a:cs typeface="Arial"/>
              </a:rPr>
              <a:t> </a:t>
            </a:r>
            <a:r>
              <a:rPr lang="en-US" sz="1000" dirty="0">
                <a:solidFill>
                  <a:schemeClr val="bg1"/>
                </a:solidFill>
                <a:latin typeface="Arial"/>
                <a:cs typeface="Arial"/>
              </a:rPr>
              <a:t>|</a:t>
            </a:r>
            <a:r>
              <a:rPr lang="en-US" sz="1000" dirty="0">
                <a:solidFill>
                  <a:srgbClr val="404040"/>
                </a:solidFill>
                <a:latin typeface="Arial"/>
                <a:cs typeface="Arial"/>
              </a:rPr>
              <a:t> </a:t>
            </a:r>
            <a:r>
              <a:rPr lang="de-DE" sz="1000" b="1" dirty="0">
                <a:solidFill>
                  <a:srgbClr val="0C75AE"/>
                </a:solidFill>
                <a:latin typeface="Arial"/>
                <a:cs typeface="Arial"/>
              </a:rPr>
              <a:t>POSITIONSTITEL</a:t>
            </a:r>
            <a:r>
              <a:rPr lang="de-DE" sz="1000" dirty="0">
                <a:solidFill>
                  <a:srgbClr val="0C75AE"/>
                </a:solidFill>
                <a:ea typeface="ＭＳ Ｐゴシック" charset="0"/>
                <a:cs typeface="Calibri"/>
              </a:rPr>
              <a:t> </a:t>
            </a:r>
            <a:r>
              <a:rPr lang="en-US" sz="1000" dirty="0">
                <a:solidFill>
                  <a:srgbClr val="0C75AE"/>
                </a:solidFill>
                <a:latin typeface="Arial"/>
                <a:cs typeface="Arial"/>
              </a:rPr>
              <a:t>| </a:t>
            </a:r>
            <a:r>
              <a:rPr lang="en-US" sz="1000" b="1" dirty="0">
                <a:solidFill>
                  <a:schemeClr val="tx1">
                    <a:lumMod val="50000"/>
                    <a:lumOff val="50000"/>
                  </a:schemeClr>
                </a:solidFill>
                <a:latin typeface="Arial"/>
                <a:cs typeface="Arial"/>
              </a:rPr>
              <a:t>2015– 2010</a:t>
            </a:r>
            <a:endParaRPr lang="fr-FR" sz="1000" b="1" dirty="0">
              <a:solidFill>
                <a:schemeClr val="tx1">
                  <a:lumMod val="50000"/>
                  <a:lumOff val="50000"/>
                </a:schemeClr>
              </a:solidFill>
              <a:latin typeface="Arial"/>
              <a:cs typeface="Arial"/>
            </a:endParaRPr>
          </a:p>
          <a:p>
            <a:pPr lvl="0" defTabSz="457200">
              <a:defRPr/>
            </a:pP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Positionen</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hier </a:t>
            </a:r>
            <a:r>
              <a:rPr lang="fr-FR" sz="1000" dirty="0" err="1">
                <a:solidFill>
                  <a:schemeClr val="bg1">
                    <a:lumMod val="85000"/>
                  </a:schemeClr>
                </a:solidFill>
                <a:latin typeface="Arial" panose="020B0604020202020204" pitchFamily="34" charset="0"/>
                <a:cs typeface="Arial" panose="020B0604020202020204" pitchFamily="34" charset="0"/>
              </a:rPr>
              <a:t>innehatten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auch</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Ihre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Aufgaben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und</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Anzahl</a:t>
            </a:r>
            <a:r>
              <a:rPr lang="fr-FR" sz="1000" dirty="0">
                <a:solidFill>
                  <a:schemeClr val="bg1">
                    <a:lumMod val="85000"/>
                  </a:schemeClr>
                </a:solidFill>
                <a:latin typeface="Arial" panose="020B0604020202020204" pitchFamily="34" charset="0"/>
                <a:cs typeface="Arial" panose="020B0604020202020204" pitchFamily="34" charset="0"/>
              </a:rPr>
              <a:t> der </a:t>
            </a:r>
            <a:r>
              <a:rPr lang="fr-FR" sz="1000" dirty="0" err="1">
                <a:solidFill>
                  <a:schemeClr val="bg1">
                    <a:lumMod val="85000"/>
                  </a:schemeClr>
                </a:solidFill>
                <a:latin typeface="Arial" panose="020B0604020202020204" pitchFamily="34" charset="0"/>
                <a:cs typeface="Arial" panose="020B0604020202020204" pitchFamily="34" charset="0"/>
              </a:rPr>
              <a:t>Personen</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beaufsichtigen</a:t>
            </a:r>
            <a:endParaRPr lang="fr-FR" sz="1000" dirty="0">
              <a:solidFill>
                <a:srgbClr val="7F7F7F"/>
              </a:solidFill>
              <a:ea typeface="ＭＳ Ｐゴシック" charset="0"/>
              <a:cs typeface="Calibri"/>
            </a:endParaRPr>
          </a:p>
        </p:txBody>
      </p:sp>
      <p:sp>
        <p:nvSpPr>
          <p:cNvPr id="76" name="TextBox 192">
            <a:extLst>
              <a:ext uri="{FF2B5EF4-FFF2-40B4-BE49-F238E27FC236}">
                <a16:creationId xmlns:a16="http://schemas.microsoft.com/office/drawing/2014/main" id="{B7A1721B-7239-0345-88E9-630E113B0D55}"/>
              </a:ext>
            </a:extLst>
          </p:cNvPr>
          <p:cNvSpPr txBox="1"/>
          <p:nvPr/>
        </p:nvSpPr>
        <p:spPr>
          <a:xfrm>
            <a:off x="3512419" y="4284384"/>
            <a:ext cx="3915727" cy="707886"/>
          </a:xfrm>
          <a:prstGeom prst="rect">
            <a:avLst/>
          </a:prstGeom>
          <a:noFill/>
        </p:spPr>
        <p:txBody>
          <a:bodyPr wrap="square" rtlCol="0">
            <a:spAutoFit/>
          </a:bodyPr>
          <a:lstStyle/>
          <a:p>
            <a:pPr lvl="0" defTabSz="457200">
              <a:defRPr/>
            </a:pPr>
            <a:r>
              <a:rPr lang="en-US" sz="1000" b="1" dirty="0">
                <a:solidFill>
                  <a:schemeClr val="bg1"/>
                </a:solidFill>
                <a:latin typeface="Arial" panose="020B0604020202020204" pitchFamily="34" charset="0"/>
                <a:cs typeface="Arial" panose="020B0604020202020204" pitchFamily="34" charset="0"/>
              </a:rPr>
              <a:t>COMPAGNY</a:t>
            </a:r>
            <a:r>
              <a:rPr lang="en-US" sz="1000" dirty="0">
                <a:solidFill>
                  <a:srgbClr val="404040"/>
                </a:solidFill>
                <a:latin typeface="Arial"/>
                <a:cs typeface="Arial"/>
              </a:rPr>
              <a:t> </a:t>
            </a:r>
            <a:r>
              <a:rPr lang="en-US" sz="1000" dirty="0">
                <a:solidFill>
                  <a:schemeClr val="bg1"/>
                </a:solidFill>
                <a:latin typeface="Arial"/>
                <a:cs typeface="Arial"/>
              </a:rPr>
              <a:t>|</a:t>
            </a:r>
            <a:r>
              <a:rPr lang="en-US" sz="1000" dirty="0">
                <a:solidFill>
                  <a:srgbClr val="404040"/>
                </a:solidFill>
                <a:latin typeface="Arial"/>
                <a:cs typeface="Arial"/>
              </a:rPr>
              <a:t> </a:t>
            </a:r>
            <a:r>
              <a:rPr lang="de-DE" sz="1000" b="1" dirty="0">
                <a:solidFill>
                  <a:srgbClr val="0C75AE"/>
                </a:solidFill>
                <a:latin typeface="Arial"/>
                <a:cs typeface="Arial"/>
              </a:rPr>
              <a:t>POSITIONSTITEL</a:t>
            </a:r>
            <a:r>
              <a:rPr lang="de-DE" sz="1000" dirty="0">
                <a:solidFill>
                  <a:srgbClr val="0C75AE"/>
                </a:solidFill>
                <a:ea typeface="ＭＳ Ｐゴシック" charset="0"/>
                <a:cs typeface="Calibri"/>
              </a:rPr>
              <a:t> </a:t>
            </a:r>
            <a:r>
              <a:rPr lang="en-US" sz="1000" dirty="0">
                <a:solidFill>
                  <a:srgbClr val="0C75AE"/>
                </a:solidFill>
                <a:latin typeface="Arial"/>
                <a:cs typeface="Arial"/>
              </a:rPr>
              <a:t>| </a:t>
            </a:r>
            <a:r>
              <a:rPr lang="en-US" sz="1000" b="1" dirty="0">
                <a:solidFill>
                  <a:schemeClr val="tx1">
                    <a:lumMod val="50000"/>
                    <a:lumOff val="50000"/>
                  </a:schemeClr>
                </a:solidFill>
                <a:latin typeface="Arial"/>
                <a:cs typeface="Arial"/>
              </a:rPr>
              <a:t>2015– 2010</a:t>
            </a:r>
            <a:endParaRPr lang="fr-FR" sz="1000" b="1" dirty="0">
              <a:solidFill>
                <a:schemeClr val="tx1">
                  <a:lumMod val="50000"/>
                  <a:lumOff val="50000"/>
                </a:schemeClr>
              </a:solidFill>
              <a:latin typeface="Arial"/>
              <a:cs typeface="Arial"/>
            </a:endParaRPr>
          </a:p>
          <a:p>
            <a:pPr lvl="0" defTabSz="457200">
              <a:defRPr/>
            </a:pP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Positionen</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hier </a:t>
            </a:r>
            <a:r>
              <a:rPr lang="fr-FR" sz="1000" dirty="0" err="1">
                <a:solidFill>
                  <a:schemeClr val="bg1">
                    <a:lumMod val="85000"/>
                  </a:schemeClr>
                </a:solidFill>
                <a:latin typeface="Arial" panose="020B0604020202020204" pitchFamily="34" charset="0"/>
                <a:cs typeface="Arial" panose="020B0604020202020204" pitchFamily="34" charset="0"/>
              </a:rPr>
              <a:t>innehatten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Beschreiben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auch</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Ihre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Aufgaben</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und</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Anzahl</a:t>
            </a:r>
            <a:r>
              <a:rPr lang="fr-FR" sz="1000" dirty="0">
                <a:solidFill>
                  <a:schemeClr val="bg1">
                    <a:lumMod val="85000"/>
                  </a:schemeClr>
                </a:solidFill>
                <a:latin typeface="Arial" panose="020B0604020202020204" pitchFamily="34" charset="0"/>
                <a:cs typeface="Arial" panose="020B0604020202020204" pitchFamily="34" charset="0"/>
              </a:rPr>
              <a:t> der </a:t>
            </a:r>
            <a:r>
              <a:rPr lang="fr-FR" sz="1000" dirty="0" err="1">
                <a:solidFill>
                  <a:schemeClr val="bg1">
                    <a:lumMod val="85000"/>
                  </a:schemeClr>
                </a:solidFill>
                <a:latin typeface="Arial" panose="020B0604020202020204" pitchFamily="34" charset="0"/>
                <a:cs typeface="Arial" panose="020B0604020202020204" pitchFamily="34" charset="0"/>
              </a:rPr>
              <a:t>Personen</a:t>
            </a:r>
            <a:r>
              <a:rPr lang="fr-FR" sz="1000" dirty="0">
                <a:solidFill>
                  <a:schemeClr val="bg1">
                    <a:lumMod val="85000"/>
                  </a:schemeClr>
                </a:solidFill>
                <a:latin typeface="Arial" panose="020B0604020202020204" pitchFamily="34" charset="0"/>
                <a:cs typeface="Arial" panose="020B0604020202020204" pitchFamily="34" charset="0"/>
              </a:rPr>
              <a:t>, die </a:t>
            </a:r>
            <a:r>
              <a:rPr lang="fr-FR" sz="1000" dirty="0" err="1">
                <a:solidFill>
                  <a:schemeClr val="bg1">
                    <a:lumMod val="85000"/>
                  </a:schemeClr>
                </a:solidFill>
                <a:latin typeface="Arial" panose="020B0604020202020204" pitchFamily="34" charset="0"/>
                <a:cs typeface="Arial" panose="020B0604020202020204" pitchFamily="34" charset="0"/>
              </a:rPr>
              <a:t>Sie</a:t>
            </a:r>
            <a:r>
              <a:rPr lang="fr-FR" sz="1000" dirty="0">
                <a:solidFill>
                  <a:schemeClr val="bg1">
                    <a:lumMod val="85000"/>
                  </a:schemeClr>
                </a:solidFill>
                <a:latin typeface="Arial" panose="020B0604020202020204" pitchFamily="34" charset="0"/>
                <a:cs typeface="Arial" panose="020B0604020202020204" pitchFamily="34" charset="0"/>
              </a:rPr>
              <a:t> </a:t>
            </a:r>
            <a:r>
              <a:rPr lang="fr-FR" sz="1000" dirty="0" err="1">
                <a:solidFill>
                  <a:schemeClr val="bg1">
                    <a:lumMod val="85000"/>
                  </a:schemeClr>
                </a:solidFill>
                <a:latin typeface="Arial" panose="020B0604020202020204" pitchFamily="34" charset="0"/>
                <a:cs typeface="Arial" panose="020B0604020202020204" pitchFamily="34" charset="0"/>
              </a:rPr>
              <a:t>beaufsichtigen</a:t>
            </a:r>
            <a:endParaRPr lang="fr-FR" sz="1000" dirty="0">
              <a:solidFill>
                <a:srgbClr val="7F7F7F"/>
              </a:solidFill>
              <a:ea typeface="ＭＳ Ｐゴシック" charset="0"/>
              <a:cs typeface="Calibri"/>
            </a:endParaRPr>
          </a:p>
        </p:txBody>
      </p:sp>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393</TotalTime>
  <Words>311</Words>
  <Application>Microsoft Macintosh PowerPoint</Application>
  <PresentationFormat>Personnalisé</PresentationFormat>
  <Paragraphs>52</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89</cp:revision>
  <dcterms:created xsi:type="dcterms:W3CDTF">2015-04-27T10:39:12Z</dcterms:created>
  <dcterms:modified xsi:type="dcterms:W3CDTF">2020-08-26T16:25:10Z</dcterms:modified>
</cp:coreProperties>
</file>