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5AE"/>
    <a:srgbClr val="2C3038"/>
    <a:srgbClr val="272F3D"/>
    <a:srgbClr val="222222"/>
    <a:srgbClr val="B3EDFF"/>
    <a:srgbClr val="E1F8FF"/>
    <a:srgbClr val="D7FEB4"/>
    <a:srgbClr val="FFE7E7"/>
    <a:srgbClr val="F0FFC9"/>
    <a:srgbClr val="2A2A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2475BD-D46E-7042-B500-173D0B44CE30}" v="32" dt="2020-08-26T16:24:37.1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44" autoAdjust="0"/>
    <p:restoredTop sz="94660"/>
  </p:normalViewPr>
  <p:slideViewPr>
    <p:cSldViewPr snapToGrid="0">
      <p:cViewPr>
        <p:scale>
          <a:sx n="125" d="100"/>
          <a:sy n="125" d="100"/>
        </p:scale>
        <p:origin x="592" y="-264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3A2475BD-D46E-7042-B500-173D0B44CE30}"/>
    <pc:docChg chg="undo custSel modSld">
      <pc:chgData name="Axel Maille" userId="065ad68c099279a8" providerId="LiveId" clId="{3A2475BD-D46E-7042-B500-173D0B44CE30}" dt="2020-08-26T16:25:10.327" v="209" actId="20577"/>
      <pc:docMkLst>
        <pc:docMk/>
      </pc:docMkLst>
      <pc:sldChg chg="addSp delSp modSp mod">
        <pc:chgData name="Axel Maille" userId="065ad68c099279a8" providerId="LiveId" clId="{3A2475BD-D46E-7042-B500-173D0B44CE30}" dt="2020-08-26T16:25:10.327" v="209" actId="20577"/>
        <pc:sldMkLst>
          <pc:docMk/>
          <pc:sldMk cId="3985441762" sldId="256"/>
        </pc:sldMkLst>
        <pc:spChg chg="mod">
          <ac:chgData name="Axel Maille" userId="065ad68c099279a8" providerId="LiveId" clId="{3A2475BD-D46E-7042-B500-173D0B44CE30}" dt="2020-08-26T16:20:20.348" v="56" actId="20577"/>
          <ac:spMkLst>
            <pc:docMk/>
            <pc:sldMk cId="3985441762" sldId="256"/>
            <ac:spMk id="7" creationId="{00000000-0000-0000-0000-000000000000}"/>
          </ac:spMkLst>
        </pc:spChg>
        <pc:spChg chg="mod">
          <ac:chgData name="Axel Maille" userId="065ad68c099279a8" providerId="LiveId" clId="{3A2475BD-D46E-7042-B500-173D0B44CE30}" dt="2020-08-26T16:20:42.828" v="108" actId="20577"/>
          <ac:spMkLst>
            <pc:docMk/>
            <pc:sldMk cId="3985441762" sldId="256"/>
            <ac:spMk id="8" creationId="{00000000-0000-0000-0000-000000000000}"/>
          </ac:spMkLst>
        </pc:spChg>
        <pc:spChg chg="mod">
          <ac:chgData name="Axel Maille" userId="065ad68c099279a8" providerId="LiveId" clId="{3A2475BD-D46E-7042-B500-173D0B44CE30}" dt="2020-08-26T16:18:54.370" v="28" actId="6549"/>
          <ac:spMkLst>
            <pc:docMk/>
            <pc:sldMk cId="3985441762" sldId="256"/>
            <ac:spMk id="9" creationId="{00000000-0000-0000-0000-000000000000}"/>
          </ac:spMkLst>
        </pc:spChg>
        <pc:spChg chg="add del mod">
          <ac:chgData name="Axel Maille" userId="065ad68c099279a8" providerId="LiveId" clId="{3A2475BD-D46E-7042-B500-173D0B44CE30}" dt="2020-08-26T16:22:32.292" v="133" actId="478"/>
          <ac:spMkLst>
            <pc:docMk/>
            <pc:sldMk cId="3985441762" sldId="256"/>
            <ac:spMk id="66" creationId="{EF9A5BCE-6D44-9D47-A8A6-866FA9C9DAB4}"/>
          </ac:spMkLst>
        </pc:spChg>
        <pc:spChg chg="add del mod">
          <ac:chgData name="Axel Maille" userId="065ad68c099279a8" providerId="LiveId" clId="{3A2475BD-D46E-7042-B500-173D0B44CE30}" dt="2020-08-26T16:22:30.795" v="132" actId="478"/>
          <ac:spMkLst>
            <pc:docMk/>
            <pc:sldMk cId="3985441762" sldId="256"/>
            <ac:spMk id="67" creationId="{81C93D7A-ECDF-C44D-8D00-2F955E354850}"/>
          </ac:spMkLst>
        </pc:spChg>
        <pc:spChg chg="mod">
          <ac:chgData name="Axel Maille" userId="065ad68c099279a8" providerId="LiveId" clId="{3A2475BD-D46E-7042-B500-173D0B44CE30}" dt="2020-08-26T16:22:37.547" v="134" actId="1076"/>
          <ac:spMkLst>
            <pc:docMk/>
            <pc:sldMk cId="3985441762" sldId="256"/>
            <ac:spMk id="68" creationId="{00000000-0000-0000-0000-000000000000}"/>
          </ac:spMkLst>
        </pc:spChg>
        <pc:spChg chg="del mod">
          <ac:chgData name="Axel Maille" userId="065ad68c099279a8" providerId="LiveId" clId="{3A2475BD-D46E-7042-B500-173D0B44CE30}" dt="2020-08-26T16:21:34.534" v="118" actId="478"/>
          <ac:spMkLst>
            <pc:docMk/>
            <pc:sldMk cId="3985441762" sldId="256"/>
            <ac:spMk id="69" creationId="{00000000-0000-0000-0000-000000000000}"/>
          </ac:spMkLst>
        </pc:spChg>
        <pc:spChg chg="mod">
          <ac:chgData name="Axel Maille" userId="065ad68c099279a8" providerId="LiveId" clId="{3A2475BD-D46E-7042-B500-173D0B44CE30}" dt="2020-08-26T16:23:26.880" v="146" actId="1076"/>
          <ac:spMkLst>
            <pc:docMk/>
            <pc:sldMk cId="3985441762" sldId="256"/>
            <ac:spMk id="70" creationId="{00000000-0000-0000-0000-000000000000}"/>
          </ac:spMkLst>
        </pc:spChg>
        <pc:spChg chg="mod">
          <ac:chgData name="Axel Maille" userId="065ad68c099279a8" providerId="LiveId" clId="{3A2475BD-D46E-7042-B500-173D0B44CE30}" dt="2020-08-26T16:23:22.944" v="145" actId="1076"/>
          <ac:spMkLst>
            <pc:docMk/>
            <pc:sldMk cId="3985441762" sldId="256"/>
            <ac:spMk id="71" creationId="{00000000-0000-0000-0000-000000000000}"/>
          </ac:spMkLst>
        </pc:spChg>
        <pc:spChg chg="del mod">
          <ac:chgData name="Axel Maille" userId="065ad68c099279a8" providerId="LiveId" clId="{3A2475BD-D46E-7042-B500-173D0B44CE30}" dt="2020-08-26T16:21:36.049" v="119" actId="478"/>
          <ac:spMkLst>
            <pc:docMk/>
            <pc:sldMk cId="3985441762" sldId="256"/>
            <ac:spMk id="72" creationId="{00000000-0000-0000-0000-000000000000}"/>
          </ac:spMkLst>
        </pc:spChg>
        <pc:spChg chg="add del mod">
          <ac:chgData name="Axel Maille" userId="065ad68c099279a8" providerId="LiveId" clId="{3A2475BD-D46E-7042-B500-173D0B44CE30}" dt="2020-08-26T16:22:26.887" v="131" actId="478"/>
          <ac:spMkLst>
            <pc:docMk/>
            <pc:sldMk cId="3985441762" sldId="256"/>
            <ac:spMk id="73" creationId="{0AD48139-1272-5341-BC30-4373F8CD7451}"/>
          </ac:spMkLst>
        </pc:spChg>
        <pc:spChg chg="add mod">
          <ac:chgData name="Axel Maille" userId="065ad68c099279a8" providerId="LiveId" clId="{3A2475BD-D46E-7042-B500-173D0B44CE30}" dt="2020-08-26T16:22:47.582" v="136" actId="1076"/>
          <ac:spMkLst>
            <pc:docMk/>
            <pc:sldMk cId="3985441762" sldId="256"/>
            <ac:spMk id="74" creationId="{C1E78FF7-1735-1D40-A6D5-B90379E63D08}"/>
          </ac:spMkLst>
        </pc:spChg>
        <pc:spChg chg="add mod">
          <ac:chgData name="Axel Maille" userId="065ad68c099279a8" providerId="LiveId" clId="{3A2475BD-D46E-7042-B500-173D0B44CE30}" dt="2020-08-26T16:23:02.916" v="140" actId="1076"/>
          <ac:spMkLst>
            <pc:docMk/>
            <pc:sldMk cId="3985441762" sldId="256"/>
            <ac:spMk id="76" creationId="{B7A1721B-7239-0345-88E9-630E113B0D55}"/>
          </ac:spMkLst>
        </pc:spChg>
        <pc:spChg chg="mod">
          <ac:chgData name="Axel Maille" userId="065ad68c099279a8" providerId="LiveId" clId="{3A2475BD-D46E-7042-B500-173D0B44CE30}" dt="2020-08-26T16:19:46.874" v="39"/>
          <ac:spMkLst>
            <pc:docMk/>
            <pc:sldMk cId="3985441762" sldId="256"/>
            <ac:spMk id="111" creationId="{00000000-0000-0000-0000-000000000000}"/>
          </ac:spMkLst>
        </pc:spChg>
        <pc:spChg chg="mod">
          <ac:chgData name="Axel Maille" userId="065ad68c099279a8" providerId="LiveId" clId="{3A2475BD-D46E-7042-B500-173D0B44CE30}" dt="2020-08-26T16:18:10.637" v="16" actId="20577"/>
          <ac:spMkLst>
            <pc:docMk/>
            <pc:sldMk cId="3985441762" sldId="256"/>
            <ac:spMk id="154" creationId="{00000000-0000-0000-0000-000000000000}"/>
          </ac:spMkLst>
        </pc:spChg>
        <pc:spChg chg="mod">
          <ac:chgData name="Axel Maille" userId="065ad68c099279a8" providerId="LiveId" clId="{3A2475BD-D46E-7042-B500-173D0B44CE30}" dt="2020-08-26T16:18:36.341" v="24" actId="108"/>
          <ac:spMkLst>
            <pc:docMk/>
            <pc:sldMk cId="3985441762" sldId="256"/>
            <ac:spMk id="156" creationId="{00000000-0000-0000-0000-000000000000}"/>
          </ac:spMkLst>
        </pc:spChg>
        <pc:spChg chg="mod">
          <ac:chgData name="Axel Maille" userId="065ad68c099279a8" providerId="LiveId" clId="{3A2475BD-D46E-7042-B500-173D0B44CE30}" dt="2020-08-26T16:23:32.206" v="150" actId="20577"/>
          <ac:spMkLst>
            <pc:docMk/>
            <pc:sldMk cId="3985441762" sldId="256"/>
            <ac:spMk id="158" creationId="{00000000-0000-0000-0000-000000000000}"/>
          </ac:spMkLst>
        </pc:spChg>
        <pc:spChg chg="mod">
          <ac:chgData name="Axel Maille" userId="065ad68c099279a8" providerId="LiveId" clId="{3A2475BD-D46E-7042-B500-173D0B44CE30}" dt="2020-08-26T16:25:10.327" v="209" actId="20577"/>
          <ac:spMkLst>
            <pc:docMk/>
            <pc:sldMk cId="3985441762" sldId="256"/>
            <ac:spMk id="162" creationId="{00000000-0000-0000-0000-000000000000}"/>
          </ac:spMkLst>
        </pc:spChg>
        <pc:spChg chg="mod">
          <ac:chgData name="Axel Maille" userId="065ad68c099279a8" providerId="LiveId" clId="{3A2475BD-D46E-7042-B500-173D0B44CE30}" dt="2020-08-26T16:22:23.333" v="130"/>
          <ac:spMkLst>
            <pc:docMk/>
            <pc:sldMk cId="3985441762" sldId="256"/>
            <ac:spMk id="193" creationId="{00000000-0000-0000-0000-000000000000}"/>
          </ac:spMkLst>
        </pc:spChg>
        <pc:spChg chg="mod">
          <ac:chgData name="Axel Maille" userId="065ad68c099279a8" providerId="LiveId" clId="{3A2475BD-D46E-7042-B500-173D0B44CE30}" dt="2020-08-26T16:23:16.544" v="142" actId="108"/>
          <ac:spMkLst>
            <pc:docMk/>
            <pc:sldMk cId="3985441762" sldId="256"/>
            <ac:spMk id="197" creationId="{00000000-0000-0000-0000-000000000000}"/>
          </ac:spMkLst>
        </pc:spChg>
        <pc:spChg chg="mod">
          <ac:chgData name="Axel Maille" userId="065ad68c099279a8" providerId="LiveId" clId="{3A2475BD-D46E-7042-B500-173D0B44CE30}" dt="2020-08-26T16:20:02.927" v="42" actId="108"/>
          <ac:spMkLst>
            <pc:docMk/>
            <pc:sldMk cId="3985441762" sldId="256"/>
            <ac:spMk id="201" creationId="{00000000-0000-0000-0000-000000000000}"/>
          </ac:spMkLst>
        </pc:spChg>
        <pc:spChg chg="mod">
          <ac:chgData name="Axel Maille" userId="065ad68c099279a8" providerId="LiveId" clId="{3A2475BD-D46E-7042-B500-173D0B44CE30}" dt="2020-08-26T16:19:24.679" v="34"/>
          <ac:spMkLst>
            <pc:docMk/>
            <pc:sldMk cId="3985441762" sldId="256"/>
            <ac:spMk id="203" creationId="{00000000-0000-0000-0000-000000000000}"/>
          </ac:spMkLst>
        </pc:spChg>
        <pc:spChg chg="mod">
          <ac:chgData name="Axel Maille" userId="065ad68c099279a8" providerId="LiveId" clId="{3A2475BD-D46E-7042-B500-173D0B44CE30}" dt="2020-08-26T16:20:37.428" v="97" actId="20577"/>
          <ac:spMkLst>
            <pc:docMk/>
            <pc:sldMk cId="3985441762" sldId="256"/>
            <ac:spMk id="221" creationId="{00000000-0000-0000-0000-000000000000}"/>
          </ac:spMkLst>
        </pc:spChg>
        <pc:cxnChg chg="add del mod">
          <ac:chgData name="Axel Maille" userId="065ad68c099279a8" providerId="LiveId" clId="{3A2475BD-D46E-7042-B500-173D0B44CE30}" dt="2020-08-26T16:22:53.825" v="138" actId="478"/>
          <ac:cxnSpMkLst>
            <pc:docMk/>
            <pc:sldMk cId="3985441762" sldId="256"/>
            <ac:cxnSpMk id="65" creationId="{38EEA7BF-6E5D-1A4C-810C-193BBDCA3FB5}"/>
          </ac:cxnSpMkLst>
        </pc:cxnChg>
        <pc:cxnChg chg="add del mod">
          <ac:chgData name="Axel Maille" userId="065ad68c099279a8" providerId="LiveId" clId="{3A2475BD-D46E-7042-B500-173D0B44CE30}" dt="2020-08-26T16:22:51.597" v="137" actId="478"/>
          <ac:cxnSpMkLst>
            <pc:docMk/>
            <pc:sldMk cId="3985441762" sldId="256"/>
            <ac:cxnSpMk id="75" creationId="{172D8ED3-633F-3E4B-B755-6C039EF7107B}"/>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8/26/20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8/26/20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8/26/20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8/26/20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8/26/20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8/26/20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8/26/20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8/26/20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8/26/20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8/26/20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8/26/20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8/26/20</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‹N°›</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C3038"/>
        </a:solidFill>
        <a:effectLst/>
      </p:bgPr>
    </p:bg>
    <p:spTree>
      <p:nvGrpSpPr>
        <p:cNvPr id="1" name=""/>
        <p:cNvGrpSpPr/>
        <p:nvPr/>
      </p:nvGrpSpPr>
      <p:grpSpPr>
        <a:xfrm>
          <a:off x="0" y="0"/>
          <a:ext cx="0" cy="0"/>
          <a:chOff x="0" y="0"/>
          <a:chExt cx="0" cy="0"/>
        </a:xfrm>
      </p:grpSpPr>
      <p:sp>
        <p:nvSpPr>
          <p:cNvPr id="161" name="Rectangle 160"/>
          <p:cNvSpPr/>
          <p:nvPr/>
        </p:nvSpPr>
        <p:spPr>
          <a:xfrm rot="5400000">
            <a:off x="-3621199" y="3789276"/>
            <a:ext cx="10688640" cy="3156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8529" y="2131264"/>
            <a:ext cx="2669184" cy="561692"/>
          </a:xfrm>
          <a:prstGeom prst="rect">
            <a:avLst/>
          </a:prstGeom>
          <a:noFill/>
          <a:ln w="3175">
            <a:noFill/>
          </a:ln>
        </p:spPr>
        <p:txBody>
          <a:bodyPr wrap="square" rtlCol="0">
            <a:spAutoFit/>
          </a:bodyPr>
          <a:lstStyle/>
          <a:p>
            <a:pPr algn="ctr"/>
            <a:r>
              <a:rPr lang="en-US" sz="2000" b="1" dirty="0">
                <a:solidFill>
                  <a:srgbClr val="0C75AE"/>
                </a:solidFill>
                <a:latin typeface="Arial" panose="020B0604020202020204" pitchFamily="34" charset="0"/>
                <a:cs typeface="Arial" panose="020B0604020202020204" pitchFamily="34" charset="0"/>
              </a:rPr>
              <a:t>NICOLAS OTTO</a:t>
            </a:r>
          </a:p>
          <a:p>
            <a:pPr algn="ctr"/>
            <a:r>
              <a:rPr lang="en-US" sz="1050" dirty="0">
                <a:solidFill>
                  <a:srgbClr val="2C3038"/>
                </a:solidFill>
                <a:latin typeface="Arial" panose="020B0604020202020204" pitchFamily="34" charset="0"/>
                <a:cs typeface="Arial" panose="020B0604020202020204" pitchFamily="34" charset="0"/>
              </a:rPr>
              <a:t>POSITIONSTITEL</a:t>
            </a:r>
          </a:p>
        </p:txBody>
      </p:sp>
      <p:sp>
        <p:nvSpPr>
          <p:cNvPr id="8" name="TextBox 7"/>
          <p:cNvSpPr txBox="1"/>
          <p:nvPr/>
        </p:nvSpPr>
        <p:spPr>
          <a:xfrm>
            <a:off x="3752332" y="304214"/>
            <a:ext cx="2169874" cy="660117"/>
          </a:xfrm>
          <a:prstGeom prst="rect">
            <a:avLst/>
          </a:prstGeom>
          <a:noFill/>
          <a:ln w="3175">
            <a:noFill/>
          </a:ln>
        </p:spPr>
        <p:txBody>
          <a:bodyPr wrap="square" rtlCol="0">
            <a:spAutoFit/>
          </a:bodyPr>
          <a:lstStyle/>
          <a:p>
            <a:pPr>
              <a:lnSpc>
                <a:spcPct val="200000"/>
              </a:lnSpc>
            </a:pPr>
            <a:r>
              <a:rPr lang="en-US" sz="1000" dirty="0">
                <a:solidFill>
                  <a:schemeClr val="bg1"/>
                </a:solidFill>
                <a:latin typeface="Arial" panose="020B0604020202020204" pitchFamily="34" charset="0"/>
                <a:cs typeface="Arial" panose="020B0604020202020204" pitchFamily="34" charset="0"/>
              </a:rPr>
              <a:t>12 Lorem ipsum dolor 000 Berlin</a:t>
            </a:r>
          </a:p>
          <a:p>
            <a:pPr>
              <a:lnSpc>
                <a:spcPct val="200000"/>
              </a:lnSpc>
            </a:pPr>
            <a:r>
              <a:rPr lang="en-US" sz="1000" dirty="0">
                <a:solidFill>
                  <a:schemeClr val="bg1"/>
                </a:solidFill>
                <a:latin typeface="Arial" panose="020B0604020202020204" pitchFamily="34" charset="0"/>
                <a:cs typeface="Arial" panose="020B0604020202020204" pitchFamily="34" charset="0"/>
              </a:rPr>
              <a:t>123.456.789</a:t>
            </a:r>
          </a:p>
        </p:txBody>
      </p:sp>
      <p:sp>
        <p:nvSpPr>
          <p:cNvPr id="9" name="TextBox 8"/>
          <p:cNvSpPr txBox="1"/>
          <p:nvPr/>
        </p:nvSpPr>
        <p:spPr>
          <a:xfrm>
            <a:off x="388529" y="4971046"/>
            <a:ext cx="2669184" cy="2287486"/>
          </a:xfrm>
          <a:prstGeom prst="rect">
            <a:avLst/>
          </a:prstGeom>
          <a:noFill/>
          <a:ln w="3175">
            <a:noFill/>
          </a:ln>
        </p:spPr>
        <p:txBody>
          <a:bodyPr wrap="square" rtlCol="0">
            <a:spAutoFit/>
          </a:bodyPr>
          <a:lstStyle/>
          <a:p>
            <a:pPr lvl="1"/>
            <a:r>
              <a:rPr lang="de-DE" sz="1200" b="1" dirty="0">
                <a:solidFill>
                  <a:srgbClr val="0C75AE"/>
                </a:solidFill>
                <a:latin typeface="Arial" panose="020B0604020202020204" pitchFamily="34" charset="0"/>
                <a:cs typeface="Arial" panose="020B0604020202020204" pitchFamily="34" charset="0"/>
              </a:rPr>
              <a:t>KOMPETENZEN</a:t>
            </a:r>
            <a:endParaRPr lang="en-US" sz="1200" b="1" dirty="0">
              <a:solidFill>
                <a:srgbClr val="0C75AE"/>
              </a:solidFill>
              <a:latin typeface="Arial" panose="020B0604020202020204" pitchFamily="34" charset="0"/>
              <a:cs typeface="Arial" panose="020B0604020202020204" pitchFamily="34" charset="0"/>
            </a:endParaRPr>
          </a:p>
          <a:p>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a:lnSpc>
                <a:spcPct val="250000"/>
              </a:lnSpc>
            </a:pPr>
            <a:r>
              <a:rPr lang="en-US" sz="1000" dirty="0">
                <a:solidFill>
                  <a:srgbClr val="2C3038"/>
                </a:solidFill>
                <a:latin typeface="Arial" panose="020B0604020202020204" pitchFamily="34" charset="0"/>
                <a:cs typeface="Arial" panose="020B0604020202020204" pitchFamily="34" charset="0"/>
              </a:rPr>
              <a:t>Web</a:t>
            </a:r>
          </a:p>
          <a:p>
            <a:pPr>
              <a:lnSpc>
                <a:spcPct val="250000"/>
              </a:lnSpc>
            </a:pPr>
            <a:r>
              <a:rPr lang="en-US" sz="1000" dirty="0">
                <a:solidFill>
                  <a:srgbClr val="2C3038"/>
                </a:solidFill>
                <a:latin typeface="Arial" panose="020B0604020202020204" pitchFamily="34" charset="0"/>
                <a:cs typeface="Arial" panose="020B0604020202020204" pitchFamily="34" charset="0"/>
              </a:rPr>
              <a:t>UI | UX Design</a:t>
            </a:r>
          </a:p>
          <a:p>
            <a:pPr>
              <a:lnSpc>
                <a:spcPct val="250000"/>
              </a:lnSpc>
            </a:pPr>
            <a:r>
              <a:rPr lang="en-US" sz="1000" dirty="0">
                <a:solidFill>
                  <a:srgbClr val="2C3038"/>
                </a:solidFill>
                <a:latin typeface="Arial" panose="020B0604020202020204" pitchFamily="34" charset="0"/>
                <a:cs typeface="Arial" panose="020B0604020202020204" pitchFamily="34" charset="0"/>
              </a:rPr>
              <a:t>Graphic Design</a:t>
            </a:r>
          </a:p>
          <a:p>
            <a:pPr>
              <a:lnSpc>
                <a:spcPct val="250000"/>
              </a:lnSpc>
            </a:pPr>
            <a:r>
              <a:rPr lang="en-US" sz="1000" dirty="0">
                <a:solidFill>
                  <a:srgbClr val="2C3038"/>
                </a:solidFill>
                <a:latin typeface="Arial" panose="020B0604020202020204" pitchFamily="34" charset="0"/>
                <a:cs typeface="Arial" panose="020B0604020202020204" pitchFamily="34" charset="0"/>
              </a:rPr>
              <a:t>Brand Design</a:t>
            </a:r>
          </a:p>
          <a:p>
            <a:pPr>
              <a:lnSpc>
                <a:spcPct val="250000"/>
              </a:lnSpc>
            </a:pPr>
            <a:r>
              <a:rPr lang="en-US" sz="1000" dirty="0">
                <a:solidFill>
                  <a:srgbClr val="2C3038"/>
                </a:solidFill>
                <a:latin typeface="Arial" panose="020B0604020202020204" pitchFamily="34" charset="0"/>
                <a:cs typeface="Arial" panose="020B0604020202020204" pitchFamily="34" charset="0"/>
              </a:rPr>
              <a:t>Networking</a:t>
            </a:r>
            <a:endParaRPr lang="en-US" sz="500" dirty="0">
              <a:solidFill>
                <a:srgbClr val="2C3038"/>
              </a:solidFill>
              <a:latin typeface="Arial" panose="020B0604020202020204" pitchFamily="34" charset="0"/>
              <a:cs typeface="Arial" panose="020B0604020202020204" pitchFamily="34" charset="0"/>
            </a:endParaRPr>
          </a:p>
        </p:txBody>
      </p:sp>
      <p:sp>
        <p:nvSpPr>
          <p:cNvPr id="111" name="TextBox 110"/>
          <p:cNvSpPr txBox="1"/>
          <p:nvPr/>
        </p:nvSpPr>
        <p:spPr>
          <a:xfrm>
            <a:off x="388529" y="7739180"/>
            <a:ext cx="2669184" cy="1906419"/>
          </a:xfrm>
          <a:prstGeom prst="rect">
            <a:avLst/>
          </a:prstGeom>
          <a:noFill/>
          <a:ln w="3175">
            <a:noFill/>
          </a:ln>
        </p:spPr>
        <p:txBody>
          <a:bodyPr wrap="square" rtlCol="0">
            <a:spAutoFit/>
          </a:bodyPr>
          <a:lstStyle/>
          <a:p>
            <a:pPr lvl="1"/>
            <a:r>
              <a:rPr lang="de-DE" sz="1200" b="1" dirty="0">
                <a:solidFill>
                  <a:srgbClr val="0C75AE"/>
                </a:solidFill>
                <a:latin typeface="Arial" panose="020B0604020202020204" pitchFamily="34" charset="0"/>
                <a:cs typeface="Arial" panose="020B0604020202020204" pitchFamily="34" charset="0"/>
              </a:rPr>
              <a:t>PERSÖNLICHKEIT</a:t>
            </a:r>
            <a:endParaRPr lang="en-US" sz="1200" b="1" dirty="0">
              <a:solidFill>
                <a:srgbClr val="0C75AE"/>
              </a:solidFill>
              <a:latin typeface="Arial" panose="020B0604020202020204" pitchFamily="34" charset="0"/>
              <a:cs typeface="Arial" panose="020B0604020202020204" pitchFamily="34" charset="0"/>
            </a:endParaRPr>
          </a:p>
          <a:p>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a:lnSpc>
                <a:spcPct val="250000"/>
              </a:lnSpc>
            </a:pPr>
            <a:r>
              <a:rPr lang="de-DE" sz="1000" dirty="0"/>
              <a:t>Kreativ</a:t>
            </a:r>
            <a:endParaRPr lang="en-US" sz="1000" dirty="0">
              <a:solidFill>
                <a:srgbClr val="2C3038"/>
              </a:solidFill>
              <a:latin typeface="Arial" panose="020B0604020202020204" pitchFamily="34" charset="0"/>
              <a:cs typeface="Arial" panose="020B0604020202020204" pitchFamily="34" charset="0"/>
            </a:endParaRPr>
          </a:p>
          <a:p>
            <a:pPr>
              <a:lnSpc>
                <a:spcPct val="250000"/>
              </a:lnSpc>
            </a:pPr>
            <a:r>
              <a:rPr lang="de-DE" sz="1000" dirty="0"/>
              <a:t>Pünktlich</a:t>
            </a:r>
          </a:p>
          <a:p>
            <a:pPr>
              <a:lnSpc>
                <a:spcPct val="250000"/>
              </a:lnSpc>
            </a:pPr>
            <a:r>
              <a:rPr lang="de-DE" sz="1000" dirty="0"/>
              <a:t>Kampflustig</a:t>
            </a:r>
            <a:endParaRPr lang="en-US" sz="1000" dirty="0">
              <a:solidFill>
                <a:srgbClr val="2C3038"/>
              </a:solidFill>
              <a:latin typeface="Arial" panose="020B0604020202020204" pitchFamily="34" charset="0"/>
              <a:cs typeface="Arial" panose="020B0604020202020204" pitchFamily="34" charset="0"/>
            </a:endParaRPr>
          </a:p>
          <a:p>
            <a:pPr>
              <a:lnSpc>
                <a:spcPct val="250000"/>
              </a:lnSpc>
            </a:pPr>
            <a:r>
              <a:rPr lang="de-DE" sz="1000" dirty="0"/>
              <a:t>Organisiert</a:t>
            </a:r>
            <a:endParaRPr lang="en-US" sz="500" dirty="0">
              <a:solidFill>
                <a:srgbClr val="2C3038"/>
              </a:solidFill>
              <a:latin typeface="Arial" panose="020B0604020202020204" pitchFamily="34" charset="0"/>
              <a:cs typeface="Arial" panose="020B0604020202020204" pitchFamily="34" charset="0"/>
            </a:endParaRPr>
          </a:p>
        </p:txBody>
      </p:sp>
      <p:sp>
        <p:nvSpPr>
          <p:cNvPr id="162" name="TextBox 161"/>
          <p:cNvSpPr txBox="1"/>
          <p:nvPr/>
        </p:nvSpPr>
        <p:spPr>
          <a:xfrm>
            <a:off x="3473056" y="9847452"/>
            <a:ext cx="3915727" cy="323165"/>
          </a:xfrm>
          <a:prstGeom prst="rect">
            <a:avLst/>
          </a:prstGeom>
          <a:noFill/>
          <a:ln w="3175">
            <a:noFill/>
          </a:ln>
        </p:spPr>
        <p:txBody>
          <a:bodyPr wrap="square" numCol="3" rtlCol="0">
            <a:spAutoFit/>
          </a:bodyPr>
          <a:lstStyle/>
          <a:p>
            <a:pPr algn="ctr">
              <a:lnSpc>
                <a:spcPct val="150000"/>
              </a:lnSpc>
            </a:pPr>
            <a:r>
              <a:rPr lang="de-DE" sz="1000" dirty="0">
                <a:solidFill>
                  <a:schemeClr val="bg1"/>
                </a:solidFill>
                <a:latin typeface="Arial" panose="020B0604020202020204" pitchFamily="34" charset="0"/>
                <a:cs typeface="Arial" panose="020B0604020202020204" pitchFamily="34" charset="0"/>
              </a:rPr>
              <a:t>Englisch</a:t>
            </a:r>
            <a:endParaRPr lang="en-US" sz="1000" dirty="0">
              <a:solidFill>
                <a:schemeClr val="bg1"/>
              </a:solidFill>
              <a:latin typeface="Arial" panose="020B0604020202020204" pitchFamily="34" charset="0"/>
              <a:cs typeface="Arial" panose="020B0604020202020204" pitchFamily="34" charset="0"/>
            </a:endParaRPr>
          </a:p>
          <a:p>
            <a:pPr algn="ctr">
              <a:lnSpc>
                <a:spcPct val="150000"/>
              </a:lnSpc>
            </a:pPr>
            <a:r>
              <a:rPr lang="de-DE" sz="1000" dirty="0">
                <a:solidFill>
                  <a:schemeClr val="bg1"/>
                </a:solidFill>
                <a:latin typeface="Arial" panose="020B0604020202020204" pitchFamily="34" charset="0"/>
                <a:cs typeface="Arial" panose="020B0604020202020204" pitchFamily="34" charset="0"/>
              </a:rPr>
              <a:t>Italienisch</a:t>
            </a:r>
            <a:endParaRPr lang="en-US" sz="1000" dirty="0">
              <a:solidFill>
                <a:schemeClr val="bg1"/>
              </a:solidFill>
              <a:latin typeface="Arial" panose="020B0604020202020204" pitchFamily="34" charset="0"/>
              <a:cs typeface="Arial" panose="020B0604020202020204" pitchFamily="34" charset="0"/>
            </a:endParaRPr>
          </a:p>
          <a:p>
            <a:pPr algn="ctr">
              <a:lnSpc>
                <a:spcPct val="150000"/>
              </a:lnSpc>
            </a:pPr>
            <a:r>
              <a:rPr lang="en-US" sz="1000">
                <a:solidFill>
                  <a:schemeClr val="bg1"/>
                </a:solidFill>
                <a:latin typeface="Arial" panose="020B0604020202020204" pitchFamily="34" charset="0"/>
                <a:cs typeface="Arial" panose="020B0604020202020204" pitchFamily="34" charset="0"/>
              </a:rPr>
              <a:t>Deutsche</a:t>
            </a:r>
            <a:endParaRPr lang="en-US" sz="500" dirty="0">
              <a:solidFill>
                <a:schemeClr val="bg1"/>
              </a:solidFill>
              <a:latin typeface="Arial" panose="020B0604020202020204" pitchFamily="34" charset="0"/>
              <a:cs typeface="Arial" panose="020B0604020202020204" pitchFamily="34" charset="0"/>
            </a:endParaRPr>
          </a:p>
        </p:txBody>
      </p:sp>
      <p:sp>
        <p:nvSpPr>
          <p:cNvPr id="203" name="TextBox 202"/>
          <p:cNvSpPr txBox="1"/>
          <p:nvPr/>
        </p:nvSpPr>
        <p:spPr>
          <a:xfrm>
            <a:off x="390919" y="2809736"/>
            <a:ext cx="2664405" cy="1708160"/>
          </a:xfrm>
          <a:prstGeom prst="rect">
            <a:avLst/>
          </a:prstGeom>
          <a:noFill/>
        </p:spPr>
        <p:txBody>
          <a:bodyPr wrap="square" rtlCol="0">
            <a:spAutoFit/>
          </a:bodyPr>
          <a:lstStyle/>
          <a:p>
            <a:pPr algn="just"/>
            <a:endParaRPr lang="en-US" sz="1200" b="1" dirty="0">
              <a:solidFill>
                <a:srgbClr val="0C75AE"/>
              </a:solidFill>
              <a:latin typeface="Arial" panose="020B0604020202020204" pitchFamily="34" charset="0"/>
              <a:cs typeface="Arial" panose="020B0604020202020204" pitchFamily="34" charset="0"/>
            </a:endParaRPr>
          </a:p>
          <a:p>
            <a:pPr lvl="1" algn="just"/>
            <a:r>
              <a:rPr lang="en-US" sz="1200" b="1" dirty="0">
                <a:solidFill>
                  <a:srgbClr val="0C75AE"/>
                </a:solidFill>
                <a:latin typeface="Arial" panose="020B0604020202020204" pitchFamily="34" charset="0"/>
                <a:cs typeface="Arial" panose="020B0604020202020204" pitchFamily="34" charset="0"/>
              </a:rPr>
              <a:t>PROFIL</a:t>
            </a:r>
          </a:p>
          <a:p>
            <a:pPr algn="just"/>
            <a:endParaRPr lang="en-US" sz="1100" b="1" dirty="0">
              <a:solidFill>
                <a:srgbClr val="2C3038"/>
              </a:solidFill>
              <a:latin typeface="Arial" panose="020B0604020202020204" pitchFamily="34" charset="0"/>
              <a:cs typeface="Arial" panose="020B0604020202020204" pitchFamily="34" charset="0"/>
            </a:endParaRPr>
          </a:p>
          <a:p>
            <a:r>
              <a:rPr lang="de-DE" sz="1000" dirty="0"/>
              <a:t>Beschreiben Sie in wenigen Zeilen Ihren beruflichen Hintergrund, Ihre Schlüsselqualifikationen für die Position und Ihre Karriereziele. Dies ist eigentlich eine Einführung in Ihr Anschreiben. Sie können sie als Aufzählungszeichen oder als Klartext darstellen.</a:t>
            </a:r>
          </a:p>
        </p:txBody>
      </p:sp>
      <p:sp>
        <p:nvSpPr>
          <p:cNvPr id="154" name="TextBox 153"/>
          <p:cNvSpPr txBox="1"/>
          <p:nvPr/>
        </p:nvSpPr>
        <p:spPr>
          <a:xfrm>
            <a:off x="3490912" y="1239436"/>
            <a:ext cx="3915727" cy="461665"/>
          </a:xfrm>
          <a:prstGeom prst="rect">
            <a:avLst/>
          </a:prstGeom>
          <a:noFill/>
        </p:spPr>
        <p:txBody>
          <a:bodyPr wrap="square" rtlCol="0">
            <a:spAutoFit/>
          </a:bodyPr>
          <a:lstStyle/>
          <a:p>
            <a:pPr lvl="1"/>
            <a:endParaRPr lang="en-US" sz="1200" b="1" dirty="0">
              <a:solidFill>
                <a:schemeClr val="bg1"/>
              </a:solidFill>
              <a:latin typeface="Arial" panose="020B0604020202020204" pitchFamily="34" charset="0"/>
              <a:cs typeface="Arial" panose="020B0604020202020204" pitchFamily="34" charset="0"/>
            </a:endParaRPr>
          </a:p>
          <a:p>
            <a:r>
              <a:rPr lang="de-DE" sz="1200" b="1" dirty="0">
                <a:solidFill>
                  <a:schemeClr val="bg1"/>
                </a:solidFill>
                <a:latin typeface="Arial" panose="020B0604020202020204" pitchFamily="34" charset="0"/>
                <a:cs typeface="Arial" panose="020B0604020202020204" pitchFamily="34" charset="0"/>
              </a:rPr>
              <a:t>           BERUFSERFAHRUNGEN</a:t>
            </a:r>
          </a:p>
        </p:txBody>
      </p:sp>
      <p:cxnSp>
        <p:nvCxnSpPr>
          <p:cNvPr id="155" name="Straight Connector 154"/>
          <p:cNvCxnSpPr/>
          <p:nvPr/>
        </p:nvCxnSpPr>
        <p:spPr>
          <a:xfrm>
            <a:off x="4014629" y="1701101"/>
            <a:ext cx="3374155"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3473056" y="5016674"/>
            <a:ext cx="3915727" cy="461665"/>
          </a:xfrm>
          <a:prstGeom prst="rect">
            <a:avLst/>
          </a:prstGeom>
          <a:noFill/>
        </p:spPr>
        <p:txBody>
          <a:bodyPr wrap="square" rtlCol="0">
            <a:spAutoFit/>
          </a:bodyPr>
          <a:lstStyle/>
          <a:p>
            <a:pPr lvl="1"/>
            <a:endParaRPr lang="en-US" sz="1200" b="1" dirty="0">
              <a:solidFill>
                <a:schemeClr val="bg1"/>
              </a:solidFill>
              <a:latin typeface="Arial" panose="020B0604020202020204" pitchFamily="34" charset="0"/>
              <a:cs typeface="Arial" panose="020B0604020202020204" pitchFamily="34" charset="0"/>
            </a:endParaRPr>
          </a:p>
          <a:p>
            <a:pPr lvl="1"/>
            <a:r>
              <a:rPr lang="de-DE" sz="1200" b="1" dirty="0">
                <a:solidFill>
                  <a:schemeClr val="bg1"/>
                </a:solidFill>
                <a:latin typeface="Arial" panose="020B0604020202020204" pitchFamily="34" charset="0"/>
                <a:cs typeface="Arial" panose="020B0604020202020204" pitchFamily="34" charset="0"/>
              </a:rPr>
              <a:t>AUSBILDUNG</a:t>
            </a:r>
            <a:endParaRPr lang="en-US" sz="1200" b="1" dirty="0">
              <a:solidFill>
                <a:schemeClr val="bg1"/>
              </a:solidFill>
              <a:latin typeface="Arial" panose="020B0604020202020204" pitchFamily="34" charset="0"/>
              <a:cs typeface="Arial" panose="020B0604020202020204" pitchFamily="34" charset="0"/>
            </a:endParaRPr>
          </a:p>
        </p:txBody>
      </p:sp>
      <p:sp>
        <p:nvSpPr>
          <p:cNvPr id="158" name="TextBox 157"/>
          <p:cNvSpPr txBox="1"/>
          <p:nvPr/>
        </p:nvSpPr>
        <p:spPr>
          <a:xfrm>
            <a:off x="3490912" y="7532291"/>
            <a:ext cx="3915727" cy="461665"/>
          </a:xfrm>
          <a:prstGeom prst="rect">
            <a:avLst/>
          </a:prstGeom>
          <a:noFill/>
        </p:spPr>
        <p:txBody>
          <a:bodyPr wrap="square" rtlCol="0">
            <a:spAutoFit/>
          </a:bodyPr>
          <a:lstStyle/>
          <a:p>
            <a:pPr lvl="1"/>
            <a:endParaRPr lang="en-US" sz="1200" b="1" dirty="0">
              <a:solidFill>
                <a:schemeClr val="bg1"/>
              </a:solidFill>
              <a:latin typeface="Arial" panose="020B0604020202020204" pitchFamily="34" charset="0"/>
              <a:cs typeface="Arial" panose="020B0604020202020204" pitchFamily="34" charset="0"/>
            </a:endParaRPr>
          </a:p>
          <a:p>
            <a:pPr lvl="1"/>
            <a:r>
              <a:rPr lang="en-US" sz="1200" b="1" dirty="0">
                <a:solidFill>
                  <a:schemeClr val="bg1"/>
                </a:solidFill>
                <a:latin typeface="Arial" panose="020B0604020202020204" pitchFamily="34" charset="0"/>
                <a:cs typeface="Arial" panose="020B0604020202020204" pitchFamily="34" charset="0"/>
              </a:rPr>
              <a:t>HOBBY</a:t>
            </a:r>
            <a:endParaRPr lang="en-US" sz="1000" dirty="0">
              <a:solidFill>
                <a:schemeClr val="bg1"/>
              </a:solidFill>
              <a:latin typeface="Arial" panose="020B0604020202020204" pitchFamily="34" charset="0"/>
              <a:cs typeface="Arial" panose="020B0604020202020204" pitchFamily="34" charset="0"/>
            </a:endParaRPr>
          </a:p>
        </p:txBody>
      </p:sp>
      <p:sp>
        <p:nvSpPr>
          <p:cNvPr id="193" name="TextBox 192"/>
          <p:cNvSpPr txBox="1"/>
          <p:nvPr/>
        </p:nvSpPr>
        <p:spPr>
          <a:xfrm>
            <a:off x="3490912" y="1775355"/>
            <a:ext cx="3915727" cy="707886"/>
          </a:xfrm>
          <a:prstGeom prst="rect">
            <a:avLst/>
          </a:prstGeom>
          <a:noFill/>
        </p:spPr>
        <p:txBody>
          <a:bodyPr wrap="square" rtlCol="0">
            <a:spAutoFit/>
          </a:bodyPr>
          <a:lstStyle/>
          <a:p>
            <a:pPr lvl="0" defTabSz="457200">
              <a:defRPr/>
            </a:pPr>
            <a:r>
              <a:rPr lang="en-US" sz="1000" b="1" dirty="0">
                <a:solidFill>
                  <a:schemeClr val="bg1"/>
                </a:solidFill>
                <a:latin typeface="Arial" panose="020B0604020202020204" pitchFamily="34" charset="0"/>
                <a:cs typeface="Arial" panose="020B0604020202020204" pitchFamily="34" charset="0"/>
              </a:rPr>
              <a:t>COMPAGNY</a:t>
            </a:r>
            <a:r>
              <a:rPr lang="en-US" sz="1000" dirty="0">
                <a:solidFill>
                  <a:srgbClr val="404040"/>
                </a:solidFill>
                <a:latin typeface="Arial"/>
                <a:cs typeface="Arial"/>
              </a:rPr>
              <a:t> </a:t>
            </a:r>
            <a:r>
              <a:rPr lang="en-US" sz="1000" dirty="0">
                <a:solidFill>
                  <a:schemeClr val="bg1"/>
                </a:solidFill>
                <a:latin typeface="Arial"/>
                <a:cs typeface="Arial"/>
              </a:rPr>
              <a:t>|</a:t>
            </a:r>
            <a:r>
              <a:rPr lang="en-US" sz="1000" dirty="0">
                <a:solidFill>
                  <a:srgbClr val="404040"/>
                </a:solidFill>
                <a:latin typeface="Arial"/>
                <a:cs typeface="Arial"/>
              </a:rPr>
              <a:t> </a:t>
            </a:r>
            <a:r>
              <a:rPr lang="de-DE" sz="1000" b="1" dirty="0">
                <a:solidFill>
                  <a:srgbClr val="0C75AE"/>
                </a:solidFill>
                <a:latin typeface="Arial"/>
                <a:cs typeface="Arial"/>
              </a:rPr>
              <a:t>POSITIONSTITEL</a:t>
            </a:r>
            <a:r>
              <a:rPr lang="de-DE" sz="1000" dirty="0">
                <a:solidFill>
                  <a:srgbClr val="0C75AE"/>
                </a:solidFill>
                <a:ea typeface="ＭＳ Ｐゴシック" charset="0"/>
                <a:cs typeface="Calibri"/>
              </a:rPr>
              <a:t> </a:t>
            </a:r>
            <a:r>
              <a:rPr lang="en-US" sz="1000" dirty="0">
                <a:solidFill>
                  <a:srgbClr val="0C75AE"/>
                </a:solidFill>
                <a:latin typeface="Arial"/>
                <a:cs typeface="Arial"/>
              </a:rPr>
              <a:t>| </a:t>
            </a:r>
            <a:r>
              <a:rPr lang="en-US" sz="1000" b="1" dirty="0">
                <a:solidFill>
                  <a:schemeClr val="tx1">
                    <a:lumMod val="50000"/>
                    <a:lumOff val="50000"/>
                  </a:schemeClr>
                </a:solidFill>
                <a:latin typeface="Arial"/>
                <a:cs typeface="Arial"/>
              </a:rPr>
              <a:t>2015– 2010</a:t>
            </a:r>
            <a:endParaRPr lang="fr-FR" sz="1000" b="1" dirty="0">
              <a:solidFill>
                <a:schemeClr val="tx1">
                  <a:lumMod val="50000"/>
                  <a:lumOff val="50000"/>
                </a:schemeClr>
              </a:solidFill>
              <a:latin typeface="Arial"/>
              <a:cs typeface="Arial"/>
            </a:endParaRPr>
          </a:p>
          <a:p>
            <a:pPr lvl="0" defTabSz="457200">
              <a:defRPr/>
            </a:pPr>
            <a:r>
              <a:rPr lang="fr-FR" sz="1000" dirty="0" err="1">
                <a:solidFill>
                  <a:schemeClr val="bg1">
                    <a:lumMod val="85000"/>
                  </a:schemeClr>
                </a:solidFill>
                <a:latin typeface="Arial" panose="020B0604020202020204" pitchFamily="34" charset="0"/>
                <a:cs typeface="Arial" panose="020B0604020202020204" pitchFamily="34" charset="0"/>
              </a:rPr>
              <a:t>Beschreiben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Positionen</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hier </a:t>
            </a:r>
            <a:r>
              <a:rPr lang="fr-FR" sz="1000" dirty="0" err="1">
                <a:solidFill>
                  <a:schemeClr val="bg1">
                    <a:lumMod val="85000"/>
                  </a:schemeClr>
                </a:solidFill>
                <a:latin typeface="Arial" panose="020B0604020202020204" pitchFamily="34" charset="0"/>
                <a:cs typeface="Arial" panose="020B0604020202020204" pitchFamily="34" charset="0"/>
              </a:rPr>
              <a:t>innehatten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Beschreiben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auch</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Ihre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Aufgaben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und</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Anzahl</a:t>
            </a:r>
            <a:r>
              <a:rPr lang="fr-FR" sz="1000" dirty="0">
                <a:solidFill>
                  <a:schemeClr val="bg1">
                    <a:lumMod val="85000"/>
                  </a:schemeClr>
                </a:solidFill>
                <a:latin typeface="Arial" panose="020B0604020202020204" pitchFamily="34" charset="0"/>
                <a:cs typeface="Arial" panose="020B0604020202020204" pitchFamily="34" charset="0"/>
              </a:rPr>
              <a:t> der </a:t>
            </a:r>
            <a:r>
              <a:rPr lang="fr-FR" sz="1000" dirty="0" err="1">
                <a:solidFill>
                  <a:schemeClr val="bg1">
                    <a:lumMod val="85000"/>
                  </a:schemeClr>
                </a:solidFill>
                <a:latin typeface="Arial" panose="020B0604020202020204" pitchFamily="34" charset="0"/>
                <a:cs typeface="Arial" panose="020B0604020202020204" pitchFamily="34" charset="0"/>
              </a:rPr>
              <a:t>Personen</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beaufsichtigen</a:t>
            </a:r>
            <a:endParaRPr lang="fr-FR" sz="1000" dirty="0">
              <a:solidFill>
                <a:srgbClr val="7F7F7F"/>
              </a:solidFill>
              <a:ea typeface="ＭＳ Ｐゴシック" charset="0"/>
              <a:cs typeface="Calibri"/>
            </a:endParaRPr>
          </a:p>
        </p:txBody>
      </p:sp>
      <p:sp>
        <p:nvSpPr>
          <p:cNvPr id="197" name="TextBox 196"/>
          <p:cNvSpPr txBox="1"/>
          <p:nvPr/>
        </p:nvSpPr>
        <p:spPr>
          <a:xfrm>
            <a:off x="3473056" y="5551368"/>
            <a:ext cx="3915727" cy="553998"/>
          </a:xfrm>
          <a:prstGeom prst="rect">
            <a:avLst/>
          </a:prstGeom>
          <a:noFill/>
        </p:spPr>
        <p:txBody>
          <a:bodyPr wrap="square" rtlCol="0">
            <a:spAutoFit/>
          </a:bodyPr>
          <a:lstStyle/>
          <a:p>
            <a:pPr lvl="0" defTabSz="457200">
              <a:defRPr/>
            </a:pPr>
            <a:r>
              <a:rPr lang="de-DE" sz="1000" b="1" dirty="0">
                <a:solidFill>
                  <a:schemeClr val="bg1"/>
                </a:solidFill>
                <a:latin typeface="Arial" panose="020B0604020202020204" pitchFamily="34" charset="0"/>
                <a:cs typeface="Arial" panose="020B0604020202020204" pitchFamily="34" charset="0"/>
              </a:rPr>
              <a:t>UNIVERSITÄT- DIPLOM - </a:t>
            </a:r>
            <a:r>
              <a:rPr lang="en-US" sz="1000" b="1" dirty="0">
                <a:solidFill>
                  <a:schemeClr val="bg1"/>
                </a:solidFill>
                <a:latin typeface="Arial" panose="020B0604020202020204" pitchFamily="34" charset="0"/>
                <a:cs typeface="Arial" panose="020B0604020202020204" pitchFamily="34" charset="0"/>
              </a:rPr>
              <a:t> 2000</a:t>
            </a:r>
            <a:endParaRPr lang="fr-FR" sz="1000" b="1" dirty="0">
              <a:solidFill>
                <a:schemeClr val="bg1"/>
              </a:solidFill>
              <a:latin typeface="Arial" panose="020B0604020202020204" pitchFamily="34" charset="0"/>
              <a:cs typeface="Arial" panose="020B0604020202020204" pitchFamily="34" charset="0"/>
            </a:endParaRPr>
          </a:p>
          <a:p>
            <a:pPr lvl="0" defTabSz="457200">
              <a:defRPr/>
            </a:pPr>
            <a:r>
              <a:rPr lang="fr-FR" sz="1000" dirty="0" err="1">
                <a:solidFill>
                  <a:schemeClr val="bg1">
                    <a:lumMod val="85000"/>
                  </a:schemeClr>
                </a:solidFill>
                <a:latin typeface="Arial" panose="020B0604020202020204" pitchFamily="34" charset="0"/>
                <a:cs typeface="Arial" panose="020B0604020202020204" pitchFamily="34" charset="0"/>
              </a:rPr>
              <a:t>Beschreiben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in </a:t>
            </a:r>
            <a:r>
              <a:rPr lang="fr-FR" sz="1000" dirty="0" err="1">
                <a:solidFill>
                  <a:schemeClr val="bg1">
                    <a:lumMod val="85000"/>
                  </a:schemeClr>
                </a:solidFill>
                <a:latin typeface="Arial" panose="020B0604020202020204" pitchFamily="34" charset="0"/>
                <a:cs typeface="Arial" panose="020B0604020202020204" pitchFamily="34" charset="0"/>
              </a:rPr>
              <a:t>einer</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Zeile</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Ziele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und</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Besonderheiten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dieser</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Schulung</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Ihre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Erwähnung</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wenn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eine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hatten</a:t>
            </a:r>
            <a:r>
              <a:rPr lang="fr-FR" sz="1000" dirty="0">
                <a:solidFill>
                  <a:schemeClr val="bg1">
                    <a:lumMod val="85000"/>
                  </a:schemeClr>
                </a:solidFill>
                <a:latin typeface="Arial" panose="020B0604020202020204" pitchFamily="34" charset="0"/>
                <a:cs typeface="Arial" panose="020B0604020202020204" pitchFamily="34" charset="0"/>
              </a:rPr>
              <a:t>. </a:t>
            </a:r>
          </a:p>
        </p:txBody>
      </p:sp>
      <p:sp>
        <p:nvSpPr>
          <p:cNvPr id="201" name="TextBox 200"/>
          <p:cNvSpPr txBox="1"/>
          <p:nvPr/>
        </p:nvSpPr>
        <p:spPr>
          <a:xfrm>
            <a:off x="3490912" y="8062999"/>
            <a:ext cx="3915727" cy="553998"/>
          </a:xfrm>
          <a:prstGeom prst="rect">
            <a:avLst/>
          </a:prstGeom>
          <a:noFill/>
        </p:spPr>
        <p:txBody>
          <a:bodyPr wrap="square" rtlCol="0">
            <a:spAutoFit/>
          </a:bodyPr>
          <a:lstStyle/>
          <a:p>
            <a:r>
              <a:rPr lang="de-DE" sz="1000" dirty="0">
                <a:solidFill>
                  <a:schemeClr val="bg1">
                    <a:lumMod val="85000"/>
                  </a:schemeClr>
                </a:solidFill>
                <a:latin typeface="Arial" panose="020B0604020202020204" pitchFamily="34" charset="0"/>
                <a:cs typeface="Arial" panose="020B0604020202020204" pitchFamily="34" charset="0"/>
              </a:rPr>
              <a:t>Beschreiben Sie Ihre Interessengebiete oder andere Informationen, die Sie für wichtig halten, um sie in Ihren Lebenslauf aufzunehmen.</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275" y="5107239"/>
            <a:ext cx="380952" cy="380952"/>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3160" y="719762"/>
            <a:ext cx="221453" cy="221453"/>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3160" y="417729"/>
            <a:ext cx="221453" cy="221453"/>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0879" y="719515"/>
            <a:ext cx="221453" cy="221453"/>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30879" y="423186"/>
            <a:ext cx="221453" cy="221453"/>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48131" y="7647526"/>
            <a:ext cx="380952" cy="380952"/>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48131" y="1363899"/>
            <a:ext cx="380952" cy="380952"/>
          </a:xfrm>
          <a:prstGeom prst="rect">
            <a:avLst/>
          </a:prstGeom>
        </p:spPr>
      </p:pic>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7177" y="2914228"/>
            <a:ext cx="380952" cy="380952"/>
          </a:xfrm>
          <a:prstGeom prst="rect">
            <a:avLst/>
          </a:prstGeom>
        </p:spPr>
      </p:pic>
      <p:pic>
        <p:nvPicPr>
          <p:cNvPr id="17" name="Picture 1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27177" y="7655079"/>
            <a:ext cx="380952" cy="380952"/>
          </a:xfrm>
          <a:prstGeom prst="rect">
            <a:avLst/>
          </a:prstGeom>
        </p:spPr>
      </p:pic>
      <p:pic>
        <p:nvPicPr>
          <p:cNvPr id="18" name="Picture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530276" y="8871367"/>
            <a:ext cx="380952" cy="380952"/>
          </a:xfrm>
          <a:prstGeom prst="rect">
            <a:avLst/>
          </a:prstGeom>
        </p:spPr>
      </p:pic>
      <p:pic>
        <p:nvPicPr>
          <p:cNvPr id="19" name="Picture 1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29576" y="4885119"/>
            <a:ext cx="380952" cy="380952"/>
          </a:xfrm>
          <a:prstGeom prst="rect">
            <a:avLst/>
          </a:prstGeom>
        </p:spPr>
      </p:pic>
      <p:sp>
        <p:nvSpPr>
          <p:cNvPr id="160" name="Rectangle 159"/>
          <p:cNvSpPr/>
          <p:nvPr/>
        </p:nvSpPr>
        <p:spPr>
          <a:xfrm>
            <a:off x="488388" y="5679714"/>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4" name="Rectangle 203"/>
          <p:cNvSpPr/>
          <p:nvPr/>
        </p:nvSpPr>
        <p:spPr>
          <a:xfrm>
            <a:off x="488389" y="5679714"/>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5" name="Rectangle 204"/>
          <p:cNvSpPr/>
          <p:nvPr/>
        </p:nvSpPr>
        <p:spPr>
          <a:xfrm>
            <a:off x="488388" y="6060924"/>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6" name="Rectangle 205"/>
          <p:cNvSpPr/>
          <p:nvPr/>
        </p:nvSpPr>
        <p:spPr>
          <a:xfrm>
            <a:off x="488389" y="6060924"/>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7" name="Rectangle 206"/>
          <p:cNvSpPr/>
          <p:nvPr/>
        </p:nvSpPr>
        <p:spPr>
          <a:xfrm>
            <a:off x="488388" y="6442134"/>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8" name="Rectangle 207"/>
          <p:cNvSpPr/>
          <p:nvPr/>
        </p:nvSpPr>
        <p:spPr>
          <a:xfrm>
            <a:off x="488389" y="6442134"/>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9" name="Rectangle 208"/>
          <p:cNvSpPr/>
          <p:nvPr/>
        </p:nvSpPr>
        <p:spPr>
          <a:xfrm>
            <a:off x="488388" y="6823344"/>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0" name="Rectangle 209"/>
          <p:cNvSpPr/>
          <p:nvPr/>
        </p:nvSpPr>
        <p:spPr>
          <a:xfrm>
            <a:off x="488389" y="6823344"/>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1" name="Rectangle 210"/>
          <p:cNvSpPr/>
          <p:nvPr/>
        </p:nvSpPr>
        <p:spPr>
          <a:xfrm>
            <a:off x="488388" y="7204555"/>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2" name="Rectangle 211"/>
          <p:cNvSpPr/>
          <p:nvPr/>
        </p:nvSpPr>
        <p:spPr>
          <a:xfrm>
            <a:off x="488389" y="7204555"/>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3" name="Rectangle 212"/>
          <p:cNvSpPr/>
          <p:nvPr/>
        </p:nvSpPr>
        <p:spPr>
          <a:xfrm>
            <a:off x="461602" y="8449060"/>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4" name="Rectangle 213"/>
          <p:cNvSpPr/>
          <p:nvPr/>
        </p:nvSpPr>
        <p:spPr>
          <a:xfrm>
            <a:off x="461603" y="8449060"/>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5" name="Rectangle 214"/>
          <p:cNvSpPr/>
          <p:nvPr/>
        </p:nvSpPr>
        <p:spPr>
          <a:xfrm>
            <a:off x="461602" y="8830270"/>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6" name="Rectangle 215"/>
          <p:cNvSpPr/>
          <p:nvPr/>
        </p:nvSpPr>
        <p:spPr>
          <a:xfrm>
            <a:off x="461603" y="8830270"/>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7" name="Rectangle 216"/>
          <p:cNvSpPr/>
          <p:nvPr/>
        </p:nvSpPr>
        <p:spPr>
          <a:xfrm>
            <a:off x="461602" y="9211480"/>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8" name="Rectangle 217"/>
          <p:cNvSpPr/>
          <p:nvPr/>
        </p:nvSpPr>
        <p:spPr>
          <a:xfrm>
            <a:off x="461603" y="9211480"/>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9" name="Rectangle 218"/>
          <p:cNvSpPr/>
          <p:nvPr/>
        </p:nvSpPr>
        <p:spPr>
          <a:xfrm>
            <a:off x="461602" y="9592690"/>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0" name="Rectangle 219"/>
          <p:cNvSpPr/>
          <p:nvPr/>
        </p:nvSpPr>
        <p:spPr>
          <a:xfrm>
            <a:off x="461603" y="9592690"/>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1" name="TextBox 220"/>
          <p:cNvSpPr txBox="1"/>
          <p:nvPr/>
        </p:nvSpPr>
        <p:spPr>
          <a:xfrm>
            <a:off x="6144613" y="304214"/>
            <a:ext cx="1418237" cy="660117"/>
          </a:xfrm>
          <a:prstGeom prst="rect">
            <a:avLst/>
          </a:prstGeom>
          <a:noFill/>
          <a:ln w="3175">
            <a:noFill/>
          </a:ln>
        </p:spPr>
        <p:txBody>
          <a:bodyPr wrap="square" rtlCol="0">
            <a:spAutoFit/>
          </a:bodyPr>
          <a:lstStyle/>
          <a:p>
            <a:pPr>
              <a:lnSpc>
                <a:spcPct val="200000"/>
              </a:lnSpc>
            </a:pPr>
            <a:r>
              <a:rPr lang="en-US" sz="1000" dirty="0" err="1">
                <a:solidFill>
                  <a:schemeClr val="bg1"/>
                </a:solidFill>
                <a:latin typeface="Arial" panose="020B0604020202020204" pitchFamily="34" charset="0"/>
                <a:cs typeface="Arial" panose="020B0604020202020204" pitchFamily="34" charset="0"/>
              </a:rPr>
              <a:t>mail@mail.om</a:t>
            </a:r>
            <a:endParaRPr lang="en-US" sz="500" dirty="0">
              <a:solidFill>
                <a:schemeClr val="bg1"/>
              </a:solidFill>
              <a:latin typeface="Arial" panose="020B0604020202020204" pitchFamily="34" charset="0"/>
              <a:cs typeface="Arial" panose="020B0604020202020204" pitchFamily="34" charset="0"/>
            </a:endParaRPr>
          </a:p>
          <a:p>
            <a:pPr>
              <a:lnSpc>
                <a:spcPct val="200000"/>
              </a:lnSpc>
            </a:pPr>
            <a:r>
              <a:rPr lang="en-US" sz="1000" dirty="0" err="1">
                <a:solidFill>
                  <a:schemeClr val="bg1"/>
                </a:solidFill>
                <a:latin typeface="Arial" panose="020B0604020202020204" pitchFamily="34" charset="0"/>
                <a:cs typeface="Arial" panose="020B0604020202020204" pitchFamily="34" charset="0"/>
              </a:rPr>
              <a:t>Twitter.com</a:t>
            </a:r>
            <a:r>
              <a:rPr lang="en-US" sz="1000" dirty="0">
                <a:solidFill>
                  <a:schemeClr val="bg1"/>
                </a:solidFill>
                <a:latin typeface="Arial" panose="020B0604020202020204" pitchFamily="34" charset="0"/>
                <a:cs typeface="Arial" panose="020B0604020202020204" pitchFamily="34" charset="0"/>
              </a:rPr>
              <a:t>/#</a:t>
            </a:r>
            <a:r>
              <a:rPr lang="en-US" sz="1000" dirty="0" err="1">
                <a:solidFill>
                  <a:schemeClr val="bg1"/>
                </a:solidFill>
                <a:latin typeface="Arial" panose="020B0604020202020204" pitchFamily="34" charset="0"/>
                <a:cs typeface="Arial" panose="020B0604020202020204" pitchFamily="34" charset="0"/>
              </a:rPr>
              <a:t>meine</a:t>
            </a:r>
            <a:endParaRPr lang="en-US" sz="1000" dirty="0">
              <a:solidFill>
                <a:schemeClr val="bg1"/>
              </a:solidFill>
              <a:latin typeface="Arial" panose="020B0604020202020204" pitchFamily="34" charset="0"/>
              <a:cs typeface="Arial" panose="020B0604020202020204" pitchFamily="34" charset="0"/>
            </a:endParaRPr>
          </a:p>
        </p:txBody>
      </p:sp>
      <p:cxnSp>
        <p:nvCxnSpPr>
          <p:cNvPr id="223" name="Straight Connector 222"/>
          <p:cNvCxnSpPr/>
          <p:nvPr/>
        </p:nvCxnSpPr>
        <p:spPr>
          <a:xfrm>
            <a:off x="924218" y="5221621"/>
            <a:ext cx="2034883" cy="0"/>
          </a:xfrm>
          <a:prstGeom prst="line">
            <a:avLst/>
          </a:prstGeom>
          <a:ln w="3175">
            <a:solidFill>
              <a:srgbClr val="2C3038">
                <a:alpha val="20000"/>
              </a:srgb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924218" y="3240305"/>
            <a:ext cx="2008097" cy="0"/>
          </a:xfrm>
          <a:prstGeom prst="line">
            <a:avLst/>
          </a:prstGeom>
          <a:ln w="3175">
            <a:solidFill>
              <a:srgbClr val="2C3038">
                <a:alpha val="20000"/>
              </a:srgbClr>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924218" y="7986550"/>
            <a:ext cx="2008097" cy="0"/>
          </a:xfrm>
          <a:prstGeom prst="line">
            <a:avLst/>
          </a:prstGeom>
          <a:ln w="3175">
            <a:solidFill>
              <a:srgbClr val="2C3038">
                <a:alpha val="20000"/>
              </a:srgbClr>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3964429" y="5478339"/>
            <a:ext cx="3374155"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4014629" y="7993956"/>
            <a:ext cx="3374155"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243" name="TextBox 242"/>
          <p:cNvSpPr txBox="1"/>
          <p:nvPr/>
        </p:nvSpPr>
        <p:spPr>
          <a:xfrm>
            <a:off x="3473057" y="8749815"/>
            <a:ext cx="3915727" cy="461665"/>
          </a:xfrm>
          <a:prstGeom prst="rect">
            <a:avLst/>
          </a:prstGeom>
          <a:noFill/>
        </p:spPr>
        <p:txBody>
          <a:bodyPr wrap="square" rtlCol="0">
            <a:spAutoFit/>
          </a:bodyPr>
          <a:lstStyle/>
          <a:p>
            <a:pPr lvl="1"/>
            <a:endParaRPr lang="en-US" sz="1200" b="1" dirty="0">
              <a:solidFill>
                <a:schemeClr val="bg1"/>
              </a:solidFill>
              <a:latin typeface="Arial" panose="020B0604020202020204" pitchFamily="34" charset="0"/>
              <a:cs typeface="Arial" panose="020B0604020202020204" pitchFamily="34" charset="0"/>
            </a:endParaRPr>
          </a:p>
          <a:p>
            <a:pPr lvl="1"/>
            <a:r>
              <a:rPr lang="en-US" sz="1200" b="1" dirty="0">
                <a:solidFill>
                  <a:schemeClr val="bg1"/>
                </a:solidFill>
                <a:latin typeface="Arial" panose="020B0604020202020204" pitchFamily="34" charset="0"/>
                <a:cs typeface="Arial" panose="020B0604020202020204" pitchFamily="34" charset="0"/>
              </a:rPr>
              <a:t>LANGUES</a:t>
            </a:r>
          </a:p>
        </p:txBody>
      </p:sp>
      <p:cxnSp>
        <p:nvCxnSpPr>
          <p:cNvPr id="247" name="Straight Connector 246"/>
          <p:cNvCxnSpPr/>
          <p:nvPr/>
        </p:nvCxnSpPr>
        <p:spPr>
          <a:xfrm>
            <a:off x="3996774" y="9211480"/>
            <a:ext cx="3374155"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248" name="Oval 247"/>
          <p:cNvSpPr/>
          <p:nvPr/>
        </p:nvSpPr>
        <p:spPr>
          <a:xfrm>
            <a:off x="3911228" y="9314960"/>
            <a:ext cx="576242" cy="576242"/>
          </a:xfrm>
          <a:prstGeom prst="ellipse">
            <a:avLst/>
          </a:prstGeom>
          <a:solidFill>
            <a:schemeClr val="bg1">
              <a:alpha val="10000"/>
            </a:schemeClr>
          </a:solidFill>
          <a:ln w="285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TextBox 248"/>
          <p:cNvSpPr txBox="1"/>
          <p:nvPr/>
        </p:nvSpPr>
        <p:spPr>
          <a:xfrm>
            <a:off x="3939186" y="9479971"/>
            <a:ext cx="520327"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100%</a:t>
            </a:r>
          </a:p>
        </p:txBody>
      </p:sp>
      <p:sp>
        <p:nvSpPr>
          <p:cNvPr id="250" name="Oval 249"/>
          <p:cNvSpPr/>
          <p:nvPr/>
        </p:nvSpPr>
        <p:spPr>
          <a:xfrm>
            <a:off x="5138801" y="9322791"/>
            <a:ext cx="576242" cy="576242"/>
          </a:xfrm>
          <a:prstGeom prst="ellipse">
            <a:avLst/>
          </a:prstGeom>
          <a:solidFill>
            <a:schemeClr val="bg1">
              <a:alpha val="10000"/>
            </a:schemeClr>
          </a:solidFill>
          <a:ln w="285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TextBox 250"/>
          <p:cNvSpPr txBox="1"/>
          <p:nvPr/>
        </p:nvSpPr>
        <p:spPr>
          <a:xfrm>
            <a:off x="5194716" y="9487802"/>
            <a:ext cx="464413"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90%</a:t>
            </a:r>
          </a:p>
        </p:txBody>
      </p:sp>
      <p:sp>
        <p:nvSpPr>
          <p:cNvPr id="252" name="Oval 251"/>
          <p:cNvSpPr/>
          <p:nvPr/>
        </p:nvSpPr>
        <p:spPr>
          <a:xfrm>
            <a:off x="6366374" y="9335758"/>
            <a:ext cx="576242" cy="576242"/>
          </a:xfrm>
          <a:prstGeom prst="ellipse">
            <a:avLst/>
          </a:prstGeom>
          <a:solidFill>
            <a:schemeClr val="bg1">
              <a:alpha val="10000"/>
            </a:schemeClr>
          </a:solidFill>
          <a:ln w="285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TextBox 252"/>
          <p:cNvSpPr txBox="1"/>
          <p:nvPr/>
        </p:nvSpPr>
        <p:spPr>
          <a:xfrm>
            <a:off x="6422289" y="9500769"/>
            <a:ext cx="464413"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80%</a:t>
            </a:r>
          </a:p>
        </p:txBody>
      </p:sp>
      <p:pic>
        <p:nvPicPr>
          <p:cNvPr id="2" name="Image 1"/>
          <p:cNvPicPr>
            <a:picLocks noChangeAspect="1"/>
          </p:cNvPicPr>
          <p:nvPr/>
        </p:nvPicPr>
        <p:blipFill>
          <a:blip r:embed="rId13"/>
          <a:stretch>
            <a:fillRect/>
          </a:stretch>
        </p:blipFill>
        <p:spPr>
          <a:xfrm>
            <a:off x="152149" y="17975"/>
            <a:ext cx="3150269" cy="2102656"/>
          </a:xfrm>
          <a:prstGeom prst="rect">
            <a:avLst/>
          </a:prstGeom>
        </p:spPr>
      </p:pic>
      <p:sp>
        <p:nvSpPr>
          <p:cNvPr id="68" name="TextBox 192"/>
          <p:cNvSpPr txBox="1"/>
          <p:nvPr/>
        </p:nvSpPr>
        <p:spPr>
          <a:xfrm>
            <a:off x="3490911" y="2594551"/>
            <a:ext cx="3915727" cy="707886"/>
          </a:xfrm>
          <a:prstGeom prst="rect">
            <a:avLst/>
          </a:prstGeom>
          <a:noFill/>
        </p:spPr>
        <p:txBody>
          <a:bodyPr wrap="square" rtlCol="0">
            <a:spAutoFit/>
          </a:bodyPr>
          <a:lstStyle/>
          <a:p>
            <a:pPr lvl="0" defTabSz="457200">
              <a:defRPr/>
            </a:pPr>
            <a:r>
              <a:rPr lang="en-US" sz="1000" b="1" dirty="0">
                <a:solidFill>
                  <a:schemeClr val="bg1"/>
                </a:solidFill>
                <a:latin typeface="Arial" panose="020B0604020202020204" pitchFamily="34" charset="0"/>
                <a:cs typeface="Arial" panose="020B0604020202020204" pitchFamily="34" charset="0"/>
              </a:rPr>
              <a:t>COMPAGNY</a:t>
            </a:r>
            <a:r>
              <a:rPr lang="en-US" sz="1000" dirty="0">
                <a:solidFill>
                  <a:srgbClr val="404040"/>
                </a:solidFill>
                <a:latin typeface="Arial"/>
                <a:cs typeface="Arial"/>
              </a:rPr>
              <a:t> </a:t>
            </a:r>
            <a:r>
              <a:rPr lang="en-US" sz="1000" dirty="0">
                <a:solidFill>
                  <a:schemeClr val="bg1"/>
                </a:solidFill>
                <a:latin typeface="Arial"/>
                <a:cs typeface="Arial"/>
              </a:rPr>
              <a:t>|</a:t>
            </a:r>
            <a:r>
              <a:rPr lang="en-US" sz="1000" dirty="0">
                <a:solidFill>
                  <a:srgbClr val="404040"/>
                </a:solidFill>
                <a:latin typeface="Arial"/>
                <a:cs typeface="Arial"/>
              </a:rPr>
              <a:t> </a:t>
            </a:r>
            <a:r>
              <a:rPr lang="de-DE" sz="1000" b="1" dirty="0">
                <a:solidFill>
                  <a:srgbClr val="0C75AE"/>
                </a:solidFill>
                <a:latin typeface="Arial"/>
                <a:cs typeface="Arial"/>
              </a:rPr>
              <a:t>POSITIONSTITEL</a:t>
            </a:r>
            <a:r>
              <a:rPr lang="de-DE" sz="1000" dirty="0">
                <a:solidFill>
                  <a:srgbClr val="0C75AE"/>
                </a:solidFill>
                <a:ea typeface="ＭＳ Ｐゴシック" charset="0"/>
                <a:cs typeface="Calibri"/>
              </a:rPr>
              <a:t> </a:t>
            </a:r>
            <a:r>
              <a:rPr lang="en-US" sz="1000" dirty="0">
                <a:solidFill>
                  <a:srgbClr val="0C75AE"/>
                </a:solidFill>
                <a:latin typeface="Arial"/>
                <a:cs typeface="Arial"/>
              </a:rPr>
              <a:t>| </a:t>
            </a:r>
            <a:r>
              <a:rPr lang="en-US" sz="1000" b="1" dirty="0">
                <a:solidFill>
                  <a:schemeClr val="tx1">
                    <a:lumMod val="50000"/>
                    <a:lumOff val="50000"/>
                  </a:schemeClr>
                </a:solidFill>
                <a:latin typeface="Arial"/>
                <a:cs typeface="Arial"/>
              </a:rPr>
              <a:t>2015– 2010</a:t>
            </a:r>
            <a:endParaRPr lang="fr-FR" sz="1000" b="1" dirty="0">
              <a:solidFill>
                <a:schemeClr val="tx1">
                  <a:lumMod val="50000"/>
                  <a:lumOff val="50000"/>
                </a:schemeClr>
              </a:solidFill>
              <a:latin typeface="Arial"/>
              <a:cs typeface="Arial"/>
            </a:endParaRPr>
          </a:p>
          <a:p>
            <a:pPr lvl="0" defTabSz="457200">
              <a:defRPr/>
            </a:pPr>
            <a:r>
              <a:rPr lang="fr-FR" sz="1000" dirty="0" err="1">
                <a:solidFill>
                  <a:schemeClr val="bg1">
                    <a:lumMod val="85000"/>
                  </a:schemeClr>
                </a:solidFill>
                <a:latin typeface="Arial" panose="020B0604020202020204" pitchFamily="34" charset="0"/>
                <a:cs typeface="Arial" panose="020B0604020202020204" pitchFamily="34" charset="0"/>
              </a:rPr>
              <a:t>Beschreiben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Positionen</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hier </a:t>
            </a:r>
            <a:r>
              <a:rPr lang="fr-FR" sz="1000" dirty="0" err="1">
                <a:solidFill>
                  <a:schemeClr val="bg1">
                    <a:lumMod val="85000"/>
                  </a:schemeClr>
                </a:solidFill>
                <a:latin typeface="Arial" panose="020B0604020202020204" pitchFamily="34" charset="0"/>
                <a:cs typeface="Arial" panose="020B0604020202020204" pitchFamily="34" charset="0"/>
              </a:rPr>
              <a:t>innehatten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Beschreiben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auch</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Ihre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Aufgaben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und</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Anzahl</a:t>
            </a:r>
            <a:r>
              <a:rPr lang="fr-FR" sz="1000" dirty="0">
                <a:solidFill>
                  <a:schemeClr val="bg1">
                    <a:lumMod val="85000"/>
                  </a:schemeClr>
                </a:solidFill>
                <a:latin typeface="Arial" panose="020B0604020202020204" pitchFamily="34" charset="0"/>
                <a:cs typeface="Arial" panose="020B0604020202020204" pitchFamily="34" charset="0"/>
              </a:rPr>
              <a:t> der </a:t>
            </a:r>
            <a:r>
              <a:rPr lang="fr-FR" sz="1000" dirty="0" err="1">
                <a:solidFill>
                  <a:schemeClr val="bg1">
                    <a:lumMod val="85000"/>
                  </a:schemeClr>
                </a:solidFill>
                <a:latin typeface="Arial" panose="020B0604020202020204" pitchFamily="34" charset="0"/>
                <a:cs typeface="Arial" panose="020B0604020202020204" pitchFamily="34" charset="0"/>
              </a:rPr>
              <a:t>Personen</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beaufsichtigen</a:t>
            </a:r>
            <a:endParaRPr lang="fr-FR" sz="1000" dirty="0">
              <a:solidFill>
                <a:srgbClr val="7F7F7F"/>
              </a:solidFill>
              <a:ea typeface="ＭＳ Ｐゴシック" charset="0"/>
              <a:cs typeface="Calibri"/>
            </a:endParaRPr>
          </a:p>
        </p:txBody>
      </p:sp>
      <p:sp>
        <p:nvSpPr>
          <p:cNvPr id="70" name="TextBox 196"/>
          <p:cNvSpPr txBox="1"/>
          <p:nvPr/>
        </p:nvSpPr>
        <p:spPr>
          <a:xfrm>
            <a:off x="3502344" y="6201782"/>
            <a:ext cx="3915727" cy="553998"/>
          </a:xfrm>
          <a:prstGeom prst="rect">
            <a:avLst/>
          </a:prstGeom>
          <a:noFill/>
        </p:spPr>
        <p:txBody>
          <a:bodyPr wrap="square" rtlCol="0">
            <a:spAutoFit/>
          </a:bodyPr>
          <a:lstStyle/>
          <a:p>
            <a:pPr lvl="0" defTabSz="457200">
              <a:defRPr/>
            </a:pPr>
            <a:r>
              <a:rPr lang="de-DE" sz="1000" b="1" dirty="0">
                <a:solidFill>
                  <a:schemeClr val="bg1"/>
                </a:solidFill>
                <a:latin typeface="Arial" panose="020B0604020202020204" pitchFamily="34" charset="0"/>
                <a:cs typeface="Arial" panose="020B0604020202020204" pitchFamily="34" charset="0"/>
              </a:rPr>
              <a:t>UNIVERSITÄT- DIPLOM - </a:t>
            </a:r>
            <a:r>
              <a:rPr lang="en-US" sz="1000" b="1" dirty="0">
                <a:solidFill>
                  <a:schemeClr val="bg1"/>
                </a:solidFill>
                <a:latin typeface="Arial" panose="020B0604020202020204" pitchFamily="34" charset="0"/>
                <a:cs typeface="Arial" panose="020B0604020202020204" pitchFamily="34" charset="0"/>
              </a:rPr>
              <a:t> 2000</a:t>
            </a:r>
            <a:endParaRPr lang="fr-FR" sz="1000" b="1" dirty="0">
              <a:solidFill>
                <a:schemeClr val="bg1"/>
              </a:solidFill>
              <a:latin typeface="Arial" panose="020B0604020202020204" pitchFamily="34" charset="0"/>
              <a:cs typeface="Arial" panose="020B0604020202020204" pitchFamily="34" charset="0"/>
            </a:endParaRPr>
          </a:p>
          <a:p>
            <a:pPr lvl="0" defTabSz="457200">
              <a:defRPr/>
            </a:pPr>
            <a:r>
              <a:rPr lang="fr-FR" sz="1000" dirty="0" err="1">
                <a:solidFill>
                  <a:schemeClr val="bg1">
                    <a:lumMod val="85000"/>
                  </a:schemeClr>
                </a:solidFill>
                <a:latin typeface="Arial" panose="020B0604020202020204" pitchFamily="34" charset="0"/>
                <a:cs typeface="Arial" panose="020B0604020202020204" pitchFamily="34" charset="0"/>
              </a:rPr>
              <a:t>Beschreiben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in </a:t>
            </a:r>
            <a:r>
              <a:rPr lang="fr-FR" sz="1000" dirty="0" err="1">
                <a:solidFill>
                  <a:schemeClr val="bg1">
                    <a:lumMod val="85000"/>
                  </a:schemeClr>
                </a:solidFill>
                <a:latin typeface="Arial" panose="020B0604020202020204" pitchFamily="34" charset="0"/>
                <a:cs typeface="Arial" panose="020B0604020202020204" pitchFamily="34" charset="0"/>
              </a:rPr>
              <a:t>einer</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Zeile</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Ziele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und</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Besonderheiten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dieser</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Schulung</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Ihre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Erwähnung</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wenn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eine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hatten</a:t>
            </a:r>
            <a:r>
              <a:rPr lang="fr-FR" sz="1000" dirty="0">
                <a:solidFill>
                  <a:schemeClr val="bg1">
                    <a:lumMod val="85000"/>
                  </a:schemeClr>
                </a:solidFill>
                <a:latin typeface="Arial" panose="020B0604020202020204" pitchFamily="34" charset="0"/>
                <a:cs typeface="Arial" panose="020B0604020202020204" pitchFamily="34" charset="0"/>
              </a:rPr>
              <a:t>. </a:t>
            </a:r>
          </a:p>
        </p:txBody>
      </p:sp>
      <p:sp>
        <p:nvSpPr>
          <p:cNvPr id="71" name="TextBox 196"/>
          <p:cNvSpPr txBox="1"/>
          <p:nvPr/>
        </p:nvSpPr>
        <p:spPr>
          <a:xfrm>
            <a:off x="3502345" y="6838285"/>
            <a:ext cx="3915727" cy="553998"/>
          </a:xfrm>
          <a:prstGeom prst="rect">
            <a:avLst/>
          </a:prstGeom>
          <a:noFill/>
        </p:spPr>
        <p:txBody>
          <a:bodyPr wrap="square" rtlCol="0">
            <a:spAutoFit/>
          </a:bodyPr>
          <a:lstStyle/>
          <a:p>
            <a:pPr lvl="0" defTabSz="457200">
              <a:defRPr/>
            </a:pPr>
            <a:r>
              <a:rPr lang="de-DE" sz="1000" b="1" dirty="0">
                <a:solidFill>
                  <a:schemeClr val="bg1"/>
                </a:solidFill>
                <a:latin typeface="Arial" panose="020B0604020202020204" pitchFamily="34" charset="0"/>
                <a:cs typeface="Arial" panose="020B0604020202020204" pitchFamily="34" charset="0"/>
              </a:rPr>
              <a:t>UNIVERSITÄT- DIPLOM - </a:t>
            </a:r>
            <a:r>
              <a:rPr lang="en-US" sz="1000" b="1" dirty="0">
                <a:solidFill>
                  <a:schemeClr val="bg1"/>
                </a:solidFill>
                <a:latin typeface="Arial" panose="020B0604020202020204" pitchFamily="34" charset="0"/>
                <a:cs typeface="Arial" panose="020B0604020202020204" pitchFamily="34" charset="0"/>
              </a:rPr>
              <a:t> 2000</a:t>
            </a:r>
            <a:endParaRPr lang="fr-FR" sz="1000" b="1" dirty="0">
              <a:solidFill>
                <a:schemeClr val="bg1"/>
              </a:solidFill>
              <a:latin typeface="Arial" panose="020B0604020202020204" pitchFamily="34" charset="0"/>
              <a:cs typeface="Arial" panose="020B0604020202020204" pitchFamily="34" charset="0"/>
            </a:endParaRPr>
          </a:p>
          <a:p>
            <a:pPr lvl="0" defTabSz="457200">
              <a:defRPr/>
            </a:pPr>
            <a:r>
              <a:rPr lang="fr-FR" sz="1000" dirty="0" err="1">
                <a:solidFill>
                  <a:schemeClr val="bg1">
                    <a:lumMod val="85000"/>
                  </a:schemeClr>
                </a:solidFill>
                <a:latin typeface="Arial" panose="020B0604020202020204" pitchFamily="34" charset="0"/>
                <a:cs typeface="Arial" panose="020B0604020202020204" pitchFamily="34" charset="0"/>
              </a:rPr>
              <a:t>Beschreiben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in </a:t>
            </a:r>
            <a:r>
              <a:rPr lang="fr-FR" sz="1000" dirty="0" err="1">
                <a:solidFill>
                  <a:schemeClr val="bg1">
                    <a:lumMod val="85000"/>
                  </a:schemeClr>
                </a:solidFill>
                <a:latin typeface="Arial" panose="020B0604020202020204" pitchFamily="34" charset="0"/>
                <a:cs typeface="Arial" panose="020B0604020202020204" pitchFamily="34" charset="0"/>
              </a:rPr>
              <a:t>einer</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Zeile</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Ziele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und</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Besonderheiten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dieser</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Schulung</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Ihre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Erwähnung</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wenn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eine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hatten</a:t>
            </a:r>
            <a:r>
              <a:rPr lang="fr-FR" sz="1000" dirty="0">
                <a:solidFill>
                  <a:schemeClr val="bg1">
                    <a:lumMod val="85000"/>
                  </a:schemeClr>
                </a:solidFill>
                <a:latin typeface="Arial" panose="020B0604020202020204" pitchFamily="34" charset="0"/>
                <a:cs typeface="Arial" panose="020B0604020202020204" pitchFamily="34" charset="0"/>
              </a:rPr>
              <a:t>. </a:t>
            </a:r>
          </a:p>
        </p:txBody>
      </p:sp>
      <p:sp>
        <p:nvSpPr>
          <p:cNvPr id="74" name="TextBox 192">
            <a:extLst>
              <a:ext uri="{FF2B5EF4-FFF2-40B4-BE49-F238E27FC236}">
                <a16:creationId xmlns:a16="http://schemas.microsoft.com/office/drawing/2014/main" id="{C1E78FF7-1735-1D40-A6D5-B90379E63D08}"/>
              </a:ext>
            </a:extLst>
          </p:cNvPr>
          <p:cNvSpPr txBox="1"/>
          <p:nvPr/>
        </p:nvSpPr>
        <p:spPr>
          <a:xfrm>
            <a:off x="3512419" y="3441043"/>
            <a:ext cx="3915727" cy="707886"/>
          </a:xfrm>
          <a:prstGeom prst="rect">
            <a:avLst/>
          </a:prstGeom>
          <a:noFill/>
        </p:spPr>
        <p:txBody>
          <a:bodyPr wrap="square" rtlCol="0">
            <a:spAutoFit/>
          </a:bodyPr>
          <a:lstStyle/>
          <a:p>
            <a:pPr lvl="0" defTabSz="457200">
              <a:defRPr/>
            </a:pPr>
            <a:r>
              <a:rPr lang="en-US" sz="1000" b="1" dirty="0">
                <a:solidFill>
                  <a:schemeClr val="bg1"/>
                </a:solidFill>
                <a:latin typeface="Arial" panose="020B0604020202020204" pitchFamily="34" charset="0"/>
                <a:cs typeface="Arial" panose="020B0604020202020204" pitchFamily="34" charset="0"/>
              </a:rPr>
              <a:t>COMPAGNY</a:t>
            </a:r>
            <a:r>
              <a:rPr lang="en-US" sz="1000" dirty="0">
                <a:solidFill>
                  <a:srgbClr val="404040"/>
                </a:solidFill>
                <a:latin typeface="Arial"/>
                <a:cs typeface="Arial"/>
              </a:rPr>
              <a:t> </a:t>
            </a:r>
            <a:r>
              <a:rPr lang="en-US" sz="1000" dirty="0">
                <a:solidFill>
                  <a:schemeClr val="bg1"/>
                </a:solidFill>
                <a:latin typeface="Arial"/>
                <a:cs typeface="Arial"/>
              </a:rPr>
              <a:t>|</a:t>
            </a:r>
            <a:r>
              <a:rPr lang="en-US" sz="1000" dirty="0">
                <a:solidFill>
                  <a:srgbClr val="404040"/>
                </a:solidFill>
                <a:latin typeface="Arial"/>
                <a:cs typeface="Arial"/>
              </a:rPr>
              <a:t> </a:t>
            </a:r>
            <a:r>
              <a:rPr lang="de-DE" sz="1000" b="1" dirty="0">
                <a:solidFill>
                  <a:srgbClr val="0C75AE"/>
                </a:solidFill>
                <a:latin typeface="Arial"/>
                <a:cs typeface="Arial"/>
              </a:rPr>
              <a:t>POSITIONSTITEL</a:t>
            </a:r>
            <a:r>
              <a:rPr lang="de-DE" sz="1000" dirty="0">
                <a:solidFill>
                  <a:srgbClr val="0C75AE"/>
                </a:solidFill>
                <a:ea typeface="ＭＳ Ｐゴシック" charset="0"/>
                <a:cs typeface="Calibri"/>
              </a:rPr>
              <a:t> </a:t>
            </a:r>
            <a:r>
              <a:rPr lang="en-US" sz="1000" dirty="0">
                <a:solidFill>
                  <a:srgbClr val="0C75AE"/>
                </a:solidFill>
                <a:latin typeface="Arial"/>
                <a:cs typeface="Arial"/>
              </a:rPr>
              <a:t>| </a:t>
            </a:r>
            <a:r>
              <a:rPr lang="en-US" sz="1000" b="1" dirty="0">
                <a:solidFill>
                  <a:schemeClr val="tx1">
                    <a:lumMod val="50000"/>
                    <a:lumOff val="50000"/>
                  </a:schemeClr>
                </a:solidFill>
                <a:latin typeface="Arial"/>
                <a:cs typeface="Arial"/>
              </a:rPr>
              <a:t>2015– 2010</a:t>
            </a:r>
            <a:endParaRPr lang="fr-FR" sz="1000" b="1" dirty="0">
              <a:solidFill>
                <a:schemeClr val="tx1">
                  <a:lumMod val="50000"/>
                  <a:lumOff val="50000"/>
                </a:schemeClr>
              </a:solidFill>
              <a:latin typeface="Arial"/>
              <a:cs typeface="Arial"/>
            </a:endParaRPr>
          </a:p>
          <a:p>
            <a:pPr lvl="0" defTabSz="457200">
              <a:defRPr/>
            </a:pPr>
            <a:r>
              <a:rPr lang="fr-FR" sz="1000" dirty="0" err="1">
                <a:solidFill>
                  <a:schemeClr val="bg1">
                    <a:lumMod val="85000"/>
                  </a:schemeClr>
                </a:solidFill>
                <a:latin typeface="Arial" panose="020B0604020202020204" pitchFamily="34" charset="0"/>
                <a:cs typeface="Arial" panose="020B0604020202020204" pitchFamily="34" charset="0"/>
              </a:rPr>
              <a:t>Beschreiben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Positionen</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hier </a:t>
            </a:r>
            <a:r>
              <a:rPr lang="fr-FR" sz="1000" dirty="0" err="1">
                <a:solidFill>
                  <a:schemeClr val="bg1">
                    <a:lumMod val="85000"/>
                  </a:schemeClr>
                </a:solidFill>
                <a:latin typeface="Arial" panose="020B0604020202020204" pitchFamily="34" charset="0"/>
                <a:cs typeface="Arial" panose="020B0604020202020204" pitchFamily="34" charset="0"/>
              </a:rPr>
              <a:t>innehatten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Beschreiben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auch</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Ihre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Aufgaben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und</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Anzahl</a:t>
            </a:r>
            <a:r>
              <a:rPr lang="fr-FR" sz="1000" dirty="0">
                <a:solidFill>
                  <a:schemeClr val="bg1">
                    <a:lumMod val="85000"/>
                  </a:schemeClr>
                </a:solidFill>
                <a:latin typeface="Arial" panose="020B0604020202020204" pitchFamily="34" charset="0"/>
                <a:cs typeface="Arial" panose="020B0604020202020204" pitchFamily="34" charset="0"/>
              </a:rPr>
              <a:t> der </a:t>
            </a:r>
            <a:r>
              <a:rPr lang="fr-FR" sz="1000" dirty="0" err="1">
                <a:solidFill>
                  <a:schemeClr val="bg1">
                    <a:lumMod val="85000"/>
                  </a:schemeClr>
                </a:solidFill>
                <a:latin typeface="Arial" panose="020B0604020202020204" pitchFamily="34" charset="0"/>
                <a:cs typeface="Arial" panose="020B0604020202020204" pitchFamily="34" charset="0"/>
              </a:rPr>
              <a:t>Personen</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beaufsichtigen</a:t>
            </a:r>
            <a:endParaRPr lang="fr-FR" sz="1000" dirty="0">
              <a:solidFill>
                <a:srgbClr val="7F7F7F"/>
              </a:solidFill>
              <a:ea typeface="ＭＳ Ｐゴシック" charset="0"/>
              <a:cs typeface="Calibri"/>
            </a:endParaRPr>
          </a:p>
        </p:txBody>
      </p:sp>
      <p:sp>
        <p:nvSpPr>
          <p:cNvPr id="76" name="TextBox 192">
            <a:extLst>
              <a:ext uri="{FF2B5EF4-FFF2-40B4-BE49-F238E27FC236}">
                <a16:creationId xmlns:a16="http://schemas.microsoft.com/office/drawing/2014/main" id="{B7A1721B-7239-0345-88E9-630E113B0D55}"/>
              </a:ext>
            </a:extLst>
          </p:cNvPr>
          <p:cNvSpPr txBox="1"/>
          <p:nvPr/>
        </p:nvSpPr>
        <p:spPr>
          <a:xfrm>
            <a:off x="3512419" y="4284384"/>
            <a:ext cx="3915727" cy="707886"/>
          </a:xfrm>
          <a:prstGeom prst="rect">
            <a:avLst/>
          </a:prstGeom>
          <a:noFill/>
        </p:spPr>
        <p:txBody>
          <a:bodyPr wrap="square" rtlCol="0">
            <a:spAutoFit/>
          </a:bodyPr>
          <a:lstStyle/>
          <a:p>
            <a:pPr lvl="0" defTabSz="457200">
              <a:defRPr/>
            </a:pPr>
            <a:r>
              <a:rPr lang="en-US" sz="1000" b="1" dirty="0">
                <a:solidFill>
                  <a:schemeClr val="bg1"/>
                </a:solidFill>
                <a:latin typeface="Arial" panose="020B0604020202020204" pitchFamily="34" charset="0"/>
                <a:cs typeface="Arial" panose="020B0604020202020204" pitchFamily="34" charset="0"/>
              </a:rPr>
              <a:t>COMPAGNY</a:t>
            </a:r>
            <a:r>
              <a:rPr lang="en-US" sz="1000" dirty="0">
                <a:solidFill>
                  <a:srgbClr val="404040"/>
                </a:solidFill>
                <a:latin typeface="Arial"/>
                <a:cs typeface="Arial"/>
              </a:rPr>
              <a:t> </a:t>
            </a:r>
            <a:r>
              <a:rPr lang="en-US" sz="1000" dirty="0">
                <a:solidFill>
                  <a:schemeClr val="bg1"/>
                </a:solidFill>
                <a:latin typeface="Arial"/>
                <a:cs typeface="Arial"/>
              </a:rPr>
              <a:t>|</a:t>
            </a:r>
            <a:r>
              <a:rPr lang="en-US" sz="1000" dirty="0">
                <a:solidFill>
                  <a:srgbClr val="404040"/>
                </a:solidFill>
                <a:latin typeface="Arial"/>
                <a:cs typeface="Arial"/>
              </a:rPr>
              <a:t> </a:t>
            </a:r>
            <a:r>
              <a:rPr lang="de-DE" sz="1000" b="1" dirty="0">
                <a:solidFill>
                  <a:srgbClr val="0C75AE"/>
                </a:solidFill>
                <a:latin typeface="Arial"/>
                <a:cs typeface="Arial"/>
              </a:rPr>
              <a:t>POSITIONSTITEL</a:t>
            </a:r>
            <a:r>
              <a:rPr lang="de-DE" sz="1000" dirty="0">
                <a:solidFill>
                  <a:srgbClr val="0C75AE"/>
                </a:solidFill>
                <a:ea typeface="ＭＳ Ｐゴシック" charset="0"/>
                <a:cs typeface="Calibri"/>
              </a:rPr>
              <a:t> </a:t>
            </a:r>
            <a:r>
              <a:rPr lang="en-US" sz="1000" dirty="0">
                <a:solidFill>
                  <a:srgbClr val="0C75AE"/>
                </a:solidFill>
                <a:latin typeface="Arial"/>
                <a:cs typeface="Arial"/>
              </a:rPr>
              <a:t>| </a:t>
            </a:r>
            <a:r>
              <a:rPr lang="en-US" sz="1000" b="1" dirty="0">
                <a:solidFill>
                  <a:schemeClr val="tx1">
                    <a:lumMod val="50000"/>
                    <a:lumOff val="50000"/>
                  </a:schemeClr>
                </a:solidFill>
                <a:latin typeface="Arial"/>
                <a:cs typeface="Arial"/>
              </a:rPr>
              <a:t>2015– 2010</a:t>
            </a:r>
            <a:endParaRPr lang="fr-FR" sz="1000" b="1" dirty="0">
              <a:solidFill>
                <a:schemeClr val="tx1">
                  <a:lumMod val="50000"/>
                  <a:lumOff val="50000"/>
                </a:schemeClr>
              </a:solidFill>
              <a:latin typeface="Arial"/>
              <a:cs typeface="Arial"/>
            </a:endParaRPr>
          </a:p>
          <a:p>
            <a:pPr lvl="0" defTabSz="457200">
              <a:defRPr/>
            </a:pPr>
            <a:r>
              <a:rPr lang="fr-FR" sz="1000" dirty="0" err="1">
                <a:solidFill>
                  <a:schemeClr val="bg1">
                    <a:lumMod val="85000"/>
                  </a:schemeClr>
                </a:solidFill>
                <a:latin typeface="Arial" panose="020B0604020202020204" pitchFamily="34" charset="0"/>
                <a:cs typeface="Arial" panose="020B0604020202020204" pitchFamily="34" charset="0"/>
              </a:rPr>
              <a:t>Beschreiben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Positionen</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hier </a:t>
            </a:r>
            <a:r>
              <a:rPr lang="fr-FR" sz="1000" dirty="0" err="1">
                <a:solidFill>
                  <a:schemeClr val="bg1">
                    <a:lumMod val="85000"/>
                  </a:schemeClr>
                </a:solidFill>
                <a:latin typeface="Arial" panose="020B0604020202020204" pitchFamily="34" charset="0"/>
                <a:cs typeface="Arial" panose="020B0604020202020204" pitchFamily="34" charset="0"/>
              </a:rPr>
              <a:t>innehatten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Beschreiben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auch</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Ihre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Aufgaben</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und</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Anzahl</a:t>
            </a:r>
            <a:r>
              <a:rPr lang="fr-FR" sz="1000" dirty="0">
                <a:solidFill>
                  <a:schemeClr val="bg1">
                    <a:lumMod val="85000"/>
                  </a:schemeClr>
                </a:solidFill>
                <a:latin typeface="Arial" panose="020B0604020202020204" pitchFamily="34" charset="0"/>
                <a:cs typeface="Arial" panose="020B0604020202020204" pitchFamily="34" charset="0"/>
              </a:rPr>
              <a:t> der </a:t>
            </a:r>
            <a:r>
              <a:rPr lang="fr-FR" sz="1000" dirty="0" err="1">
                <a:solidFill>
                  <a:schemeClr val="bg1">
                    <a:lumMod val="85000"/>
                  </a:schemeClr>
                </a:solidFill>
                <a:latin typeface="Arial" panose="020B0604020202020204" pitchFamily="34" charset="0"/>
                <a:cs typeface="Arial" panose="020B0604020202020204" pitchFamily="34" charset="0"/>
              </a:rPr>
              <a:t>Personen</a:t>
            </a:r>
            <a:r>
              <a:rPr lang="fr-FR" sz="1000" dirty="0">
                <a:solidFill>
                  <a:schemeClr val="bg1">
                    <a:lumMod val="85000"/>
                  </a:schemeClr>
                </a:solidFill>
                <a:latin typeface="Arial" panose="020B0604020202020204" pitchFamily="34" charset="0"/>
                <a:cs typeface="Arial" panose="020B0604020202020204" pitchFamily="34" charset="0"/>
              </a:rPr>
              <a:t>, die </a:t>
            </a:r>
            <a:r>
              <a:rPr lang="fr-FR" sz="1000" dirty="0" err="1">
                <a:solidFill>
                  <a:schemeClr val="bg1">
                    <a:lumMod val="85000"/>
                  </a:schemeClr>
                </a:solidFill>
                <a:latin typeface="Arial" panose="020B0604020202020204" pitchFamily="34" charset="0"/>
                <a:cs typeface="Arial" panose="020B0604020202020204" pitchFamily="34" charset="0"/>
              </a:rPr>
              <a:t>Sie</a:t>
            </a:r>
            <a:r>
              <a:rPr lang="fr-FR" sz="1000" dirty="0">
                <a:solidFill>
                  <a:schemeClr val="bg1">
                    <a:lumMod val="85000"/>
                  </a:schemeClr>
                </a:solidFill>
                <a:latin typeface="Arial" panose="020B0604020202020204" pitchFamily="34" charset="0"/>
                <a:cs typeface="Arial" panose="020B0604020202020204" pitchFamily="34" charset="0"/>
              </a:rPr>
              <a:t> </a:t>
            </a:r>
            <a:r>
              <a:rPr lang="fr-FR" sz="1000" dirty="0" err="1">
                <a:solidFill>
                  <a:schemeClr val="bg1">
                    <a:lumMod val="85000"/>
                  </a:schemeClr>
                </a:solidFill>
                <a:latin typeface="Arial" panose="020B0604020202020204" pitchFamily="34" charset="0"/>
                <a:cs typeface="Arial" panose="020B0604020202020204" pitchFamily="34" charset="0"/>
              </a:rPr>
              <a:t>beaufsichtigen</a:t>
            </a:r>
            <a:endParaRPr lang="fr-FR" sz="1000" dirty="0">
              <a:solidFill>
                <a:srgbClr val="7F7F7F"/>
              </a:solidFill>
              <a:ea typeface="ＭＳ Ｐゴシック" charset="0"/>
              <a:cs typeface="Calibri"/>
            </a:endParaRPr>
          </a:p>
        </p:txBody>
      </p:sp>
    </p:spTree>
    <p:extLst>
      <p:ext uri="{BB962C8B-B14F-4D97-AF65-F5344CB8AC3E}">
        <p14:creationId xmlns:p14="http://schemas.microsoft.com/office/powerpoint/2010/main" val="3985441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TotalTime>
  <Words>311</Words>
  <Application>Microsoft Macintosh PowerPoint</Application>
  <PresentationFormat>Personnalisé</PresentationFormat>
  <Paragraphs>52</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Office Theme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Axel Maille</cp:lastModifiedBy>
  <cp:revision>89</cp:revision>
  <dcterms:created xsi:type="dcterms:W3CDTF">2015-04-27T10:39:12Z</dcterms:created>
  <dcterms:modified xsi:type="dcterms:W3CDTF">2020-08-26T16:25:10Z</dcterms:modified>
</cp:coreProperties>
</file>