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61650"/>
  <p:notesSz cx="6858000" cy="9144000"/>
  <p:defaultTextStyle>
    <a:defPPr>
      <a:defRPr lang="fr-FR"/>
    </a:defPPr>
    <a:lvl1pPr marL="0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0659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1319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1978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2637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3297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3956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44616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65275" algn="l" defTabSz="52065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5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7DEE8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9423C7-ADBB-724D-A0F8-1D6107428775}" v="28" dt="2020-08-26T16:12:06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20" d="100"/>
          <a:sy n="120" d="100"/>
        </p:scale>
        <p:origin x="2544" y="-856"/>
      </p:cViewPr>
      <p:guideLst>
        <p:guide orient="horz" pos="335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99423C7-ADBB-724D-A0F8-1D6107428775}"/>
    <pc:docChg chg="custSel modSld">
      <pc:chgData name="Axel Maille" userId="065ad68c099279a8" providerId="LiveId" clId="{499423C7-ADBB-724D-A0F8-1D6107428775}" dt="2020-08-26T16:12:21.945" v="133" actId="207"/>
      <pc:docMkLst>
        <pc:docMk/>
      </pc:docMkLst>
      <pc:sldChg chg="modSp mod">
        <pc:chgData name="Axel Maille" userId="065ad68c099279a8" providerId="LiveId" clId="{499423C7-ADBB-724D-A0F8-1D6107428775}" dt="2020-08-26T16:12:21.945" v="133" actId="207"/>
        <pc:sldMkLst>
          <pc:docMk/>
          <pc:sldMk cId="3888756707" sldId="256"/>
        </pc:sldMkLst>
        <pc:spChg chg="mod">
          <ac:chgData name="Axel Maille" userId="065ad68c099279a8" providerId="LiveId" clId="{499423C7-ADBB-724D-A0F8-1D6107428775}" dt="2020-08-26T16:08:03.488" v="7" actId="20577"/>
          <ac:spMkLst>
            <pc:docMk/>
            <pc:sldMk cId="3888756707" sldId="256"/>
            <ac:spMk id="7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08:26.550" v="13" actId="1076"/>
          <ac:spMkLst>
            <pc:docMk/>
            <pc:sldMk cId="3888756707" sldId="256"/>
            <ac:spMk id="8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08:34.604" v="16" actId="207"/>
          <ac:spMkLst>
            <pc:docMk/>
            <pc:sldMk cId="3888756707" sldId="256"/>
            <ac:spMk id="9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09:47.576" v="33" actId="108"/>
          <ac:spMkLst>
            <pc:docMk/>
            <pc:sldMk cId="3888756707" sldId="256"/>
            <ac:spMk id="14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0:51.012" v="63" actId="108"/>
          <ac:spMkLst>
            <pc:docMk/>
            <pc:sldMk cId="3888756707" sldId="256"/>
            <ac:spMk id="21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0:53.075" v="64" actId="108"/>
          <ac:spMkLst>
            <pc:docMk/>
            <pc:sldMk cId="3888756707" sldId="256"/>
            <ac:spMk id="22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0:56.045" v="65" actId="108"/>
          <ac:spMkLst>
            <pc:docMk/>
            <pc:sldMk cId="3888756707" sldId="256"/>
            <ac:spMk id="23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09:49.687" v="34" actId="108"/>
          <ac:spMkLst>
            <pc:docMk/>
            <pc:sldMk cId="3888756707" sldId="256"/>
            <ac:spMk id="25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1:01.085" v="71" actId="20577"/>
          <ac:spMkLst>
            <pc:docMk/>
            <pc:sldMk cId="3888756707" sldId="256"/>
            <ac:spMk id="34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1:29.901" v="117" actId="108"/>
          <ac:spMkLst>
            <pc:docMk/>
            <pc:sldMk cId="3888756707" sldId="256"/>
            <ac:spMk id="39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0:32.423" v="59" actId="108"/>
          <ac:spMkLst>
            <pc:docMk/>
            <pc:sldMk cId="3888756707" sldId="256"/>
            <ac:spMk id="45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09:54.672" v="38" actId="20577"/>
          <ac:spMkLst>
            <pc:docMk/>
            <pc:sldMk cId="3888756707" sldId="256"/>
            <ac:spMk id="46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0:05.600" v="52" actId="108"/>
          <ac:spMkLst>
            <pc:docMk/>
            <pc:sldMk cId="3888756707" sldId="256"/>
            <ac:spMk id="47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1:12.794" v="101" actId="20577"/>
          <ac:spMkLst>
            <pc:docMk/>
            <pc:sldMk cId="3888756707" sldId="256"/>
            <ac:spMk id="51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1:19.688" v="112" actId="20577"/>
          <ac:spMkLst>
            <pc:docMk/>
            <pc:sldMk cId="3888756707" sldId="256"/>
            <ac:spMk id="52" creationId="{00000000-0000-0000-0000-000000000000}"/>
          </ac:spMkLst>
        </pc:spChg>
        <pc:spChg chg="mod">
          <ac:chgData name="Axel Maille" userId="065ad68c099279a8" providerId="LiveId" clId="{499423C7-ADBB-724D-A0F8-1D6107428775}" dt="2020-08-26T16:11:22.409" v="116" actId="20577"/>
          <ac:spMkLst>
            <pc:docMk/>
            <pc:sldMk cId="3888756707" sldId="256"/>
            <ac:spMk id="53" creationId="{00000000-0000-0000-0000-000000000000}"/>
          </ac:spMkLst>
        </pc:spChg>
        <pc:graphicFrameChg chg="mod modGraphic">
          <ac:chgData name="Axel Maille" userId="065ad68c099279a8" providerId="LiveId" clId="{499423C7-ADBB-724D-A0F8-1D6107428775}" dt="2020-08-26T16:12:21.945" v="133" actId="207"/>
          <ac:graphicFrameMkLst>
            <pc:docMk/>
            <pc:sldMk cId="3888756707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499423C7-ADBB-724D-A0F8-1D6107428775}" dt="2020-08-26T16:11:51.439" v="122"/>
          <ac:graphicFrameMkLst>
            <pc:docMk/>
            <pc:sldMk cId="3888756707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499423C7-ADBB-724D-A0F8-1D6107428775}" dt="2020-08-26T16:09:33.791" v="30" actId="108"/>
          <ac:graphicFrameMkLst>
            <pc:docMk/>
            <pc:sldMk cId="3888756707" sldId="256"/>
            <ac:graphicFrameMk id="2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12023"/>
            <a:ext cx="6428423" cy="228534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41602"/>
            <a:ext cx="5293995" cy="272464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1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4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5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29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54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92972" y="471385"/>
            <a:ext cx="1983935" cy="1003231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167" y="471385"/>
            <a:ext cx="5825758" cy="1003231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5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06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51098"/>
            <a:ext cx="6428423" cy="21175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18864"/>
            <a:ext cx="6428423" cy="233223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6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13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2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32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3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4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5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51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167" y="2744388"/>
            <a:ext cx="3904846" cy="775931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72062" y="2744388"/>
            <a:ext cx="3904846" cy="775931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02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6961"/>
            <a:ext cx="6806565" cy="1776942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86533"/>
            <a:ext cx="3341572" cy="99459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659" indent="0">
              <a:buNone/>
              <a:defRPr sz="2300" b="1"/>
            </a:lvl2pPr>
            <a:lvl3pPr marL="1041319" indent="0">
              <a:buNone/>
              <a:defRPr sz="2000" b="1"/>
            </a:lvl3pPr>
            <a:lvl4pPr marL="1561978" indent="0">
              <a:buNone/>
              <a:defRPr sz="1800" b="1"/>
            </a:lvl4pPr>
            <a:lvl5pPr marL="2082637" indent="0">
              <a:buNone/>
              <a:defRPr sz="1800" b="1"/>
            </a:lvl5pPr>
            <a:lvl6pPr marL="2603297" indent="0">
              <a:buNone/>
              <a:defRPr sz="1800" b="1"/>
            </a:lvl6pPr>
            <a:lvl7pPr marL="3123956" indent="0">
              <a:buNone/>
              <a:defRPr sz="1800" b="1"/>
            </a:lvl7pPr>
            <a:lvl8pPr marL="3644616" indent="0">
              <a:buNone/>
              <a:defRPr sz="1800" b="1"/>
            </a:lvl8pPr>
            <a:lvl9pPr marL="4165275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1126"/>
            <a:ext cx="3341572" cy="614279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86533"/>
            <a:ext cx="3342884" cy="99459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659" indent="0">
              <a:buNone/>
              <a:defRPr sz="2300" b="1"/>
            </a:lvl2pPr>
            <a:lvl3pPr marL="1041319" indent="0">
              <a:buNone/>
              <a:defRPr sz="2000" b="1"/>
            </a:lvl3pPr>
            <a:lvl4pPr marL="1561978" indent="0">
              <a:buNone/>
              <a:defRPr sz="1800" b="1"/>
            </a:lvl4pPr>
            <a:lvl5pPr marL="2082637" indent="0">
              <a:buNone/>
              <a:defRPr sz="1800" b="1"/>
            </a:lvl5pPr>
            <a:lvl6pPr marL="2603297" indent="0">
              <a:buNone/>
              <a:defRPr sz="1800" b="1"/>
            </a:lvl6pPr>
            <a:lvl7pPr marL="3123956" indent="0">
              <a:buNone/>
              <a:defRPr sz="1800" b="1"/>
            </a:lvl7pPr>
            <a:lvl8pPr marL="3644616" indent="0">
              <a:buNone/>
              <a:defRPr sz="1800" b="1"/>
            </a:lvl8pPr>
            <a:lvl9pPr marL="4165275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1126"/>
            <a:ext cx="3342884" cy="614279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05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40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26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4492"/>
            <a:ext cx="2488125" cy="180655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4493"/>
            <a:ext cx="4227844" cy="909942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1050"/>
            <a:ext cx="2488125" cy="7292865"/>
          </a:xfrm>
        </p:spPr>
        <p:txBody>
          <a:bodyPr/>
          <a:lstStyle>
            <a:lvl1pPr marL="0" indent="0">
              <a:buNone/>
              <a:defRPr sz="1600"/>
            </a:lvl1pPr>
            <a:lvl2pPr marL="520659" indent="0">
              <a:buNone/>
              <a:defRPr sz="1400"/>
            </a:lvl2pPr>
            <a:lvl3pPr marL="1041319" indent="0">
              <a:buNone/>
              <a:defRPr sz="1100"/>
            </a:lvl3pPr>
            <a:lvl4pPr marL="1561978" indent="0">
              <a:buNone/>
              <a:defRPr sz="1000"/>
            </a:lvl4pPr>
            <a:lvl5pPr marL="2082637" indent="0">
              <a:buNone/>
              <a:defRPr sz="1000"/>
            </a:lvl5pPr>
            <a:lvl6pPr marL="2603297" indent="0">
              <a:buNone/>
              <a:defRPr sz="1000"/>
            </a:lvl6pPr>
            <a:lvl7pPr marL="3123956" indent="0">
              <a:buNone/>
              <a:defRPr sz="1000"/>
            </a:lvl7pPr>
            <a:lvl8pPr marL="3644616" indent="0">
              <a:buNone/>
              <a:defRPr sz="1000"/>
            </a:lvl8pPr>
            <a:lvl9pPr marL="4165275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59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63155"/>
            <a:ext cx="4537710" cy="88106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2639"/>
            <a:ext cx="4537710" cy="6396990"/>
          </a:xfrm>
        </p:spPr>
        <p:txBody>
          <a:bodyPr/>
          <a:lstStyle>
            <a:lvl1pPr marL="0" indent="0">
              <a:buNone/>
              <a:defRPr sz="3600"/>
            </a:lvl1pPr>
            <a:lvl2pPr marL="520659" indent="0">
              <a:buNone/>
              <a:defRPr sz="3200"/>
            </a:lvl2pPr>
            <a:lvl3pPr marL="1041319" indent="0">
              <a:buNone/>
              <a:defRPr sz="2700"/>
            </a:lvl3pPr>
            <a:lvl4pPr marL="1561978" indent="0">
              <a:buNone/>
              <a:defRPr sz="2300"/>
            </a:lvl4pPr>
            <a:lvl5pPr marL="2082637" indent="0">
              <a:buNone/>
              <a:defRPr sz="2300"/>
            </a:lvl5pPr>
            <a:lvl6pPr marL="2603297" indent="0">
              <a:buNone/>
              <a:defRPr sz="2300"/>
            </a:lvl6pPr>
            <a:lvl7pPr marL="3123956" indent="0">
              <a:buNone/>
              <a:defRPr sz="2300"/>
            </a:lvl7pPr>
            <a:lvl8pPr marL="3644616" indent="0">
              <a:buNone/>
              <a:defRPr sz="2300"/>
            </a:lvl8pPr>
            <a:lvl9pPr marL="4165275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44223"/>
            <a:ext cx="4537710" cy="1251262"/>
          </a:xfrm>
        </p:spPr>
        <p:txBody>
          <a:bodyPr/>
          <a:lstStyle>
            <a:lvl1pPr marL="0" indent="0">
              <a:buNone/>
              <a:defRPr sz="1600"/>
            </a:lvl1pPr>
            <a:lvl2pPr marL="520659" indent="0">
              <a:buNone/>
              <a:defRPr sz="1400"/>
            </a:lvl2pPr>
            <a:lvl3pPr marL="1041319" indent="0">
              <a:buNone/>
              <a:defRPr sz="1100"/>
            </a:lvl3pPr>
            <a:lvl4pPr marL="1561978" indent="0">
              <a:buNone/>
              <a:defRPr sz="1000"/>
            </a:lvl4pPr>
            <a:lvl5pPr marL="2082637" indent="0">
              <a:buNone/>
              <a:defRPr sz="1000"/>
            </a:lvl5pPr>
            <a:lvl6pPr marL="2603297" indent="0">
              <a:buNone/>
              <a:defRPr sz="1000"/>
            </a:lvl6pPr>
            <a:lvl7pPr marL="3123956" indent="0">
              <a:buNone/>
              <a:defRPr sz="1000"/>
            </a:lvl7pPr>
            <a:lvl8pPr marL="3644616" indent="0">
              <a:buNone/>
              <a:defRPr sz="1000"/>
            </a:lvl8pPr>
            <a:lvl9pPr marL="4165275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55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6961"/>
            <a:ext cx="6806565" cy="1776942"/>
          </a:xfrm>
          <a:prstGeom prst="rect">
            <a:avLst/>
          </a:prstGeom>
        </p:spPr>
        <p:txBody>
          <a:bodyPr vert="horz" lIns="104132" tIns="52066" rIns="104132" bIns="52066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87720"/>
            <a:ext cx="6806565" cy="7036196"/>
          </a:xfrm>
          <a:prstGeom prst="rect">
            <a:avLst/>
          </a:prstGeom>
        </p:spPr>
        <p:txBody>
          <a:bodyPr vert="horz" lIns="104132" tIns="52066" rIns="104132" bIns="52066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881770"/>
            <a:ext cx="1764665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2C53-58E2-2449-8CEE-C1ED607A3E67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881770"/>
            <a:ext cx="2394902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881770"/>
            <a:ext cx="1764665" cy="567635"/>
          </a:xfrm>
          <a:prstGeom prst="rect">
            <a:avLst/>
          </a:prstGeom>
        </p:spPr>
        <p:txBody>
          <a:bodyPr vert="horz" lIns="104132" tIns="52066" rIns="104132" bIns="5206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9B1DC-20B1-5845-BEBB-17C3BC7463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1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0659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495" indent="-390495" algn="l" defTabSz="520659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6071" indent="-325412" algn="l" defTabSz="520659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1648" indent="-260330" algn="l" defTabSz="52065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2308" indent="-260330" algn="l" defTabSz="520659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2967" indent="-260330" algn="l" defTabSz="520659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3626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4286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4945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5605" indent="-260330" algn="l" defTabSz="52065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0659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1319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978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2637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3297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3956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44616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65275" algn="l" defTabSz="5206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0" y="2283806"/>
            <a:ext cx="7562850" cy="4334573"/>
          </a:xfrm>
          <a:prstGeom prst="rect">
            <a:avLst/>
          </a:prstGeom>
          <a:pattFill prst="wdUpDiag">
            <a:fgClr>
              <a:srgbClr val="B7DEE8"/>
            </a:fgClr>
            <a:bgClr>
              <a:prstClr val="white"/>
            </a:bgClr>
          </a:patt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1"/>
            <a:ext cx="7562850" cy="22838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6" name="Image 5" descr="Fotolia_60800464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4" r="12136"/>
          <a:stretch/>
        </p:blipFill>
        <p:spPr>
          <a:xfrm>
            <a:off x="2947663" y="43979"/>
            <a:ext cx="1410313" cy="1412531"/>
          </a:xfrm>
          <a:prstGeom prst="diamond">
            <a:avLst/>
          </a:prstGeom>
          <a:ln w="12700" cmpd="sng">
            <a:solidFill>
              <a:srgbClr val="B7DEE8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0" y="1048688"/>
            <a:ext cx="7457992" cy="407822"/>
          </a:xfrm>
          <a:prstGeom prst="rect">
            <a:avLst/>
          </a:prstGeom>
          <a:solidFill>
            <a:srgbClr val="B7DE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Alice HERMMANN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719769" y="1472775"/>
            <a:ext cx="1866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i="1" dirty="0">
                <a:solidFill>
                  <a:schemeClr val="bg1"/>
                </a:solidFill>
              </a:rPr>
              <a:t>Positionstitel</a:t>
            </a:r>
            <a:endParaRPr lang="fr-FR" sz="1400" b="1" i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7999" y="1740105"/>
            <a:ext cx="73099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>
                <a:solidFill>
                  <a:schemeClr val="bg1"/>
                </a:solidFill>
              </a:rPr>
              <a:t>Beschreiben Sie in wenigen Zeilen Ihren beruflichen Hintergrund, Ihre Schlüsselqualifikationen für die Position und Ihre Karriereziele. Dies ist eigentlich eine Einführung in Ihr Anschreiben.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023371"/>
              </p:ext>
            </p:extLst>
          </p:nvPr>
        </p:nvGraphicFramePr>
        <p:xfrm>
          <a:off x="147999" y="2468957"/>
          <a:ext cx="3867862" cy="402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rgbClr val="7F7F7F"/>
                          </a:solidFill>
                          <a:latin typeface="Arial Black"/>
                          <a:ea typeface="+mn-ea"/>
                          <a:cs typeface="Arial Black"/>
                        </a:rPr>
                        <a:t>BERUFSERFAHRUNGEN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COMPAGNY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2015– 2010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COMPAGNY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2015– 2010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COMPAGNY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2015– 2010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COMPAGNY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7DEE8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POSITIONSTITEL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88898E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2015– 2010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366656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687726"/>
              </p:ext>
            </p:extLst>
          </p:nvPr>
        </p:nvGraphicFramePr>
        <p:xfrm>
          <a:off x="4470589" y="2487077"/>
          <a:ext cx="2839892" cy="3855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de-DE" sz="1400" kern="1200" dirty="0">
                          <a:solidFill>
                            <a:srgbClr val="7F7F7F"/>
                          </a:solidFill>
                          <a:latin typeface="Arial Black"/>
                          <a:ea typeface="+mn-ea"/>
                          <a:cs typeface="Arial Black"/>
                        </a:rPr>
                        <a:t>AUSBILDUNG</a:t>
                      </a:r>
                      <a:endParaRPr lang="fr-FR" sz="1400" kern="1200" dirty="0">
                        <a:solidFill>
                          <a:srgbClr val="7F7F7F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UNIVERSITÄT- DIPLOM -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UNIVERSITÄT- DIPLOM -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UNIVERSITÄT- DIPLOM -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charset="0"/>
                          <a:cs typeface="Calibri"/>
                        </a:rPr>
                        <a:t>.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UNIVERSITÄT- DIPLOM -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Erwähnung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wenn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eine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charset="0"/>
                          <a:cs typeface="Calibri"/>
                        </a:rPr>
                        <a:t>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776558"/>
                  </a:ext>
                </a:extLst>
              </a:tr>
            </a:tbl>
          </a:graphicData>
        </a:graphic>
      </p:graphicFrame>
      <p:cxnSp>
        <p:nvCxnSpPr>
          <p:cNvPr id="13" name="Connecteur droit 12"/>
          <p:cNvCxnSpPr/>
          <p:nvPr/>
        </p:nvCxnSpPr>
        <p:spPr>
          <a:xfrm>
            <a:off x="4229254" y="3001690"/>
            <a:ext cx="0" cy="3515214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96903" y="7112875"/>
            <a:ext cx="10534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rgbClr val="F79646"/>
                </a:solidFill>
                <a:latin typeface="Arial Black"/>
                <a:cs typeface="Arial Black"/>
              </a:rPr>
              <a:t>SPRACHEN</a:t>
            </a:r>
            <a:endParaRPr lang="fr-FR" sz="1100" dirty="0">
              <a:solidFill>
                <a:srgbClr val="F79646"/>
              </a:solidFill>
              <a:latin typeface="Arial Black"/>
              <a:cs typeface="Arial Black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8716" y="7481451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172317" y="7481451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58716" y="7819739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886077" y="7819739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49116" y="8168985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558590" y="8168985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71001" y="744424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Englisch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71001" y="7778854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Deutsche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99548" y="8141173"/>
            <a:ext cx="8159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Italienisch</a:t>
            </a:r>
            <a:endParaRPr lang="fr-FR" sz="1200" dirty="0">
              <a:solidFill>
                <a:schemeClr val="bg1"/>
              </a:solidFill>
            </a:endParaRP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85273"/>
              </p:ext>
            </p:extLst>
          </p:nvPr>
        </p:nvGraphicFramePr>
        <p:xfrm>
          <a:off x="296903" y="6706608"/>
          <a:ext cx="6894511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4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352"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>
                          <a:solidFill>
                            <a:srgbClr val="7F7F7F"/>
                          </a:solidFill>
                          <a:latin typeface="Arial Black"/>
                          <a:ea typeface="+mn-ea"/>
                          <a:cs typeface="Arial Black"/>
                        </a:rPr>
                        <a:t>KOMPETENZEN</a:t>
                      </a:r>
                      <a:r>
                        <a:rPr lang="de-DE" sz="1400" dirty="0"/>
                        <a:t> </a:t>
                      </a:r>
                      <a:r>
                        <a:rPr lang="de-DE" sz="1400" kern="1200" dirty="0">
                          <a:solidFill>
                            <a:srgbClr val="7F7F7F"/>
                          </a:solidFill>
                          <a:latin typeface="Arial Black"/>
                          <a:ea typeface="+mn-ea"/>
                          <a:cs typeface="Arial Black"/>
                        </a:rPr>
                        <a:t>&amp; QUALITÄTEN</a:t>
                      </a:r>
                      <a:endParaRPr lang="fr-FR" sz="1400" kern="1200" dirty="0">
                        <a:solidFill>
                          <a:srgbClr val="7F7F7F"/>
                        </a:solidFill>
                        <a:latin typeface="Arial Black"/>
                        <a:ea typeface="+mn-ea"/>
                        <a:cs typeface="Arial Black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296903" y="8593612"/>
            <a:ext cx="25523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rgbClr val="F79646"/>
                </a:solidFill>
                <a:latin typeface="Arial Black"/>
                <a:cs typeface="Arial Black"/>
              </a:rPr>
              <a:t>COMPUTERWISSENSCHAFTEN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8716" y="8962188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2172317" y="8962188"/>
            <a:ext cx="131767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58716" y="9300476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886077" y="9300476"/>
            <a:ext cx="1603913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349116" y="9649722"/>
            <a:ext cx="3131274" cy="234950"/>
          </a:xfrm>
          <a:prstGeom prst="rect">
            <a:avLst/>
          </a:prstGeom>
          <a:solidFill>
            <a:srgbClr val="138B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558590" y="9649722"/>
            <a:ext cx="921800" cy="234950"/>
          </a:xfrm>
          <a:prstGeom prst="rect">
            <a:avLst/>
          </a:prstGeom>
          <a:pattFill prst="wdUpDiag">
            <a:fgClr>
              <a:srgbClr val="138BB1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71001" y="8924977"/>
            <a:ext cx="935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HTML / PHP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71001" y="9259591"/>
            <a:ext cx="960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Windows 10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99548" y="9621910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MY SQL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97253" y="7498959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4981038" y="7805522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264823" y="7630343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527593" y="7717933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5790363" y="8204765"/>
            <a:ext cx="1225719" cy="81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680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 algn="r" defTabSz="91440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/>
              </a:rPr>
              <a:t>Kreativität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/>
            </a:endParaRPr>
          </a:p>
          <a:p>
            <a:pPr lvl="0" algn="r" defTabSz="91440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/>
              </a:rPr>
              <a:t>Kommunikation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/>
            </a:endParaRPr>
          </a:p>
          <a:p>
            <a:pPr lvl="0" algn="r" defTabSz="91440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/>
              </a:rPr>
              <a:t>Organisation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/>
            </a:endParaRPr>
          </a:p>
          <a:p>
            <a:pPr lvl="0" algn="r" defTabSz="91440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/>
              </a:rPr>
              <a:t>Ernst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989377" y="8291958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989377" y="8461473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6989377" y="8627010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986595" y="8787764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0" y="10125654"/>
            <a:ext cx="7562850" cy="53599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5" name="ZoneTexte 44"/>
          <p:cNvSpPr txBox="1"/>
          <p:nvPr/>
        </p:nvSpPr>
        <p:spPr>
          <a:xfrm>
            <a:off x="4357977" y="9424016"/>
            <a:ext cx="30565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Beschreiben Sie Ihre Interessengebiete oder andere Informationen, die Sie für wichtig halten, um sie in Ihren Lebenslauf aufzunehmen.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4427083" y="9092270"/>
            <a:ext cx="7457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F79646"/>
                </a:solidFill>
                <a:latin typeface="Arial Black"/>
                <a:cs typeface="Arial Black"/>
              </a:rPr>
              <a:t>HOBBY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4361413" y="7098590"/>
            <a:ext cx="15872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solidFill>
                  <a:srgbClr val="F79646"/>
                </a:solidFill>
                <a:latin typeface="Arial Black"/>
                <a:cs typeface="Arial Black"/>
              </a:rPr>
              <a:t>PERSÖNLICHKEIT</a:t>
            </a:r>
            <a:endParaRPr lang="fr-FR" sz="1100" dirty="0">
              <a:solidFill>
                <a:srgbClr val="F79646"/>
              </a:solidFill>
              <a:latin typeface="Arial Black"/>
              <a:cs typeface="Arial Black"/>
            </a:endParaRPr>
          </a:p>
        </p:txBody>
      </p:sp>
      <p:pic>
        <p:nvPicPr>
          <p:cNvPr id="48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01" y="10276086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908" y="10267017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897" y="10226312"/>
            <a:ext cx="383645" cy="383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ZoneTexte 50"/>
          <p:cNvSpPr txBox="1"/>
          <p:nvPr/>
        </p:nvSpPr>
        <p:spPr>
          <a:xfrm>
            <a:off x="654687" y="10286521"/>
            <a:ext cx="211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15 LOREM IPSUM 0000 BERLIN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772181" y="10290630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123.456.789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749542" y="10279858"/>
            <a:ext cx="1320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MAIL@MAIL.COM</a:t>
            </a:r>
          </a:p>
        </p:txBody>
      </p:sp>
    </p:spTree>
    <p:extLst>
      <p:ext uri="{BB962C8B-B14F-4D97-AF65-F5344CB8AC3E}">
        <p14:creationId xmlns:p14="http://schemas.microsoft.com/office/powerpoint/2010/main" val="38887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317</Words>
  <Application>Microsoft Macintosh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22</cp:revision>
  <dcterms:created xsi:type="dcterms:W3CDTF">2015-06-20T07:11:20Z</dcterms:created>
  <dcterms:modified xsi:type="dcterms:W3CDTF">2020-08-26T16:12:31Z</dcterms:modified>
</cp:coreProperties>
</file>