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F14188-875D-BC42-A17F-7C7260F658E2}" v="40" dt="2020-08-26T16:04:40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9"/>
    <p:restoredTop sz="94694"/>
  </p:normalViewPr>
  <p:slideViewPr>
    <p:cSldViewPr snapToGrid="0" snapToObjects="1">
      <p:cViewPr>
        <p:scale>
          <a:sx n="135" d="100"/>
          <a:sy n="135" d="100"/>
        </p:scale>
        <p:origin x="1160" y="-364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87F14188-875D-BC42-A17F-7C7260F658E2}"/>
    <pc:docChg chg="undo custSel modSld">
      <pc:chgData name="Axel Maille" userId="065ad68c099279a8" providerId="LiveId" clId="{87F14188-875D-BC42-A17F-7C7260F658E2}" dt="2020-08-26T16:05:48.257" v="192" actId="20577"/>
      <pc:docMkLst>
        <pc:docMk/>
      </pc:docMkLst>
      <pc:sldChg chg="modSp mod">
        <pc:chgData name="Axel Maille" userId="065ad68c099279a8" providerId="LiveId" clId="{87F14188-875D-BC42-A17F-7C7260F658E2}" dt="2020-08-26T16:05:48.257" v="192" actId="20577"/>
        <pc:sldMkLst>
          <pc:docMk/>
          <pc:sldMk cId="1708985468" sldId="256"/>
        </pc:sldMkLst>
        <pc:spChg chg="mod">
          <ac:chgData name="Axel Maille" userId="065ad68c099279a8" providerId="LiveId" clId="{87F14188-875D-BC42-A17F-7C7260F658E2}" dt="2020-08-26T14:15:04.223" v="5" actId="20577"/>
          <ac:spMkLst>
            <pc:docMk/>
            <pc:sldMk cId="1708985468" sldId="256"/>
            <ac:spMk id="17" creationId="{00000000-0000-0000-0000-000000000000}"/>
          </ac:spMkLst>
        </pc:spChg>
        <pc:spChg chg="mod">
          <ac:chgData name="Axel Maille" userId="065ad68c099279a8" providerId="LiveId" clId="{87F14188-875D-BC42-A17F-7C7260F658E2}" dt="2020-08-26T14:15:22.747" v="10" actId="1076"/>
          <ac:spMkLst>
            <pc:docMk/>
            <pc:sldMk cId="1708985468" sldId="256"/>
            <ac:spMk id="28" creationId="{00000000-0000-0000-0000-000000000000}"/>
          </ac:spMkLst>
        </pc:spChg>
        <pc:spChg chg="mod">
          <ac:chgData name="Axel Maille" userId="065ad68c099279a8" providerId="LiveId" clId="{87F14188-875D-BC42-A17F-7C7260F658E2}" dt="2020-08-26T14:15:41.593" v="15" actId="6549"/>
          <ac:spMkLst>
            <pc:docMk/>
            <pc:sldMk cId="1708985468" sldId="256"/>
            <ac:spMk id="29" creationId="{00000000-0000-0000-0000-000000000000}"/>
          </ac:spMkLst>
        </pc:spChg>
        <pc:spChg chg="mod">
          <ac:chgData name="Axel Maille" userId="065ad68c099279a8" providerId="LiveId" clId="{87F14188-875D-BC42-A17F-7C7260F658E2}" dt="2020-08-26T14:16:27.603" v="29" actId="207"/>
          <ac:spMkLst>
            <pc:docMk/>
            <pc:sldMk cId="1708985468" sldId="256"/>
            <ac:spMk id="33" creationId="{00000000-0000-0000-0000-000000000000}"/>
          </ac:spMkLst>
        </pc:spChg>
        <pc:spChg chg="mod">
          <ac:chgData name="Axel Maille" userId="065ad68c099279a8" providerId="LiveId" clId="{87F14188-875D-BC42-A17F-7C7260F658E2}" dt="2020-08-26T14:16:18.199" v="25" actId="207"/>
          <ac:spMkLst>
            <pc:docMk/>
            <pc:sldMk cId="1708985468" sldId="256"/>
            <ac:spMk id="35" creationId="{00000000-0000-0000-0000-000000000000}"/>
          </ac:spMkLst>
        </pc:spChg>
        <pc:spChg chg="mod">
          <ac:chgData name="Axel Maille" userId="065ad68c099279a8" providerId="LiveId" clId="{87F14188-875D-BC42-A17F-7C7260F658E2}" dt="2020-08-26T14:26:08.116" v="50" actId="108"/>
          <ac:spMkLst>
            <pc:docMk/>
            <pc:sldMk cId="1708985468" sldId="256"/>
            <ac:spMk id="49" creationId="{00000000-0000-0000-0000-000000000000}"/>
          </ac:spMkLst>
        </pc:spChg>
        <pc:spChg chg="mod">
          <ac:chgData name="Axel Maille" userId="065ad68c099279a8" providerId="LiveId" clId="{87F14188-875D-BC42-A17F-7C7260F658E2}" dt="2020-08-26T14:26:11.624" v="51" actId="108"/>
          <ac:spMkLst>
            <pc:docMk/>
            <pc:sldMk cId="1708985468" sldId="256"/>
            <ac:spMk id="66" creationId="{00000000-0000-0000-0000-000000000000}"/>
          </ac:spMkLst>
        </pc:spChg>
        <pc:spChg chg="mod">
          <ac:chgData name="Axel Maille" userId="065ad68c099279a8" providerId="LiveId" clId="{87F14188-875D-BC42-A17F-7C7260F658E2}" dt="2020-08-26T14:17:48.069" v="42" actId="1037"/>
          <ac:spMkLst>
            <pc:docMk/>
            <pc:sldMk cId="1708985468" sldId="256"/>
            <ac:spMk id="92" creationId="{00000000-0000-0000-0000-000000000000}"/>
          </ac:spMkLst>
        </pc:spChg>
        <pc:spChg chg="mod">
          <ac:chgData name="Axel Maille" userId="065ad68c099279a8" providerId="LiveId" clId="{87F14188-875D-BC42-A17F-7C7260F658E2}" dt="2020-08-26T16:04:26.283" v="151"/>
          <ac:spMkLst>
            <pc:docMk/>
            <pc:sldMk cId="1708985468" sldId="256"/>
            <ac:spMk id="106" creationId="{00000000-0000-0000-0000-000000000000}"/>
          </ac:spMkLst>
        </pc:spChg>
        <pc:spChg chg="mod">
          <ac:chgData name="Axel Maille" userId="065ad68c099279a8" providerId="LiveId" clId="{87F14188-875D-BC42-A17F-7C7260F658E2}" dt="2020-08-26T16:04:35.137" v="153" actId="20577"/>
          <ac:spMkLst>
            <pc:docMk/>
            <pc:sldMk cId="1708985468" sldId="256"/>
            <ac:spMk id="107" creationId="{00000000-0000-0000-0000-000000000000}"/>
          </ac:spMkLst>
        </pc:spChg>
        <pc:spChg chg="mod">
          <ac:chgData name="Axel Maille" userId="065ad68c099279a8" providerId="LiveId" clId="{87F14188-875D-BC42-A17F-7C7260F658E2}" dt="2020-08-26T16:04:40.385" v="154"/>
          <ac:spMkLst>
            <pc:docMk/>
            <pc:sldMk cId="1708985468" sldId="256"/>
            <ac:spMk id="108" creationId="{00000000-0000-0000-0000-000000000000}"/>
          </ac:spMkLst>
        </pc:spChg>
        <pc:spChg chg="mod">
          <ac:chgData name="Axel Maille" userId="065ad68c099279a8" providerId="LiveId" clId="{87F14188-875D-BC42-A17F-7C7260F658E2}" dt="2020-08-26T14:16:42.486" v="33" actId="20577"/>
          <ac:spMkLst>
            <pc:docMk/>
            <pc:sldMk cId="1708985468" sldId="256"/>
            <ac:spMk id="114" creationId="{00000000-0000-0000-0000-000000000000}"/>
          </ac:spMkLst>
        </pc:spChg>
        <pc:spChg chg="mod">
          <ac:chgData name="Axel Maille" userId="065ad68c099279a8" providerId="LiveId" clId="{87F14188-875D-BC42-A17F-7C7260F658E2}" dt="2020-08-26T14:18:02.274" v="46" actId="113"/>
          <ac:spMkLst>
            <pc:docMk/>
            <pc:sldMk cId="1708985468" sldId="256"/>
            <ac:spMk id="120" creationId="{00000000-0000-0000-0000-000000000000}"/>
          </ac:spMkLst>
        </pc:spChg>
        <pc:spChg chg="mod">
          <ac:chgData name="Axel Maille" userId="065ad68c099279a8" providerId="LiveId" clId="{87F14188-875D-BC42-A17F-7C7260F658E2}" dt="2020-08-26T16:05:48.257" v="192" actId="20577"/>
          <ac:spMkLst>
            <pc:docMk/>
            <pc:sldMk cId="1708985468" sldId="256"/>
            <ac:spMk id="133" creationId="{00000000-0000-0000-0000-000000000000}"/>
          </ac:spMkLst>
        </pc:spChg>
        <pc:spChg chg="mod">
          <ac:chgData name="Axel Maille" userId="065ad68c099279a8" providerId="LiveId" clId="{87F14188-875D-BC42-A17F-7C7260F658E2}" dt="2020-08-26T16:05:40.362" v="165" actId="20577"/>
          <ac:spMkLst>
            <pc:docMk/>
            <pc:sldMk cId="1708985468" sldId="256"/>
            <ac:spMk id="134" creationId="{00000000-0000-0000-0000-000000000000}"/>
          </ac:spMkLst>
        </pc:spChg>
        <pc:graphicFrameChg chg="mod modGraphic">
          <ac:chgData name="Axel Maille" userId="065ad68c099279a8" providerId="LiveId" clId="{87F14188-875D-BC42-A17F-7C7260F658E2}" dt="2020-08-26T16:03:35.909" v="119" actId="20577"/>
          <ac:graphicFrameMkLst>
            <pc:docMk/>
            <pc:sldMk cId="1708985468" sldId="256"/>
            <ac:graphicFrameMk id="37" creationId="{00000000-0000-0000-0000-000000000000}"/>
          </ac:graphicFrameMkLst>
        </pc:graphicFrameChg>
        <pc:graphicFrameChg chg="mod modGraphic">
          <ac:chgData name="Axel Maille" userId="065ad68c099279a8" providerId="LiveId" clId="{87F14188-875D-BC42-A17F-7C7260F658E2}" dt="2020-08-26T16:03:54.079" v="125"/>
          <ac:graphicFrameMkLst>
            <pc:docMk/>
            <pc:sldMk cId="1708985468" sldId="256"/>
            <ac:graphicFrameMk id="38" creationId="{00000000-0000-0000-0000-000000000000}"/>
          </ac:graphicFrameMkLst>
        </pc:graphicFrameChg>
        <pc:graphicFrameChg chg="mod modGraphic">
          <ac:chgData name="Axel Maille" userId="065ad68c099279a8" providerId="LiveId" clId="{87F14188-875D-BC42-A17F-7C7260F658E2}" dt="2020-08-26T16:04:10.365" v="150" actId="20577"/>
          <ac:graphicFrameMkLst>
            <pc:docMk/>
            <pc:sldMk cId="1708985468" sldId="256"/>
            <ac:graphicFrameMk id="48" creationId="{00000000-0000-0000-0000-000000000000}"/>
          </ac:graphicFrameMkLst>
        </pc:graphicFrameChg>
        <pc:graphicFrameChg chg="mod modGraphic">
          <ac:chgData name="Axel Maille" userId="065ad68c099279a8" providerId="LiveId" clId="{87F14188-875D-BC42-A17F-7C7260F658E2}" dt="2020-08-26T14:26:28.151" v="55" actId="14100"/>
          <ac:graphicFrameMkLst>
            <pc:docMk/>
            <pc:sldMk cId="1708985468" sldId="256"/>
            <ac:graphicFrameMk id="65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2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35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21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0041" y="472579"/>
            <a:ext cx="1987874" cy="1005771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2480" y="472579"/>
            <a:ext cx="5841514" cy="1005771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08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2" cy="212288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2" cy="233813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27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2481" y="2751335"/>
            <a:ext cx="3914037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82565" y="2751335"/>
            <a:ext cx="3915350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2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5"/>
            <a:ext cx="3341572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5"/>
            <a:ext cx="3341572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5"/>
            <a:ext cx="3342884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5"/>
            <a:ext cx="3342884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3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71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88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5" cy="181113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8"/>
            <a:ext cx="4227844" cy="9122456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5" cy="7311326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08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50"/>
            <a:ext cx="4537710" cy="641318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30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6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55A9C-7119-D849-A70F-F4E62CB412E1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5" y="9906785"/>
            <a:ext cx="2394902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2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1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microsoft.com/office/2007/relationships/hdphoto" Target="../media/hdphoto8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9.png"/><Relationship Id="rId2" Type="http://schemas.openxmlformats.org/officeDocument/2006/relationships/image" Target="../media/image1.jpg"/><Relationship Id="rId16" Type="http://schemas.microsoft.com/office/2007/relationships/hdphoto" Target="../media/hdphoto7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Fotolia_62343981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47"/>
          <a:stretch/>
        </p:blipFill>
        <p:spPr>
          <a:xfrm>
            <a:off x="2893140" y="114300"/>
            <a:ext cx="1714500" cy="1714500"/>
          </a:xfrm>
          <a:prstGeom prst="ellipse">
            <a:avLst/>
          </a:prstGeom>
          <a:ln>
            <a:solidFill>
              <a:srgbClr val="E46C0A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861951" y="1390898"/>
            <a:ext cx="3886200" cy="4379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800" dirty="0" err="1">
                <a:latin typeface="Arial" pitchFamily="34" charset="0"/>
                <a:cs typeface="Arial" pitchFamily="34" charset="0"/>
              </a:rPr>
              <a:t>Valéria</a:t>
            </a:r>
            <a:r>
              <a:rPr lang="en-PH" sz="2800" dirty="0">
                <a:latin typeface="Arial" pitchFamily="34" charset="0"/>
                <a:cs typeface="Arial" pitchFamily="34" charset="0"/>
              </a:rPr>
              <a:t> OTTO</a:t>
            </a:r>
          </a:p>
        </p:txBody>
      </p:sp>
      <p:grpSp>
        <p:nvGrpSpPr>
          <p:cNvPr id="18" name="Group 13"/>
          <p:cNvGrpSpPr/>
          <p:nvPr/>
        </p:nvGrpSpPr>
        <p:grpSpPr>
          <a:xfrm>
            <a:off x="1673940" y="1077253"/>
            <a:ext cx="564062" cy="313645"/>
            <a:chOff x="1297889" y="1077253"/>
            <a:chExt cx="564062" cy="313645"/>
          </a:xfrm>
          <a:solidFill>
            <a:schemeClr val="accent6">
              <a:lumMod val="75000"/>
            </a:schemeClr>
          </a:solidFill>
        </p:grpSpPr>
        <p:grpSp>
          <p:nvGrpSpPr>
            <p:cNvPr id="19" name="Group 10"/>
            <p:cNvGrpSpPr/>
            <p:nvPr/>
          </p:nvGrpSpPr>
          <p:grpSpPr>
            <a:xfrm>
              <a:off x="1297889" y="1077253"/>
              <a:ext cx="556652" cy="313645"/>
              <a:chOff x="1333500" y="1006461"/>
              <a:chExt cx="556652" cy="313645"/>
            </a:xfrm>
            <a:grpFill/>
          </p:grpSpPr>
          <p:sp>
            <p:nvSpPr>
              <p:cNvPr id="21" name="Chevron 20"/>
              <p:cNvSpPr/>
              <p:nvPr/>
            </p:nvSpPr>
            <p:spPr>
              <a:xfrm>
                <a:off x="1333500" y="1006461"/>
                <a:ext cx="304800" cy="31364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485900" y="1006461"/>
                <a:ext cx="404252" cy="31364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sz="28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" name="Right Triangle 12"/>
            <p:cNvSpPr/>
            <p:nvPr/>
          </p:nvSpPr>
          <p:spPr>
            <a:xfrm flipH="1">
              <a:off x="1485900" y="1077253"/>
              <a:ext cx="376051" cy="313645"/>
            </a:xfrm>
            <a:prstGeom prst="rt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3" name="Group 86"/>
          <p:cNvGrpSpPr/>
          <p:nvPr/>
        </p:nvGrpSpPr>
        <p:grpSpPr>
          <a:xfrm flipH="1">
            <a:off x="5374870" y="1077253"/>
            <a:ext cx="564062" cy="313645"/>
            <a:chOff x="1297889" y="1077253"/>
            <a:chExt cx="564062" cy="313645"/>
          </a:xfrm>
        </p:grpSpPr>
        <p:grpSp>
          <p:nvGrpSpPr>
            <p:cNvPr id="24" name="Group 87"/>
            <p:cNvGrpSpPr/>
            <p:nvPr/>
          </p:nvGrpSpPr>
          <p:grpSpPr>
            <a:xfrm>
              <a:off x="1297889" y="1077253"/>
              <a:ext cx="556652" cy="313645"/>
              <a:chOff x="1333500" y="1006461"/>
              <a:chExt cx="556652" cy="313645"/>
            </a:xfrm>
          </p:grpSpPr>
          <p:sp>
            <p:nvSpPr>
              <p:cNvPr id="26" name="Chevron 25"/>
              <p:cNvSpPr/>
              <p:nvPr/>
            </p:nvSpPr>
            <p:spPr>
              <a:xfrm>
                <a:off x="1333500" y="1006461"/>
                <a:ext cx="304800" cy="313645"/>
              </a:xfrm>
              <a:prstGeom prst="chevron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485900" y="1006461"/>
                <a:ext cx="404252" cy="31364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sz="28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Right Triangle 88"/>
            <p:cNvSpPr/>
            <p:nvPr/>
          </p:nvSpPr>
          <p:spPr>
            <a:xfrm flipH="1">
              <a:off x="1485900" y="1077253"/>
              <a:ext cx="376051" cy="313645"/>
            </a:xfrm>
            <a:prstGeom prst="rt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8" name="ZoneTexte 27"/>
          <p:cNvSpPr txBox="1"/>
          <p:nvPr/>
        </p:nvSpPr>
        <p:spPr>
          <a:xfrm>
            <a:off x="3118935" y="1847178"/>
            <a:ext cx="1262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E46C0A"/>
                </a:solidFill>
              </a:rPr>
              <a:t>Positionstitel</a:t>
            </a:r>
            <a:endParaRPr lang="fr-FR" sz="1600" dirty="0">
              <a:solidFill>
                <a:srgbClr val="E46C0A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19744" y="2142445"/>
            <a:ext cx="71303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solidFill>
                  <a:srgbClr val="7F7F7F"/>
                </a:solidFill>
                <a:ea typeface="ＭＳ Ｐゴシック" charset="0"/>
                <a:cs typeface="Calibri"/>
              </a:rPr>
              <a:t>Beschreiben Sie in wenigen Zeilen Ihren beruflichen Hintergrund, Ihre Schlüsselqualifikationen für die Position und Ihre Karriereziele. Dies ist eigentlich eine Einführung in Ihr Anschreiben.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782522" y="2708105"/>
            <a:ext cx="3570777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2" name="Rectangle 31"/>
          <p:cNvSpPr/>
          <p:nvPr/>
        </p:nvSpPr>
        <p:spPr>
          <a:xfrm>
            <a:off x="119744" y="2712890"/>
            <a:ext cx="35908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3" name="Rectangle 32"/>
          <p:cNvSpPr/>
          <p:nvPr/>
        </p:nvSpPr>
        <p:spPr>
          <a:xfrm>
            <a:off x="607646" y="2718958"/>
            <a:ext cx="15488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AUSBILDUNG</a:t>
            </a:r>
            <a:endParaRPr lang="en-PH" sz="1600" b="1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34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9" y="2712890"/>
            <a:ext cx="349407" cy="3494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4141576" y="2714173"/>
            <a:ext cx="23197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BERUFSERFAHRUNG</a:t>
            </a:r>
            <a:endParaRPr lang="en-PH" sz="1600" b="1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36" name="Picture 3" descr="C:\Users\ikkinallego\Downloads\boc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682" y="2728342"/>
            <a:ext cx="302894" cy="3028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592852"/>
              </p:ext>
            </p:extLst>
          </p:nvPr>
        </p:nvGraphicFramePr>
        <p:xfrm>
          <a:off x="3782521" y="3098873"/>
          <a:ext cx="3570777" cy="3215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0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COMPAGNY</a:t>
                      </a:r>
                      <a:r>
                        <a:rPr lang="en-US" sz="11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lang="de-DE" sz="1100" b="1" kern="1200" dirty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r>
                        <a:rPr kumimoji="0" 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lang="en-US" sz="1100" kern="1200" baseline="0" dirty="0">
                          <a:solidFill>
                            <a:srgbClr val="C0504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lang="en-US" sz="11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2015– 2010</a:t>
                      </a:r>
                      <a:endParaRPr lang="fr-FR" sz="11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COMPAGNY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kumimoji="0" 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r>
                        <a:rPr kumimoji="0" 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2015– 2010</a:t>
                      </a:r>
                      <a:endParaRPr kumimoji="0" lang="fr-F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 Sie die Positionen, die Sie hier innehatten. Beschreiben Sie auch Ihre Aufgaben und die Anzahl der Personen, die Sie beaufsichtigen.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COMPAGNY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2015– 2010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COMPAGNY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2015– 2010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310251"/>
                  </a:ext>
                </a:extLst>
              </a:tr>
            </a:tbl>
          </a:graphicData>
        </a:graphic>
      </p:graphicFrame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598962"/>
              </p:ext>
            </p:extLst>
          </p:nvPr>
        </p:nvGraphicFramePr>
        <p:xfrm>
          <a:off x="157844" y="3103110"/>
          <a:ext cx="3512456" cy="304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2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UNIVERSITÄT- DIPLOM -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100" b="1" kern="1200" noProof="0" dirty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UNIVERSITÄT- DIPLOM -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100" b="1" kern="1200" noProof="0" dirty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UNIVERSITÄT- DIPLOM -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100" b="1" kern="1200" noProof="0" dirty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UNIVERSITÄT- DIPLOM -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100" b="1" kern="1200" noProof="0" dirty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197946"/>
                  </a:ext>
                </a:extLst>
              </a:tr>
            </a:tbl>
          </a:graphicData>
        </a:graphic>
      </p:graphicFrame>
      <p:sp>
        <p:nvSpPr>
          <p:cNvPr id="43" name="Oval 1"/>
          <p:cNvSpPr>
            <a:spLocks noChangeArrowheads="1"/>
          </p:cNvSpPr>
          <p:nvPr/>
        </p:nvSpPr>
        <p:spPr bwMode="auto">
          <a:xfrm>
            <a:off x="16685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Oval 1"/>
          <p:cNvSpPr>
            <a:spLocks noChangeArrowheads="1"/>
          </p:cNvSpPr>
          <p:nvPr/>
        </p:nvSpPr>
        <p:spPr bwMode="auto">
          <a:xfrm>
            <a:off x="18209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Oval 1"/>
          <p:cNvSpPr>
            <a:spLocks noChangeArrowheads="1"/>
          </p:cNvSpPr>
          <p:nvPr/>
        </p:nvSpPr>
        <p:spPr bwMode="auto">
          <a:xfrm>
            <a:off x="1980507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Oval 1"/>
          <p:cNvSpPr>
            <a:spLocks noChangeArrowheads="1"/>
          </p:cNvSpPr>
          <p:nvPr/>
        </p:nvSpPr>
        <p:spPr bwMode="auto">
          <a:xfrm>
            <a:off x="214481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" name="Oval 2"/>
          <p:cNvSpPr>
            <a:spLocks noChangeArrowheads="1"/>
          </p:cNvSpPr>
          <p:nvPr/>
        </p:nvSpPr>
        <p:spPr bwMode="auto">
          <a:xfrm>
            <a:off x="23162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839140"/>
              </p:ext>
            </p:extLst>
          </p:nvPr>
        </p:nvGraphicFramePr>
        <p:xfrm>
          <a:off x="119744" y="7164590"/>
          <a:ext cx="1395666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Microsoft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Microsoft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9" name="ZoneTexte 48"/>
          <p:cNvSpPr txBox="1"/>
          <p:nvPr/>
        </p:nvSpPr>
        <p:spPr>
          <a:xfrm>
            <a:off x="119743" y="6815893"/>
            <a:ext cx="22977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i="1" dirty="0">
                <a:solidFill>
                  <a:schemeClr val="bg1">
                    <a:lumMod val="65000"/>
                  </a:schemeClr>
                </a:solidFill>
                <a:latin typeface="Candara"/>
              </a:rPr>
              <a:t>Computerwissenschaften</a:t>
            </a:r>
          </a:p>
          <a:p>
            <a:endParaRPr lang="fr-FR" sz="1600" i="1" dirty="0">
              <a:solidFill>
                <a:schemeClr val="bg1">
                  <a:lumMod val="65000"/>
                </a:schemeClr>
              </a:solidFill>
              <a:latin typeface="Candara"/>
              <a:cs typeface="Candara"/>
            </a:endParaRPr>
          </a:p>
        </p:txBody>
      </p:sp>
      <p:sp>
        <p:nvSpPr>
          <p:cNvPr id="50" name="Oval 1"/>
          <p:cNvSpPr>
            <a:spLocks noChangeArrowheads="1"/>
          </p:cNvSpPr>
          <p:nvPr/>
        </p:nvSpPr>
        <p:spPr bwMode="auto">
          <a:xfrm>
            <a:off x="16685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Oval 1"/>
          <p:cNvSpPr>
            <a:spLocks noChangeArrowheads="1"/>
          </p:cNvSpPr>
          <p:nvPr/>
        </p:nvSpPr>
        <p:spPr bwMode="auto">
          <a:xfrm>
            <a:off x="18209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Oval 1"/>
          <p:cNvSpPr>
            <a:spLocks noChangeArrowheads="1"/>
          </p:cNvSpPr>
          <p:nvPr/>
        </p:nvSpPr>
        <p:spPr bwMode="auto">
          <a:xfrm>
            <a:off x="1980507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Oval 1"/>
          <p:cNvSpPr>
            <a:spLocks noChangeArrowheads="1"/>
          </p:cNvSpPr>
          <p:nvPr/>
        </p:nvSpPr>
        <p:spPr bwMode="auto">
          <a:xfrm>
            <a:off x="214481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Oval 2"/>
          <p:cNvSpPr>
            <a:spLocks noChangeArrowheads="1"/>
          </p:cNvSpPr>
          <p:nvPr/>
        </p:nvSpPr>
        <p:spPr bwMode="auto">
          <a:xfrm>
            <a:off x="23162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5" name="Oval 1"/>
          <p:cNvSpPr>
            <a:spLocks noChangeArrowheads="1"/>
          </p:cNvSpPr>
          <p:nvPr/>
        </p:nvSpPr>
        <p:spPr bwMode="auto">
          <a:xfrm>
            <a:off x="16685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Oval 1"/>
          <p:cNvSpPr>
            <a:spLocks noChangeArrowheads="1"/>
          </p:cNvSpPr>
          <p:nvPr/>
        </p:nvSpPr>
        <p:spPr bwMode="auto">
          <a:xfrm>
            <a:off x="18209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Oval 1"/>
          <p:cNvSpPr>
            <a:spLocks noChangeArrowheads="1"/>
          </p:cNvSpPr>
          <p:nvPr/>
        </p:nvSpPr>
        <p:spPr bwMode="auto">
          <a:xfrm>
            <a:off x="1980507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8" name="Oval 1"/>
          <p:cNvSpPr>
            <a:spLocks noChangeArrowheads="1"/>
          </p:cNvSpPr>
          <p:nvPr/>
        </p:nvSpPr>
        <p:spPr bwMode="auto">
          <a:xfrm>
            <a:off x="214481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Oval 2"/>
          <p:cNvSpPr>
            <a:spLocks noChangeArrowheads="1"/>
          </p:cNvSpPr>
          <p:nvPr/>
        </p:nvSpPr>
        <p:spPr bwMode="auto">
          <a:xfrm>
            <a:off x="23162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" name="Oval 1"/>
          <p:cNvSpPr>
            <a:spLocks noChangeArrowheads="1"/>
          </p:cNvSpPr>
          <p:nvPr/>
        </p:nvSpPr>
        <p:spPr bwMode="auto">
          <a:xfrm>
            <a:off x="16745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Oval 1"/>
          <p:cNvSpPr>
            <a:spLocks noChangeArrowheads="1"/>
          </p:cNvSpPr>
          <p:nvPr/>
        </p:nvSpPr>
        <p:spPr bwMode="auto">
          <a:xfrm>
            <a:off x="18269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2" name="Oval 1"/>
          <p:cNvSpPr>
            <a:spLocks noChangeArrowheads="1"/>
          </p:cNvSpPr>
          <p:nvPr/>
        </p:nvSpPr>
        <p:spPr bwMode="auto">
          <a:xfrm>
            <a:off x="1986456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3" name="Oval 1"/>
          <p:cNvSpPr>
            <a:spLocks noChangeArrowheads="1"/>
          </p:cNvSpPr>
          <p:nvPr/>
        </p:nvSpPr>
        <p:spPr bwMode="auto">
          <a:xfrm>
            <a:off x="215076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4" name="Oval 2"/>
          <p:cNvSpPr>
            <a:spLocks noChangeArrowheads="1"/>
          </p:cNvSpPr>
          <p:nvPr/>
        </p:nvSpPr>
        <p:spPr bwMode="auto">
          <a:xfrm>
            <a:off x="23222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874366"/>
              </p:ext>
            </p:extLst>
          </p:nvPr>
        </p:nvGraphicFramePr>
        <p:xfrm>
          <a:off x="198235" y="8449984"/>
          <a:ext cx="1084134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4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de-DE" sz="1100" dirty="0"/>
                        <a:t>Englisch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de-DE" sz="1100" dirty="0"/>
                        <a:t>Deutsche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de-DE" sz="1100" dirty="0"/>
                        <a:t>Französisch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6" name="ZoneTexte 65"/>
          <p:cNvSpPr txBox="1"/>
          <p:nvPr/>
        </p:nvSpPr>
        <p:spPr>
          <a:xfrm>
            <a:off x="198235" y="8101287"/>
            <a:ext cx="9669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i="1" dirty="0">
                <a:solidFill>
                  <a:schemeClr val="bg1">
                    <a:lumMod val="65000"/>
                  </a:schemeClr>
                </a:solidFill>
                <a:latin typeface="Candara"/>
              </a:rPr>
              <a:t>Sprachen</a:t>
            </a:r>
            <a:endParaRPr lang="fr-FR" sz="1600" i="1" dirty="0">
              <a:solidFill>
                <a:schemeClr val="bg1">
                  <a:lumMod val="65000"/>
                </a:schemeClr>
              </a:solidFill>
              <a:latin typeface="Candara"/>
            </a:endParaRPr>
          </a:p>
        </p:txBody>
      </p:sp>
      <p:sp>
        <p:nvSpPr>
          <p:cNvPr id="67" name="Oval 1"/>
          <p:cNvSpPr>
            <a:spLocks noChangeArrowheads="1"/>
          </p:cNvSpPr>
          <p:nvPr/>
        </p:nvSpPr>
        <p:spPr bwMode="auto">
          <a:xfrm>
            <a:off x="16745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8" name="Oval 1"/>
          <p:cNvSpPr>
            <a:spLocks noChangeArrowheads="1"/>
          </p:cNvSpPr>
          <p:nvPr/>
        </p:nvSpPr>
        <p:spPr bwMode="auto">
          <a:xfrm>
            <a:off x="18269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9" name="Oval 1"/>
          <p:cNvSpPr>
            <a:spLocks noChangeArrowheads="1"/>
          </p:cNvSpPr>
          <p:nvPr/>
        </p:nvSpPr>
        <p:spPr bwMode="auto">
          <a:xfrm>
            <a:off x="1986456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0" name="Oval 1"/>
          <p:cNvSpPr>
            <a:spLocks noChangeArrowheads="1"/>
          </p:cNvSpPr>
          <p:nvPr/>
        </p:nvSpPr>
        <p:spPr bwMode="auto">
          <a:xfrm>
            <a:off x="215076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" name="Oval 2"/>
          <p:cNvSpPr>
            <a:spLocks noChangeArrowheads="1"/>
          </p:cNvSpPr>
          <p:nvPr/>
        </p:nvSpPr>
        <p:spPr bwMode="auto">
          <a:xfrm>
            <a:off x="23222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1"/>
          <p:cNvSpPr>
            <a:spLocks noChangeArrowheads="1"/>
          </p:cNvSpPr>
          <p:nvPr/>
        </p:nvSpPr>
        <p:spPr bwMode="auto">
          <a:xfrm>
            <a:off x="16745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1"/>
          <p:cNvSpPr>
            <a:spLocks noChangeArrowheads="1"/>
          </p:cNvSpPr>
          <p:nvPr/>
        </p:nvSpPr>
        <p:spPr bwMode="auto">
          <a:xfrm>
            <a:off x="18269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1"/>
          <p:cNvSpPr>
            <a:spLocks noChangeArrowheads="1"/>
          </p:cNvSpPr>
          <p:nvPr/>
        </p:nvSpPr>
        <p:spPr bwMode="auto">
          <a:xfrm>
            <a:off x="1986456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1"/>
          <p:cNvSpPr>
            <a:spLocks noChangeArrowheads="1"/>
          </p:cNvSpPr>
          <p:nvPr/>
        </p:nvSpPr>
        <p:spPr bwMode="auto">
          <a:xfrm>
            <a:off x="215076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6" name="Oval 2"/>
          <p:cNvSpPr>
            <a:spLocks noChangeArrowheads="1"/>
          </p:cNvSpPr>
          <p:nvPr/>
        </p:nvSpPr>
        <p:spPr bwMode="auto">
          <a:xfrm>
            <a:off x="23222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Oval 1"/>
          <p:cNvSpPr>
            <a:spLocks noChangeArrowheads="1"/>
          </p:cNvSpPr>
          <p:nvPr/>
        </p:nvSpPr>
        <p:spPr bwMode="auto">
          <a:xfrm>
            <a:off x="2471310" y="7264602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8" name="Oval 2"/>
          <p:cNvSpPr>
            <a:spLocks noChangeArrowheads="1"/>
          </p:cNvSpPr>
          <p:nvPr/>
        </p:nvSpPr>
        <p:spPr bwMode="auto">
          <a:xfrm>
            <a:off x="2642760" y="7264602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1"/>
          <p:cNvSpPr>
            <a:spLocks noChangeArrowheads="1"/>
          </p:cNvSpPr>
          <p:nvPr/>
        </p:nvSpPr>
        <p:spPr bwMode="auto">
          <a:xfrm>
            <a:off x="2471310" y="7521777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2"/>
          <p:cNvSpPr>
            <a:spLocks noChangeArrowheads="1"/>
          </p:cNvSpPr>
          <p:nvPr/>
        </p:nvSpPr>
        <p:spPr bwMode="auto">
          <a:xfrm>
            <a:off x="2642760" y="7521777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Oval 1"/>
          <p:cNvSpPr>
            <a:spLocks noChangeArrowheads="1"/>
          </p:cNvSpPr>
          <p:nvPr/>
        </p:nvSpPr>
        <p:spPr bwMode="auto">
          <a:xfrm>
            <a:off x="2471310" y="7805476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Oval 2"/>
          <p:cNvSpPr>
            <a:spLocks noChangeArrowheads="1"/>
          </p:cNvSpPr>
          <p:nvPr/>
        </p:nvSpPr>
        <p:spPr bwMode="auto">
          <a:xfrm>
            <a:off x="2642760" y="7805476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3" name="Oval 1"/>
          <p:cNvSpPr>
            <a:spLocks noChangeArrowheads="1"/>
          </p:cNvSpPr>
          <p:nvPr/>
        </p:nvSpPr>
        <p:spPr bwMode="auto">
          <a:xfrm>
            <a:off x="2474611" y="8527484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4" name="Oval 2"/>
          <p:cNvSpPr>
            <a:spLocks noChangeArrowheads="1"/>
          </p:cNvSpPr>
          <p:nvPr/>
        </p:nvSpPr>
        <p:spPr bwMode="auto">
          <a:xfrm>
            <a:off x="2646061" y="8527484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5" name="Oval 1"/>
          <p:cNvSpPr>
            <a:spLocks noChangeArrowheads="1"/>
          </p:cNvSpPr>
          <p:nvPr/>
        </p:nvSpPr>
        <p:spPr bwMode="auto">
          <a:xfrm>
            <a:off x="2474611" y="8784659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6" name="Oval 2"/>
          <p:cNvSpPr>
            <a:spLocks noChangeArrowheads="1"/>
          </p:cNvSpPr>
          <p:nvPr/>
        </p:nvSpPr>
        <p:spPr bwMode="auto">
          <a:xfrm>
            <a:off x="2646061" y="8784659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1"/>
          <p:cNvSpPr>
            <a:spLocks noChangeArrowheads="1"/>
          </p:cNvSpPr>
          <p:nvPr/>
        </p:nvSpPr>
        <p:spPr bwMode="auto">
          <a:xfrm>
            <a:off x="2474611" y="9068358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2"/>
          <p:cNvSpPr>
            <a:spLocks noChangeArrowheads="1"/>
          </p:cNvSpPr>
          <p:nvPr/>
        </p:nvSpPr>
        <p:spPr bwMode="auto">
          <a:xfrm>
            <a:off x="2646061" y="9068358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119744" y="6331434"/>
            <a:ext cx="35908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2" name="Rectangle 91"/>
          <p:cNvSpPr/>
          <p:nvPr/>
        </p:nvSpPr>
        <p:spPr>
          <a:xfrm>
            <a:off x="571070" y="6342733"/>
            <a:ext cx="31028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FÄHIGKEITEN &amp; SPRACHEN</a:t>
            </a:r>
          </a:p>
        </p:txBody>
      </p:sp>
      <p:pic>
        <p:nvPicPr>
          <p:cNvPr id="93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3" y="6364314"/>
            <a:ext cx="289537" cy="2895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ZoneTexte 98"/>
          <p:cNvSpPr txBox="1"/>
          <p:nvPr/>
        </p:nvSpPr>
        <p:spPr>
          <a:xfrm>
            <a:off x="3838682" y="6873020"/>
            <a:ext cx="34114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Décrivez vos centres d'intérêts ou autres informations qui vous semblent important de faire apparaître sur votre CV.</a:t>
            </a:r>
            <a:endParaRPr lang="fr-FR" sz="1100" dirty="0">
              <a:latin typeface="Arial"/>
              <a:cs typeface="Arial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950866" y="8464195"/>
            <a:ext cx="353539" cy="11248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4325915" y="8591197"/>
            <a:ext cx="353539" cy="9978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4696547" y="8355335"/>
            <a:ext cx="353539" cy="1233741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5362674" y="8545840"/>
            <a:ext cx="110638" cy="1088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5362674" y="8807099"/>
            <a:ext cx="110638" cy="1088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/>
          <p:cNvSpPr/>
          <p:nvPr/>
        </p:nvSpPr>
        <p:spPr>
          <a:xfrm>
            <a:off x="5362888" y="9068358"/>
            <a:ext cx="110638" cy="108859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5563487" y="8452697"/>
            <a:ext cx="826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Kreativität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5563487" y="8711817"/>
            <a:ext cx="1174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Kommunikation</a:t>
            </a:r>
          </a:p>
        </p:txBody>
      </p:sp>
      <p:sp>
        <p:nvSpPr>
          <p:cNvPr id="108" name="ZoneTexte 107"/>
          <p:cNvSpPr txBox="1"/>
          <p:nvPr/>
        </p:nvSpPr>
        <p:spPr>
          <a:xfrm>
            <a:off x="5557952" y="8971622"/>
            <a:ext cx="503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Ernst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752998" y="6327891"/>
            <a:ext cx="36003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4" name="Rectangle 113"/>
          <p:cNvSpPr/>
          <p:nvPr/>
        </p:nvSpPr>
        <p:spPr>
          <a:xfrm>
            <a:off x="4147244" y="6318349"/>
            <a:ext cx="31028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HOBBY</a:t>
            </a:r>
          </a:p>
        </p:txBody>
      </p:sp>
      <p:pic>
        <p:nvPicPr>
          <p:cNvPr id="115" name="Picture 2" descr="C:\Users\ikkinallego\Downloads\talk13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545" y="6346433"/>
            <a:ext cx="325437" cy="3254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Rectangle 117"/>
          <p:cNvSpPr/>
          <p:nvPr/>
        </p:nvSpPr>
        <p:spPr>
          <a:xfrm>
            <a:off x="3841827" y="7817582"/>
            <a:ext cx="3511472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19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860" y="7832550"/>
            <a:ext cx="319471" cy="3194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Rectangle 119"/>
          <p:cNvSpPr/>
          <p:nvPr/>
        </p:nvSpPr>
        <p:spPr>
          <a:xfrm>
            <a:off x="4299644" y="7830538"/>
            <a:ext cx="31028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PERSÖNLICHKEIT</a:t>
            </a:r>
            <a:endParaRPr lang="en-PH" sz="1600" b="1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0" y="10011466"/>
            <a:ext cx="7562850" cy="6771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30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3" y="10191609"/>
            <a:ext cx="305578" cy="3055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680" y="10182540"/>
            <a:ext cx="314603" cy="3146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669" y="10141835"/>
            <a:ext cx="383645" cy="3836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ZoneTexte 132"/>
          <p:cNvSpPr txBox="1"/>
          <p:nvPr/>
        </p:nvSpPr>
        <p:spPr>
          <a:xfrm>
            <a:off x="531459" y="10202044"/>
            <a:ext cx="2193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12 LOREM IPSUM 00000 BERLIN</a:t>
            </a:r>
          </a:p>
        </p:txBody>
      </p:sp>
      <p:sp>
        <p:nvSpPr>
          <p:cNvPr id="134" name="ZoneTexte 133"/>
          <p:cNvSpPr txBox="1"/>
          <p:nvPr/>
        </p:nvSpPr>
        <p:spPr>
          <a:xfrm>
            <a:off x="3648953" y="10206153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123.456.789</a:t>
            </a:r>
          </a:p>
        </p:txBody>
      </p:sp>
      <p:sp>
        <p:nvSpPr>
          <p:cNvPr id="135" name="ZoneTexte 134"/>
          <p:cNvSpPr txBox="1"/>
          <p:nvPr/>
        </p:nvSpPr>
        <p:spPr>
          <a:xfrm>
            <a:off x="5626314" y="10195381"/>
            <a:ext cx="13334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NOM@MAIL.COM</a:t>
            </a:r>
          </a:p>
        </p:txBody>
      </p:sp>
    </p:spTree>
    <p:extLst>
      <p:ext uri="{BB962C8B-B14F-4D97-AF65-F5344CB8AC3E}">
        <p14:creationId xmlns:p14="http://schemas.microsoft.com/office/powerpoint/2010/main" val="17089854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314</Words>
  <Application>Microsoft Macintosh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Candara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13</cp:revision>
  <dcterms:created xsi:type="dcterms:W3CDTF">2015-06-19T13:59:37Z</dcterms:created>
  <dcterms:modified xsi:type="dcterms:W3CDTF">2020-08-26T16:06:05Z</dcterms:modified>
</cp:coreProperties>
</file>