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6858000" cy="9144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BA7BA2-987E-9943-9370-9312DBFE3EB3}" v="29" dt="2020-08-26T14:12:28.7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p:scale>
          <a:sx n="135" d="100"/>
          <a:sy n="135" d="100"/>
        </p:scale>
        <p:origin x="2472" y="-2336"/>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4BBA7BA2-987E-9943-9370-9312DBFE3EB3}"/>
    <pc:docChg chg="modSld">
      <pc:chgData name="Axel Maille" userId="065ad68c099279a8" providerId="LiveId" clId="{4BBA7BA2-987E-9943-9370-9312DBFE3EB3}" dt="2020-08-26T14:12:31.375" v="158" actId="108"/>
      <pc:docMkLst>
        <pc:docMk/>
      </pc:docMkLst>
      <pc:sldChg chg="modSp mod">
        <pc:chgData name="Axel Maille" userId="065ad68c099279a8" providerId="LiveId" clId="{4BBA7BA2-987E-9943-9370-9312DBFE3EB3}" dt="2020-08-26T14:12:31.375" v="158" actId="108"/>
        <pc:sldMkLst>
          <pc:docMk/>
          <pc:sldMk cId="4177918685" sldId="256"/>
        </pc:sldMkLst>
        <pc:spChg chg="mod">
          <ac:chgData name="Axel Maille" userId="065ad68c099279a8" providerId="LiveId" clId="{4BBA7BA2-987E-9943-9370-9312DBFE3EB3}" dt="2020-08-26T14:07:59.917" v="12" actId="20577"/>
          <ac:spMkLst>
            <pc:docMk/>
            <pc:sldMk cId="4177918685" sldId="256"/>
            <ac:spMk id="11" creationId="{00000000-0000-0000-0000-000000000000}"/>
          </ac:spMkLst>
        </pc:spChg>
        <pc:spChg chg="mod">
          <ac:chgData name="Axel Maille" userId="065ad68c099279a8" providerId="LiveId" clId="{4BBA7BA2-987E-9943-9370-9312DBFE3EB3}" dt="2020-08-26T14:08:26.255" v="20" actId="1076"/>
          <ac:spMkLst>
            <pc:docMk/>
            <pc:sldMk cId="4177918685" sldId="256"/>
            <ac:spMk id="14" creationId="{00000000-0000-0000-0000-000000000000}"/>
          </ac:spMkLst>
        </pc:spChg>
        <pc:spChg chg="mod">
          <ac:chgData name="Axel Maille" userId="065ad68c099279a8" providerId="LiveId" clId="{4BBA7BA2-987E-9943-9370-9312DBFE3EB3}" dt="2020-08-26T14:08:28.448" v="21" actId="1076"/>
          <ac:spMkLst>
            <pc:docMk/>
            <pc:sldMk cId="4177918685" sldId="256"/>
            <ac:spMk id="15" creationId="{00000000-0000-0000-0000-000000000000}"/>
          </ac:spMkLst>
        </pc:spChg>
        <pc:spChg chg="mod">
          <ac:chgData name="Axel Maille" userId="065ad68c099279a8" providerId="LiveId" clId="{4BBA7BA2-987E-9943-9370-9312DBFE3EB3}" dt="2020-08-26T14:08:36.194" v="48" actId="20577"/>
          <ac:spMkLst>
            <pc:docMk/>
            <pc:sldMk cId="4177918685" sldId="256"/>
            <ac:spMk id="17" creationId="{00000000-0000-0000-0000-000000000000}"/>
          </ac:spMkLst>
        </pc:spChg>
        <pc:spChg chg="mod">
          <ac:chgData name="Axel Maille" userId="065ad68c099279a8" providerId="LiveId" clId="{4BBA7BA2-987E-9943-9370-9312DBFE3EB3}" dt="2020-08-26T14:08:41.621" v="59" actId="20577"/>
          <ac:spMkLst>
            <pc:docMk/>
            <pc:sldMk cId="4177918685" sldId="256"/>
            <ac:spMk id="20" creationId="{00000000-0000-0000-0000-000000000000}"/>
          </ac:spMkLst>
        </pc:spChg>
        <pc:spChg chg="mod">
          <ac:chgData name="Axel Maille" userId="065ad68c099279a8" providerId="LiveId" clId="{4BBA7BA2-987E-9943-9370-9312DBFE3EB3}" dt="2020-08-26T14:08:47.682" v="75" actId="20577"/>
          <ac:spMkLst>
            <pc:docMk/>
            <pc:sldMk cId="4177918685" sldId="256"/>
            <ac:spMk id="21" creationId="{00000000-0000-0000-0000-000000000000}"/>
          </ac:spMkLst>
        </pc:spChg>
        <pc:spChg chg="mod">
          <ac:chgData name="Axel Maille" userId="065ad68c099279a8" providerId="LiveId" clId="{4BBA7BA2-987E-9943-9370-9312DBFE3EB3}" dt="2020-08-26T14:09:15.239" v="87" actId="108"/>
          <ac:spMkLst>
            <pc:docMk/>
            <pc:sldMk cId="4177918685" sldId="256"/>
            <ac:spMk id="36" creationId="{00000000-0000-0000-0000-000000000000}"/>
          </ac:spMkLst>
        </pc:spChg>
        <pc:spChg chg="mod">
          <ac:chgData name="Axel Maille" userId="065ad68c099279a8" providerId="LiveId" clId="{4BBA7BA2-987E-9943-9370-9312DBFE3EB3}" dt="2020-08-26T14:12:23.887" v="156" actId="108"/>
          <ac:spMkLst>
            <pc:docMk/>
            <pc:sldMk cId="4177918685" sldId="256"/>
            <ac:spMk id="77" creationId="{00000000-0000-0000-0000-000000000000}"/>
          </ac:spMkLst>
        </pc:spChg>
        <pc:spChg chg="mod">
          <ac:chgData name="Axel Maille" userId="065ad68c099279a8" providerId="LiveId" clId="{4BBA7BA2-987E-9943-9370-9312DBFE3EB3}" dt="2020-08-26T14:12:31.375" v="158" actId="108"/>
          <ac:spMkLst>
            <pc:docMk/>
            <pc:sldMk cId="4177918685" sldId="256"/>
            <ac:spMk id="94" creationId="{00000000-0000-0000-0000-000000000000}"/>
          </ac:spMkLst>
        </pc:spChg>
        <pc:spChg chg="mod">
          <ac:chgData name="Axel Maille" userId="065ad68c099279a8" providerId="LiveId" clId="{4BBA7BA2-987E-9943-9370-9312DBFE3EB3}" dt="2020-08-26T14:09:11.531" v="86" actId="20577"/>
          <ac:spMkLst>
            <pc:docMk/>
            <pc:sldMk cId="4177918685" sldId="256"/>
            <ac:spMk id="144" creationId="{00000000-0000-0000-0000-000000000000}"/>
          </ac:spMkLst>
        </pc:spChg>
        <pc:spChg chg="mod">
          <ac:chgData name="Axel Maille" userId="065ad68c099279a8" providerId="LiveId" clId="{4BBA7BA2-987E-9943-9370-9312DBFE3EB3}" dt="2020-08-26T14:10:43.789" v="127" actId="108"/>
          <ac:spMkLst>
            <pc:docMk/>
            <pc:sldMk cId="4177918685" sldId="256"/>
            <ac:spMk id="145" creationId="{00000000-0000-0000-0000-000000000000}"/>
          </ac:spMkLst>
        </pc:spChg>
        <pc:spChg chg="mod">
          <ac:chgData name="Axel Maille" userId="065ad68c099279a8" providerId="LiveId" clId="{4BBA7BA2-987E-9943-9370-9312DBFE3EB3}" dt="2020-08-26T14:10:19.307" v="122"/>
          <ac:spMkLst>
            <pc:docMk/>
            <pc:sldMk cId="4177918685" sldId="256"/>
            <ac:spMk id="153" creationId="{00000000-0000-0000-0000-000000000000}"/>
          </ac:spMkLst>
        </pc:spChg>
        <pc:spChg chg="mod">
          <ac:chgData name="Axel Maille" userId="065ad68c099279a8" providerId="LiveId" clId="{4BBA7BA2-987E-9943-9370-9312DBFE3EB3}" dt="2020-08-26T14:10:26.899" v="123"/>
          <ac:spMkLst>
            <pc:docMk/>
            <pc:sldMk cId="4177918685" sldId="256"/>
            <ac:spMk id="154" creationId="{00000000-0000-0000-0000-000000000000}"/>
          </ac:spMkLst>
        </pc:spChg>
        <pc:spChg chg="mod">
          <ac:chgData name="Axel Maille" userId="065ad68c099279a8" providerId="LiveId" clId="{4BBA7BA2-987E-9943-9370-9312DBFE3EB3}" dt="2020-08-26T14:10:31.674" v="124"/>
          <ac:spMkLst>
            <pc:docMk/>
            <pc:sldMk cId="4177918685" sldId="256"/>
            <ac:spMk id="155" creationId="{00000000-0000-0000-0000-000000000000}"/>
          </ac:spMkLst>
        </pc:spChg>
        <pc:spChg chg="mod">
          <ac:chgData name="Axel Maille" userId="065ad68c099279a8" providerId="LiveId" clId="{4BBA7BA2-987E-9943-9370-9312DBFE3EB3}" dt="2020-08-26T14:09:36.168" v="89" actId="108"/>
          <ac:spMkLst>
            <pc:docMk/>
            <pc:sldMk cId="4177918685" sldId="256"/>
            <ac:spMk id="159" creationId="{00000000-0000-0000-0000-000000000000}"/>
          </ac:spMkLst>
        </pc:spChg>
        <pc:graphicFrameChg chg="mod modGraphic">
          <ac:chgData name="Axel Maille" userId="065ad68c099279a8" providerId="LiveId" clId="{4BBA7BA2-987E-9943-9370-9312DBFE3EB3}" dt="2020-08-26T14:12:06.366" v="154" actId="255"/>
          <ac:graphicFrameMkLst>
            <pc:docMk/>
            <pc:sldMk cId="4177918685" sldId="256"/>
            <ac:graphicFrameMk id="22" creationId="{00000000-0000-0000-0000-000000000000}"/>
          </ac:graphicFrameMkLst>
        </pc:graphicFrameChg>
        <pc:graphicFrameChg chg="mod modGraphic">
          <ac:chgData name="Axel Maille" userId="065ad68c099279a8" providerId="LiveId" clId="{4BBA7BA2-987E-9943-9370-9312DBFE3EB3}" dt="2020-08-26T14:11:54.228" v="152" actId="255"/>
          <ac:graphicFrameMkLst>
            <pc:docMk/>
            <pc:sldMk cId="4177918685" sldId="256"/>
            <ac:graphicFrameMk id="26" creationId="{00000000-0000-0000-0000-000000000000}"/>
          </ac:graphicFrameMkLst>
        </pc:graphicFrameChg>
        <pc:graphicFrameChg chg="modGraphic">
          <ac:chgData name="Axel Maille" userId="065ad68c099279a8" providerId="LiveId" clId="{4BBA7BA2-987E-9943-9370-9312DBFE3EB3}" dt="2020-08-26T14:09:50.180" v="117" actId="20577"/>
          <ac:graphicFrameMkLst>
            <pc:docMk/>
            <pc:sldMk cId="4177918685" sldId="256"/>
            <ac:graphicFrameMk id="76" creationId="{00000000-0000-0000-0000-000000000000}"/>
          </ac:graphicFrameMkLst>
        </pc:graphicFrameChg>
        <pc:graphicFrameChg chg="mod modGraphic">
          <ac:chgData name="Axel Maille" userId="065ad68c099279a8" providerId="LiveId" clId="{4BBA7BA2-987E-9943-9370-9312DBFE3EB3}" dt="2020-08-26T14:10:12.591" v="121" actId="14100"/>
          <ac:graphicFrameMkLst>
            <pc:docMk/>
            <pc:sldMk cId="4177918685" sldId="256"/>
            <ac:graphicFrameMk id="93"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2840568"/>
            <a:ext cx="5829300" cy="1960033"/>
          </a:xfrm>
        </p:spPr>
        <p:txBody>
          <a:bodyPr/>
          <a:lstStyle/>
          <a:p>
            <a:r>
              <a:rPr lang="fr-FR"/>
              <a:t>Cliquez et modifiez le titre</a:t>
            </a:r>
          </a:p>
        </p:txBody>
      </p:sp>
      <p:sp>
        <p:nvSpPr>
          <p:cNvPr id="3" name="Sous-titr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7A05F7A2-E980-AE45-A79A-30A5FCB1D724}" type="datetimeFigureOut">
              <a:rPr lang="fr-FR" smtClean="0"/>
              <a:t>26/08/2020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5D4F797-A4FF-764C-9F74-F815A4870E72}" type="slidenum">
              <a:rPr lang="fr-FR" smtClean="0"/>
              <a:t>‹N°›</a:t>
            </a:fld>
            <a:endParaRPr lang="fr-FR"/>
          </a:p>
        </p:txBody>
      </p:sp>
    </p:spTree>
    <p:extLst>
      <p:ext uri="{BB962C8B-B14F-4D97-AF65-F5344CB8AC3E}">
        <p14:creationId xmlns:p14="http://schemas.microsoft.com/office/powerpoint/2010/main" val="1975653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A05F7A2-E980-AE45-A79A-30A5FCB1D724}" type="datetimeFigureOut">
              <a:rPr lang="fr-FR" smtClean="0"/>
              <a:t>26/08/2020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5D4F797-A4FF-764C-9F74-F815A4870E72}" type="slidenum">
              <a:rPr lang="fr-FR" smtClean="0"/>
              <a:t>‹N°›</a:t>
            </a:fld>
            <a:endParaRPr lang="fr-FR"/>
          </a:p>
        </p:txBody>
      </p:sp>
    </p:spTree>
    <p:extLst>
      <p:ext uri="{BB962C8B-B14F-4D97-AF65-F5344CB8AC3E}">
        <p14:creationId xmlns:p14="http://schemas.microsoft.com/office/powerpoint/2010/main" val="3856782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3729037" y="488951"/>
            <a:ext cx="1157288" cy="10401300"/>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257175" y="488951"/>
            <a:ext cx="3357563" cy="104013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A05F7A2-E980-AE45-A79A-30A5FCB1D724}" type="datetimeFigureOut">
              <a:rPr lang="fr-FR" smtClean="0"/>
              <a:t>26/08/2020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5D4F797-A4FF-764C-9F74-F815A4870E72}" type="slidenum">
              <a:rPr lang="fr-FR" smtClean="0"/>
              <a:t>‹N°›</a:t>
            </a:fld>
            <a:endParaRPr lang="fr-FR"/>
          </a:p>
        </p:txBody>
      </p:sp>
    </p:spTree>
    <p:extLst>
      <p:ext uri="{BB962C8B-B14F-4D97-AF65-F5344CB8AC3E}">
        <p14:creationId xmlns:p14="http://schemas.microsoft.com/office/powerpoint/2010/main" val="3327930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A05F7A2-E980-AE45-A79A-30A5FCB1D724}" type="datetimeFigureOut">
              <a:rPr lang="fr-FR" smtClean="0"/>
              <a:t>26/08/2020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5D4F797-A4FF-764C-9F74-F815A4870E72}" type="slidenum">
              <a:rPr lang="fr-FR" smtClean="0"/>
              <a:t>‹N°›</a:t>
            </a:fld>
            <a:endParaRPr lang="fr-FR"/>
          </a:p>
        </p:txBody>
      </p:sp>
    </p:spTree>
    <p:extLst>
      <p:ext uri="{BB962C8B-B14F-4D97-AF65-F5344CB8AC3E}">
        <p14:creationId xmlns:p14="http://schemas.microsoft.com/office/powerpoint/2010/main" val="3328454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5875867"/>
            <a:ext cx="5829300" cy="1816100"/>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7A05F7A2-E980-AE45-A79A-30A5FCB1D724}" type="datetimeFigureOut">
              <a:rPr lang="fr-FR" smtClean="0"/>
              <a:t>26/08/2020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5D4F797-A4FF-764C-9F74-F815A4870E72}" type="slidenum">
              <a:rPr lang="fr-FR" smtClean="0"/>
              <a:t>‹N°›</a:t>
            </a:fld>
            <a:endParaRPr lang="fr-FR"/>
          </a:p>
        </p:txBody>
      </p:sp>
    </p:spTree>
    <p:extLst>
      <p:ext uri="{BB962C8B-B14F-4D97-AF65-F5344CB8AC3E}">
        <p14:creationId xmlns:p14="http://schemas.microsoft.com/office/powerpoint/2010/main" val="1304896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7A05F7A2-E980-AE45-A79A-30A5FCB1D724}" type="datetimeFigureOut">
              <a:rPr lang="fr-FR" smtClean="0"/>
              <a:t>26/08/2020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5D4F797-A4FF-764C-9F74-F815A4870E72}" type="slidenum">
              <a:rPr lang="fr-FR" smtClean="0"/>
              <a:t>‹N°›</a:t>
            </a:fld>
            <a:endParaRPr lang="fr-FR"/>
          </a:p>
        </p:txBody>
      </p:sp>
    </p:spTree>
    <p:extLst>
      <p:ext uri="{BB962C8B-B14F-4D97-AF65-F5344CB8AC3E}">
        <p14:creationId xmlns:p14="http://schemas.microsoft.com/office/powerpoint/2010/main" val="2056951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0" y="366184"/>
            <a:ext cx="6172200" cy="152400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7A05F7A2-E980-AE45-A79A-30A5FCB1D724}" type="datetimeFigureOut">
              <a:rPr lang="fr-FR" smtClean="0"/>
              <a:t>26/08/2020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5D4F797-A4FF-764C-9F74-F815A4870E72}" type="slidenum">
              <a:rPr lang="fr-FR" smtClean="0"/>
              <a:t>‹N°›</a:t>
            </a:fld>
            <a:endParaRPr lang="fr-FR"/>
          </a:p>
        </p:txBody>
      </p:sp>
    </p:spTree>
    <p:extLst>
      <p:ext uri="{BB962C8B-B14F-4D97-AF65-F5344CB8AC3E}">
        <p14:creationId xmlns:p14="http://schemas.microsoft.com/office/powerpoint/2010/main" val="3097697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7A05F7A2-E980-AE45-A79A-30A5FCB1D724}" type="datetimeFigureOut">
              <a:rPr lang="fr-FR" smtClean="0"/>
              <a:t>26/08/2020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5D4F797-A4FF-764C-9F74-F815A4870E72}" type="slidenum">
              <a:rPr lang="fr-FR" smtClean="0"/>
              <a:t>‹N°›</a:t>
            </a:fld>
            <a:endParaRPr lang="fr-FR"/>
          </a:p>
        </p:txBody>
      </p:sp>
    </p:spTree>
    <p:extLst>
      <p:ext uri="{BB962C8B-B14F-4D97-AF65-F5344CB8AC3E}">
        <p14:creationId xmlns:p14="http://schemas.microsoft.com/office/powerpoint/2010/main" val="2678991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A05F7A2-E980-AE45-A79A-30A5FCB1D724}" type="datetimeFigureOut">
              <a:rPr lang="fr-FR" smtClean="0"/>
              <a:t>26/08/2020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5D4F797-A4FF-764C-9F74-F815A4870E72}" type="slidenum">
              <a:rPr lang="fr-FR" smtClean="0"/>
              <a:t>‹N°›</a:t>
            </a:fld>
            <a:endParaRPr lang="fr-FR"/>
          </a:p>
        </p:txBody>
      </p:sp>
    </p:spTree>
    <p:extLst>
      <p:ext uri="{BB962C8B-B14F-4D97-AF65-F5344CB8AC3E}">
        <p14:creationId xmlns:p14="http://schemas.microsoft.com/office/powerpoint/2010/main" val="2627462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64067"/>
            <a:ext cx="2256235" cy="154940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7A05F7A2-E980-AE45-A79A-30A5FCB1D724}" type="datetimeFigureOut">
              <a:rPr lang="fr-FR" smtClean="0"/>
              <a:t>26/08/2020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5D4F797-A4FF-764C-9F74-F815A4870E72}" type="slidenum">
              <a:rPr lang="fr-FR" smtClean="0"/>
              <a:t>‹N°›</a:t>
            </a:fld>
            <a:endParaRPr lang="fr-FR"/>
          </a:p>
        </p:txBody>
      </p:sp>
    </p:spTree>
    <p:extLst>
      <p:ext uri="{BB962C8B-B14F-4D97-AF65-F5344CB8AC3E}">
        <p14:creationId xmlns:p14="http://schemas.microsoft.com/office/powerpoint/2010/main" val="3971668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400800"/>
            <a:ext cx="4114800" cy="755651"/>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7A05F7A2-E980-AE45-A79A-30A5FCB1D724}" type="datetimeFigureOut">
              <a:rPr lang="fr-FR" smtClean="0"/>
              <a:t>26/08/2020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5D4F797-A4FF-764C-9F74-F815A4870E72}" type="slidenum">
              <a:rPr lang="fr-FR" smtClean="0"/>
              <a:t>‹N°›</a:t>
            </a:fld>
            <a:endParaRPr lang="fr-FR"/>
          </a:p>
        </p:txBody>
      </p:sp>
    </p:spTree>
    <p:extLst>
      <p:ext uri="{BB962C8B-B14F-4D97-AF65-F5344CB8AC3E}">
        <p14:creationId xmlns:p14="http://schemas.microsoft.com/office/powerpoint/2010/main" val="2688904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7A05F7A2-E980-AE45-A79A-30A5FCB1D724}" type="datetimeFigureOut">
              <a:rPr lang="fr-FR" smtClean="0"/>
              <a:t>26/08/2020</a:t>
            </a:fld>
            <a:endParaRPr lang="fr-FR"/>
          </a:p>
        </p:txBody>
      </p:sp>
      <p:sp>
        <p:nvSpPr>
          <p:cNvPr id="5" name="Espace réservé du pied de page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5D4F797-A4FF-764C-9F74-F815A4870E72}" type="slidenum">
              <a:rPr lang="fr-FR" smtClean="0"/>
              <a:t>‹N°›</a:t>
            </a:fld>
            <a:endParaRPr lang="fr-FR"/>
          </a:p>
        </p:txBody>
      </p:sp>
    </p:spTree>
    <p:extLst>
      <p:ext uri="{BB962C8B-B14F-4D97-AF65-F5344CB8AC3E}">
        <p14:creationId xmlns:p14="http://schemas.microsoft.com/office/powerpoint/2010/main" val="11408785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microsoft.com/office/2007/relationships/hdphoto" Target="../media/hdphoto4.wdp"/><Relationship Id="rId3" Type="http://schemas.openxmlformats.org/officeDocument/2006/relationships/image" Target="../media/image2.png"/><Relationship Id="rId7" Type="http://schemas.microsoft.com/office/2007/relationships/hdphoto" Target="../media/hdphoto1.wdp"/><Relationship Id="rId12" Type="http://schemas.openxmlformats.org/officeDocument/2006/relationships/image" Target="../media/image8.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11" Type="http://schemas.microsoft.com/office/2007/relationships/hdphoto" Target="../media/hdphoto3.wdp"/><Relationship Id="rId5" Type="http://schemas.openxmlformats.org/officeDocument/2006/relationships/image" Target="../media/image4.png"/><Relationship Id="rId15" Type="http://schemas.microsoft.com/office/2007/relationships/hdphoto" Target="../media/hdphoto5.wdp"/><Relationship Id="rId10" Type="http://schemas.openxmlformats.org/officeDocument/2006/relationships/image" Target="../media/image7.png"/><Relationship Id="rId4" Type="http://schemas.openxmlformats.org/officeDocument/2006/relationships/image" Target="../media/image3.png"/><Relationship Id="rId9" Type="http://schemas.microsoft.com/office/2007/relationships/hdphoto" Target="../media/hdphoto2.wdp"/><Relationship Id="rId1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descr="Fotolia_50534070_XS.jpg"/>
          <p:cNvPicPr>
            <a:picLocks noChangeAspect="1"/>
          </p:cNvPicPr>
          <p:nvPr/>
        </p:nvPicPr>
        <p:blipFill rotWithShape="1">
          <a:blip r:embed="rId2">
            <a:extLst>
              <a:ext uri="{28A0092B-C50C-407E-A947-70E740481C1C}">
                <a14:useLocalDpi xmlns:a14="http://schemas.microsoft.com/office/drawing/2010/main" val="0"/>
              </a:ext>
            </a:extLst>
          </a:blip>
          <a:srcRect l="12371" r="21119"/>
          <a:stretch/>
        </p:blipFill>
        <p:spPr>
          <a:xfrm>
            <a:off x="2981274" y="143526"/>
            <a:ext cx="1182978" cy="1187173"/>
          </a:xfrm>
          <a:prstGeom prst="ellipse">
            <a:avLst/>
          </a:prstGeom>
          <a:ln w="19050" cmpd="sng">
            <a:solidFill>
              <a:schemeClr val="accent2"/>
            </a:solidFill>
            <a:prstDash val="sysDash"/>
          </a:ln>
        </p:spPr>
      </p:pic>
      <p:grpSp>
        <p:nvGrpSpPr>
          <p:cNvPr id="10" name="Group 5"/>
          <p:cNvGrpSpPr/>
          <p:nvPr/>
        </p:nvGrpSpPr>
        <p:grpSpPr>
          <a:xfrm>
            <a:off x="1333500" y="1100335"/>
            <a:ext cx="4191000" cy="313645"/>
            <a:chOff x="1371600" y="1065211"/>
            <a:chExt cx="4191000" cy="313645"/>
          </a:xfrm>
        </p:grpSpPr>
        <p:sp>
          <p:nvSpPr>
            <p:cNvPr id="11" name="Rectangle 10"/>
            <p:cNvSpPr/>
            <p:nvPr/>
          </p:nvSpPr>
          <p:spPr>
            <a:xfrm>
              <a:off x="1524000" y="1065211"/>
              <a:ext cx="3886200" cy="313645"/>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PH" sz="2800" dirty="0">
                  <a:latin typeface="Arial" pitchFamily="34" charset="0"/>
                  <a:cs typeface="Arial" pitchFamily="34" charset="0"/>
                </a:rPr>
                <a:t>Nikos HERRMANN</a:t>
              </a:r>
            </a:p>
          </p:txBody>
        </p:sp>
        <p:sp>
          <p:nvSpPr>
            <p:cNvPr id="12" name="Chevron 11"/>
            <p:cNvSpPr/>
            <p:nvPr/>
          </p:nvSpPr>
          <p:spPr>
            <a:xfrm>
              <a:off x="1371600" y="1065211"/>
              <a:ext cx="304800" cy="313645"/>
            </a:xfrm>
            <a:prstGeom prst="chevr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13" name="Chevron 12"/>
            <p:cNvSpPr/>
            <p:nvPr/>
          </p:nvSpPr>
          <p:spPr>
            <a:xfrm flipH="1">
              <a:off x="5257800" y="1065211"/>
              <a:ext cx="304800" cy="313645"/>
            </a:xfrm>
            <a:prstGeom prst="chevr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grpSp>
      <p:sp>
        <p:nvSpPr>
          <p:cNvPr id="14" name="ZoneTexte 13"/>
          <p:cNvSpPr txBox="1"/>
          <p:nvPr/>
        </p:nvSpPr>
        <p:spPr>
          <a:xfrm>
            <a:off x="3764259" y="452228"/>
            <a:ext cx="2534149" cy="338554"/>
          </a:xfrm>
          <a:prstGeom prst="rect">
            <a:avLst/>
          </a:prstGeom>
          <a:noFill/>
        </p:spPr>
        <p:txBody>
          <a:bodyPr wrap="square" rtlCol="0">
            <a:spAutoFit/>
          </a:bodyPr>
          <a:lstStyle/>
          <a:p>
            <a:pPr algn="ctr"/>
            <a:r>
              <a:rPr lang="de-DE" sz="1600" dirty="0">
                <a:solidFill>
                  <a:schemeClr val="accent2"/>
                </a:solidFill>
              </a:rPr>
              <a:t>Positionstitel</a:t>
            </a:r>
            <a:endParaRPr lang="fr-FR" sz="1600" dirty="0">
              <a:solidFill>
                <a:schemeClr val="accent2"/>
              </a:solidFill>
            </a:endParaRPr>
          </a:p>
        </p:txBody>
      </p:sp>
      <p:sp>
        <p:nvSpPr>
          <p:cNvPr id="15" name="ZoneTexte 14"/>
          <p:cNvSpPr txBox="1"/>
          <p:nvPr/>
        </p:nvSpPr>
        <p:spPr>
          <a:xfrm>
            <a:off x="118138" y="1508438"/>
            <a:ext cx="6617615" cy="553998"/>
          </a:xfrm>
          <a:prstGeom prst="rect">
            <a:avLst/>
          </a:prstGeom>
          <a:noFill/>
        </p:spPr>
        <p:txBody>
          <a:bodyPr wrap="square" rtlCol="0">
            <a:spAutoFit/>
          </a:bodyPr>
          <a:lstStyle/>
          <a:p>
            <a:pPr algn="ctr"/>
            <a:r>
              <a:rPr lang="de-DE" sz="1000" dirty="0">
                <a:solidFill>
                  <a:srgbClr val="7F7F7F"/>
                </a:solidFill>
                <a:ea typeface="ＭＳ Ｐゴシック" charset="0"/>
                <a:cs typeface="Calibri"/>
              </a:rPr>
              <a:t>Beschreiben Sie in wenigen Zeilen Ihren beruflichen Hintergrund, Ihre Schlüsselqualifikationen für die Position und Ihre Karriereziele. Dies ist eigentlich eine Einführung in Ihr Anschreiben. Sie können sie als Aufzählungszeichen oder als Klartext darstellen.</a:t>
            </a:r>
          </a:p>
        </p:txBody>
      </p:sp>
      <p:pic>
        <p:nvPicPr>
          <p:cNvPr id="16" name="Picture 3" descr="C:\Users\ikkinallego\Downloads\location76.png"/>
          <p:cNvPicPr>
            <a:picLocks noChangeAspect="1" noChangeArrowheads="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40598" y="2228722"/>
            <a:ext cx="276999" cy="276999"/>
          </a:xfrm>
          <a:prstGeom prst="rect">
            <a:avLst/>
          </a:prstGeom>
          <a:noFill/>
          <a:extLst>
            <a:ext uri="{909E8E84-426E-40dd-AFC4-6F175D3DCCD1}">
              <a14:hiddenFill xmlns:a14="http://schemas.microsoft.com/office/drawing/2010/main" xmlns="">
                <a:solidFill>
                  <a:srgbClr val="FFFFFF"/>
                </a:solidFill>
              </a14:hiddenFill>
            </a:ext>
          </a:extLst>
        </p:spPr>
      </p:pic>
      <p:sp>
        <p:nvSpPr>
          <p:cNvPr id="17" name="ZoneTexte 16"/>
          <p:cNvSpPr txBox="1"/>
          <p:nvPr/>
        </p:nvSpPr>
        <p:spPr>
          <a:xfrm>
            <a:off x="617597" y="2231373"/>
            <a:ext cx="1972399" cy="276999"/>
          </a:xfrm>
          <a:prstGeom prst="rect">
            <a:avLst/>
          </a:prstGeom>
          <a:noFill/>
        </p:spPr>
        <p:txBody>
          <a:bodyPr wrap="none" rtlCol="0">
            <a:spAutoFit/>
          </a:bodyPr>
          <a:lstStyle/>
          <a:p>
            <a:r>
              <a:rPr lang="fr-FR" sz="1200" dirty="0">
                <a:solidFill>
                  <a:srgbClr val="C0504D"/>
                </a:solidFill>
              </a:rPr>
              <a:t>15 </a:t>
            </a:r>
            <a:r>
              <a:rPr lang="fr-FR" sz="1200" dirty="0" err="1">
                <a:solidFill>
                  <a:srgbClr val="C0504D"/>
                </a:solidFill>
              </a:rPr>
              <a:t>Lorem</a:t>
            </a:r>
            <a:r>
              <a:rPr lang="fr-FR" sz="1200" dirty="0">
                <a:solidFill>
                  <a:srgbClr val="C0504D"/>
                </a:solidFill>
              </a:rPr>
              <a:t> </a:t>
            </a:r>
            <a:r>
              <a:rPr lang="fr-FR" sz="1200" dirty="0" err="1">
                <a:solidFill>
                  <a:srgbClr val="C0504D"/>
                </a:solidFill>
              </a:rPr>
              <a:t>Ipsum</a:t>
            </a:r>
            <a:r>
              <a:rPr lang="fr-FR" sz="1200" dirty="0">
                <a:solidFill>
                  <a:srgbClr val="C0504D"/>
                </a:solidFill>
              </a:rPr>
              <a:t> </a:t>
            </a:r>
            <a:r>
              <a:rPr lang="fr-FR" sz="1200" dirty="0" err="1">
                <a:solidFill>
                  <a:srgbClr val="C0504D"/>
                </a:solidFill>
              </a:rPr>
              <a:t>Dolor</a:t>
            </a:r>
            <a:r>
              <a:rPr lang="fr-FR" sz="1200" dirty="0">
                <a:solidFill>
                  <a:srgbClr val="C0504D"/>
                </a:solidFill>
              </a:rPr>
              <a:t> Berlin</a:t>
            </a:r>
          </a:p>
        </p:txBody>
      </p:sp>
      <p:pic>
        <p:nvPicPr>
          <p:cNvPr id="18" name="Picture 4" descr="C:\Users\ikkinallego\Downloads\telephone5.png"/>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981274" y="2228722"/>
            <a:ext cx="230348" cy="230348"/>
          </a:xfrm>
          <a:prstGeom prst="rect">
            <a:avLst/>
          </a:prstGeom>
          <a:noFill/>
          <a:extLst>
            <a:ext uri="{909E8E84-426E-40dd-AFC4-6F175D3DCCD1}">
              <a14:hiddenFill xmlns:a14="http://schemas.microsoft.com/office/drawing/2010/main" xmlns="">
                <a:solidFill>
                  <a:srgbClr val="FFFFFF"/>
                </a:solidFill>
              </a14:hiddenFill>
            </a:ext>
          </a:extLst>
        </p:spPr>
      </p:pic>
      <p:pic>
        <p:nvPicPr>
          <p:cNvPr id="19" name="Picture 5" descr="C:\Users\ikkinallego\Downloads\email5 (1).png"/>
          <p:cNvPicPr>
            <a:picLocks noChangeAspect="1" noChangeArrowheads="1"/>
          </p:cNvPicPr>
          <p:nvPr/>
        </p:nvPicPr>
        <p:blipFill>
          <a:blip r:embed="rId5"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562083" y="2248078"/>
            <a:ext cx="272983" cy="272983"/>
          </a:xfrm>
          <a:prstGeom prst="rect">
            <a:avLst/>
          </a:prstGeom>
          <a:noFill/>
          <a:extLst>
            <a:ext uri="{909E8E84-426E-40dd-AFC4-6F175D3DCCD1}">
              <a14:hiddenFill xmlns:a14="http://schemas.microsoft.com/office/drawing/2010/main" xmlns="">
                <a:solidFill>
                  <a:srgbClr val="FFFFFF"/>
                </a:solidFill>
              </a14:hiddenFill>
            </a:ext>
          </a:extLst>
        </p:spPr>
      </p:pic>
      <p:sp>
        <p:nvSpPr>
          <p:cNvPr id="20" name="ZoneTexte 19"/>
          <p:cNvSpPr txBox="1"/>
          <p:nvPr/>
        </p:nvSpPr>
        <p:spPr>
          <a:xfrm>
            <a:off x="3222033" y="2231373"/>
            <a:ext cx="968535" cy="276999"/>
          </a:xfrm>
          <a:prstGeom prst="rect">
            <a:avLst/>
          </a:prstGeom>
          <a:noFill/>
        </p:spPr>
        <p:txBody>
          <a:bodyPr wrap="none" rtlCol="0">
            <a:spAutoFit/>
          </a:bodyPr>
          <a:lstStyle/>
          <a:p>
            <a:r>
              <a:rPr lang="fr-FR" sz="1200" dirty="0">
                <a:solidFill>
                  <a:srgbClr val="C0504D"/>
                </a:solidFill>
              </a:rPr>
              <a:t>123.456.789</a:t>
            </a:r>
          </a:p>
        </p:txBody>
      </p:sp>
      <p:sp>
        <p:nvSpPr>
          <p:cNvPr id="21" name="ZoneTexte 20"/>
          <p:cNvSpPr txBox="1"/>
          <p:nvPr/>
        </p:nvSpPr>
        <p:spPr>
          <a:xfrm>
            <a:off x="4834898" y="2216848"/>
            <a:ext cx="1635704" cy="276999"/>
          </a:xfrm>
          <a:prstGeom prst="rect">
            <a:avLst/>
          </a:prstGeom>
          <a:noFill/>
        </p:spPr>
        <p:txBody>
          <a:bodyPr wrap="none" rtlCol="0">
            <a:spAutoFit/>
          </a:bodyPr>
          <a:lstStyle/>
          <a:p>
            <a:r>
              <a:rPr lang="fr-FR" sz="1200" dirty="0" err="1">
                <a:solidFill>
                  <a:srgbClr val="C0504D"/>
                </a:solidFill>
              </a:rPr>
              <a:t>meineemail@mail.com</a:t>
            </a:r>
            <a:endParaRPr lang="fr-FR" sz="1200" dirty="0">
              <a:solidFill>
                <a:srgbClr val="C0504D"/>
              </a:solidFill>
            </a:endParaRPr>
          </a:p>
        </p:txBody>
      </p:sp>
      <p:graphicFrame>
        <p:nvGraphicFramePr>
          <p:cNvPr id="22" name="Tableau 21"/>
          <p:cNvGraphicFramePr>
            <a:graphicFrameLocks noGrp="1"/>
          </p:cNvGraphicFramePr>
          <p:nvPr>
            <p:extLst>
              <p:ext uri="{D42A27DB-BD31-4B8C-83A1-F6EECF244321}">
                <p14:modId xmlns:p14="http://schemas.microsoft.com/office/powerpoint/2010/main" val="1717515792"/>
              </p:ext>
            </p:extLst>
          </p:nvPr>
        </p:nvGraphicFramePr>
        <p:xfrm>
          <a:off x="171086" y="2761226"/>
          <a:ext cx="3347706" cy="3048000"/>
        </p:xfrm>
        <a:graphic>
          <a:graphicData uri="http://schemas.openxmlformats.org/drawingml/2006/table">
            <a:tbl>
              <a:tblPr firstRow="1" bandRow="1">
                <a:tableStyleId>{2D5ABB26-0587-4C30-8999-92F81FD0307C}</a:tableStyleId>
              </a:tblPr>
              <a:tblGrid>
                <a:gridCol w="449101">
                  <a:extLst>
                    <a:ext uri="{9D8B030D-6E8A-4147-A177-3AD203B41FA5}">
                      <a16:colId xmlns:a16="http://schemas.microsoft.com/office/drawing/2014/main" val="20000"/>
                    </a:ext>
                  </a:extLst>
                </a:gridCol>
                <a:gridCol w="2898605">
                  <a:extLst>
                    <a:ext uri="{9D8B030D-6E8A-4147-A177-3AD203B41FA5}">
                      <a16:colId xmlns:a16="http://schemas.microsoft.com/office/drawing/2014/main" val="20001"/>
                    </a:ext>
                  </a:extLst>
                </a:gridCol>
              </a:tblGrid>
              <a:tr h="0">
                <a:tc>
                  <a:txBody>
                    <a:bodyPr/>
                    <a:lstStyle/>
                    <a:p>
                      <a:endParaRPr lang="fr-FR" sz="1200" b="1" dirty="0">
                        <a:solidFill>
                          <a:srgbClr val="C0504D"/>
                        </a:solidFill>
                        <a:latin typeface="Arial"/>
                        <a:cs typeface="Arial"/>
                      </a:endParaRPr>
                    </a:p>
                  </a:txBody>
                  <a:tcPr>
                    <a:noFill/>
                  </a:tcPr>
                </a:tc>
                <a:tc>
                  <a:txBody>
                    <a:bodyPr/>
                    <a:lstStyle/>
                    <a:p>
                      <a:r>
                        <a:rPr lang="de-DE" sz="1200" b="1" kern="1200" dirty="0">
                          <a:solidFill>
                            <a:schemeClr val="accent2"/>
                          </a:solidFill>
                          <a:latin typeface="Arial"/>
                          <a:ea typeface="+mn-ea"/>
                          <a:cs typeface="Arial"/>
                        </a:rPr>
                        <a:t>BERUFSERFAHRUNG</a:t>
                      </a:r>
                    </a:p>
                  </a:txBody>
                  <a:tcPr>
                    <a:noFill/>
                  </a:tcPr>
                </a:tc>
                <a:extLst>
                  <a:ext uri="{0D108BD9-81ED-4DB2-BD59-A6C34878D82A}">
                    <a16:rowId xmlns:a16="http://schemas.microsoft.com/office/drawing/2014/main" val="10000"/>
                  </a:ext>
                </a:extLst>
              </a:tr>
              <a:tr h="0">
                <a:tc>
                  <a:txBody>
                    <a:bodyPr/>
                    <a:lstStyle/>
                    <a:p>
                      <a:endParaRPr lang="fr-FR" sz="800" b="1" dirty="0">
                        <a:solidFill>
                          <a:srgbClr val="C0504D"/>
                        </a:solidFill>
                        <a:latin typeface="Arial"/>
                        <a:cs typeface="Arial"/>
                      </a:endParaRPr>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fr-FR" sz="800" b="1" dirty="0">
                        <a:solidFill>
                          <a:srgbClr val="C0504D"/>
                        </a:solidFill>
                        <a:latin typeface="Arial"/>
                        <a:cs typeface="Arial"/>
                      </a:endParaRPr>
                    </a:p>
                  </a:txBody>
                  <a:tcPr>
                    <a:noFill/>
                  </a:tcPr>
                </a:tc>
                <a:extLst>
                  <a:ext uri="{0D108BD9-81ED-4DB2-BD59-A6C34878D82A}">
                    <a16:rowId xmlns:a16="http://schemas.microsoft.com/office/drawing/2014/main" val="10001"/>
                  </a:ext>
                </a:extLst>
              </a:tr>
              <a:tr h="370840">
                <a:tc grid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kern="1200" dirty="0">
                          <a:solidFill>
                            <a:srgbClr val="404040"/>
                          </a:solidFill>
                          <a:effectLst/>
                          <a:latin typeface="Arial"/>
                          <a:ea typeface="+mn-ea"/>
                          <a:cs typeface="Arial"/>
                        </a:rPr>
                        <a:t>COMPAGNY | </a:t>
                      </a:r>
                      <a:r>
                        <a:rPr lang="de-DE" sz="1000" kern="1200" dirty="0">
                          <a:solidFill>
                            <a:srgbClr val="C0504D"/>
                          </a:solidFill>
                          <a:effectLst/>
                          <a:latin typeface="Arial"/>
                          <a:ea typeface="+mn-ea"/>
                          <a:cs typeface="Arial"/>
                        </a:rPr>
                        <a:t>POSITIONSTITEL</a:t>
                      </a:r>
                      <a:r>
                        <a:rPr kumimoji="0" lang="de-DE" sz="1000" b="0" i="0" u="none" strike="noStrike" kern="1200" cap="none" normalizeH="0" baseline="0" dirty="0">
                          <a:ln>
                            <a:noFill/>
                          </a:ln>
                          <a:solidFill>
                            <a:srgbClr val="88898E"/>
                          </a:solidFill>
                          <a:effectLst/>
                          <a:latin typeface="+mn-lt"/>
                          <a:ea typeface="ＭＳ Ｐゴシック" charset="0"/>
                          <a:cs typeface="Calibri"/>
                        </a:rPr>
                        <a:t> </a:t>
                      </a:r>
                      <a:r>
                        <a:rPr lang="en-US" sz="1000" kern="1200" baseline="0" dirty="0">
                          <a:solidFill>
                            <a:srgbClr val="C0504D"/>
                          </a:solidFill>
                          <a:effectLst/>
                          <a:latin typeface="Arial"/>
                          <a:ea typeface="+mn-ea"/>
                          <a:cs typeface="Arial"/>
                        </a:rPr>
                        <a:t>| </a:t>
                      </a:r>
                      <a:r>
                        <a:rPr lang="en-US" sz="1000" kern="1200" dirty="0">
                          <a:solidFill>
                            <a:schemeClr val="tx1">
                              <a:lumMod val="50000"/>
                              <a:lumOff val="50000"/>
                            </a:schemeClr>
                          </a:solidFill>
                          <a:effectLst/>
                          <a:latin typeface="Arial"/>
                          <a:ea typeface="+mn-ea"/>
                          <a:cs typeface="Arial"/>
                        </a:rPr>
                        <a:t>2015– 2010</a:t>
                      </a:r>
                      <a:endParaRPr lang="fr-FR" sz="1000" kern="1200" dirty="0">
                        <a:solidFill>
                          <a:schemeClr val="tx1">
                            <a:lumMod val="50000"/>
                            <a:lumOff val="50000"/>
                          </a:schemeClr>
                        </a:solidFill>
                        <a:effectLst/>
                        <a:latin typeface="Arial"/>
                        <a:ea typeface="+mn-ea"/>
                        <a:cs typeface="Arial"/>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Beschreiben</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Sie</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die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Positionen</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die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Sie</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hier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innehatten</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Beschreiben</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Sie</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auch</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Ihre</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Aufgaben</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und</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die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Anzahl</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der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Personen</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die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Sie</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beaufsichtigen</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a:t>
                      </a:r>
                    </a:p>
                    <a:p>
                      <a:endParaRPr lang="fr-FR" sz="1000" dirty="0">
                        <a:solidFill>
                          <a:srgbClr val="404040"/>
                        </a:solidFill>
                        <a:latin typeface="Arial"/>
                        <a:cs typeface="Arial"/>
                      </a:endParaRPr>
                    </a:p>
                  </a:txBody>
                  <a:tcPr>
                    <a:noFill/>
                  </a:tcPr>
                </a:tc>
                <a:tc hMerge="1">
                  <a:txBody>
                    <a:bodyPr/>
                    <a:lstStyle/>
                    <a:p>
                      <a:endParaRPr lang="fr-FR"/>
                    </a:p>
                  </a:txBody>
                  <a:tcPr/>
                </a:tc>
                <a:extLst>
                  <a:ext uri="{0D108BD9-81ED-4DB2-BD59-A6C34878D82A}">
                    <a16:rowId xmlns:a16="http://schemas.microsoft.com/office/drawing/2014/main" val="10002"/>
                  </a:ext>
                </a:extLst>
              </a:tr>
              <a:tr h="370840">
                <a:tc grid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kern="1200" dirty="0">
                          <a:solidFill>
                            <a:srgbClr val="404040"/>
                          </a:solidFill>
                          <a:effectLst/>
                          <a:latin typeface="Arial"/>
                          <a:ea typeface="+mn-ea"/>
                          <a:cs typeface="Arial"/>
                        </a:rPr>
                        <a:t>COMPAGNY | </a:t>
                      </a:r>
                      <a:r>
                        <a:rPr lang="de-DE" sz="1000" kern="1200" dirty="0">
                          <a:solidFill>
                            <a:srgbClr val="C0504D"/>
                          </a:solidFill>
                          <a:effectLst/>
                          <a:latin typeface="Arial"/>
                          <a:ea typeface="+mn-ea"/>
                          <a:cs typeface="Arial"/>
                        </a:rPr>
                        <a:t>POSITIONSTITEL</a:t>
                      </a:r>
                      <a:r>
                        <a:rPr kumimoji="0" lang="de-DE" sz="1000" b="0" i="0" u="none" strike="noStrike" kern="1200" cap="none" normalizeH="0" baseline="0" dirty="0">
                          <a:ln>
                            <a:noFill/>
                          </a:ln>
                          <a:solidFill>
                            <a:srgbClr val="88898E"/>
                          </a:solidFill>
                          <a:effectLst/>
                          <a:latin typeface="+mn-lt"/>
                          <a:ea typeface="ＭＳ Ｐゴシック" charset="0"/>
                          <a:cs typeface="Calibri"/>
                        </a:rPr>
                        <a:t> </a:t>
                      </a:r>
                      <a:r>
                        <a:rPr lang="en-US" sz="1000" kern="1200" baseline="0" dirty="0">
                          <a:solidFill>
                            <a:srgbClr val="C0504D"/>
                          </a:solidFill>
                          <a:effectLst/>
                          <a:latin typeface="Arial"/>
                          <a:ea typeface="+mn-ea"/>
                          <a:cs typeface="Arial"/>
                        </a:rPr>
                        <a:t>| </a:t>
                      </a:r>
                      <a:r>
                        <a:rPr lang="en-US" sz="1000" kern="1200" dirty="0">
                          <a:solidFill>
                            <a:schemeClr val="tx1">
                              <a:lumMod val="50000"/>
                              <a:lumOff val="50000"/>
                            </a:schemeClr>
                          </a:solidFill>
                          <a:effectLst/>
                          <a:latin typeface="Arial"/>
                          <a:ea typeface="+mn-ea"/>
                          <a:cs typeface="Arial"/>
                        </a:rPr>
                        <a:t>2015– 2010</a:t>
                      </a:r>
                      <a:endParaRPr lang="fr-FR" sz="1000" kern="1200" dirty="0">
                        <a:solidFill>
                          <a:schemeClr val="tx1">
                            <a:lumMod val="50000"/>
                            <a:lumOff val="50000"/>
                          </a:schemeClr>
                        </a:solidFill>
                        <a:effectLst/>
                        <a:latin typeface="Arial"/>
                        <a:ea typeface="+mn-ea"/>
                        <a:cs typeface="Arial"/>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Beschreiben</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Sie</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die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Positionen</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die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Sie</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hier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innehatten</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Beschreiben</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Sie</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auch</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Ihre</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Aufgaben</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und</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die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Anzahl</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der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Personen</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die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Sie</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beaufsichtigen</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a:t>
                      </a:r>
                    </a:p>
                    <a:p>
                      <a:pPr algn="l"/>
                      <a:endParaRPr lang="fr-FR" sz="1000" kern="1200" dirty="0">
                        <a:solidFill>
                          <a:srgbClr val="404040"/>
                        </a:solidFill>
                        <a:effectLst/>
                        <a:latin typeface="Arial"/>
                        <a:ea typeface="+mn-ea"/>
                        <a:cs typeface="Arial"/>
                      </a:endParaRPr>
                    </a:p>
                  </a:txBody>
                  <a:tcPr>
                    <a:noFill/>
                  </a:tcPr>
                </a:tc>
                <a:tc hMerge="1">
                  <a:txBody>
                    <a:bodyPr/>
                    <a:lstStyle/>
                    <a:p>
                      <a:endParaRPr lang="fr-FR"/>
                    </a:p>
                  </a:txBody>
                  <a:tcPr/>
                </a:tc>
                <a:extLst>
                  <a:ext uri="{0D108BD9-81ED-4DB2-BD59-A6C34878D82A}">
                    <a16:rowId xmlns:a16="http://schemas.microsoft.com/office/drawing/2014/main" val="10003"/>
                  </a:ext>
                </a:extLst>
              </a:tr>
              <a:tr h="370840">
                <a:tc grid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kern="1200" dirty="0">
                          <a:solidFill>
                            <a:srgbClr val="404040"/>
                          </a:solidFill>
                          <a:effectLst/>
                          <a:latin typeface="Arial"/>
                          <a:ea typeface="+mn-ea"/>
                          <a:cs typeface="Arial"/>
                        </a:rPr>
                        <a:t>COMPAGNY | </a:t>
                      </a:r>
                      <a:r>
                        <a:rPr lang="de-DE" sz="1000" kern="1200" dirty="0">
                          <a:solidFill>
                            <a:srgbClr val="C0504D"/>
                          </a:solidFill>
                          <a:effectLst/>
                          <a:latin typeface="Arial"/>
                          <a:ea typeface="+mn-ea"/>
                          <a:cs typeface="Arial"/>
                        </a:rPr>
                        <a:t>POSITIONSTITEL</a:t>
                      </a:r>
                      <a:r>
                        <a:rPr kumimoji="0" lang="de-DE" sz="1000" b="0" i="0" u="none" strike="noStrike" kern="1200" cap="none" normalizeH="0" baseline="0" dirty="0">
                          <a:ln>
                            <a:noFill/>
                          </a:ln>
                          <a:solidFill>
                            <a:srgbClr val="88898E"/>
                          </a:solidFill>
                          <a:effectLst/>
                          <a:latin typeface="+mn-lt"/>
                          <a:ea typeface="ＭＳ Ｐゴシック" charset="0"/>
                          <a:cs typeface="Calibri"/>
                        </a:rPr>
                        <a:t> </a:t>
                      </a:r>
                      <a:r>
                        <a:rPr lang="en-US" sz="1000" kern="1200" baseline="0" dirty="0">
                          <a:solidFill>
                            <a:srgbClr val="C0504D"/>
                          </a:solidFill>
                          <a:effectLst/>
                          <a:latin typeface="Arial"/>
                          <a:ea typeface="+mn-ea"/>
                          <a:cs typeface="Arial"/>
                        </a:rPr>
                        <a:t>| </a:t>
                      </a:r>
                      <a:r>
                        <a:rPr lang="en-US" sz="1000" kern="1200" dirty="0">
                          <a:solidFill>
                            <a:schemeClr val="tx1">
                              <a:lumMod val="50000"/>
                              <a:lumOff val="50000"/>
                            </a:schemeClr>
                          </a:solidFill>
                          <a:effectLst/>
                          <a:latin typeface="Arial"/>
                          <a:ea typeface="+mn-ea"/>
                          <a:cs typeface="Arial"/>
                        </a:rPr>
                        <a:t>2015– 2010</a:t>
                      </a:r>
                      <a:endParaRPr lang="fr-FR" sz="1000" kern="1200" dirty="0">
                        <a:solidFill>
                          <a:schemeClr val="tx1">
                            <a:lumMod val="50000"/>
                            <a:lumOff val="50000"/>
                          </a:schemeClr>
                        </a:solidFill>
                        <a:effectLst/>
                        <a:latin typeface="Arial"/>
                        <a:ea typeface="+mn-ea"/>
                        <a:cs typeface="Arial"/>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Beschreiben</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Sie</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die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Positionen</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die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Sie</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hier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innehatten</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Beschreiben</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Sie</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auch</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Ihre</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Aufgaben</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und</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die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Anzahl</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der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Personen</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die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Sie</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mn-lt"/>
                          <a:ea typeface="ＭＳ Ｐゴシック" charset="0"/>
                          <a:cs typeface="Calibri"/>
                        </a:rPr>
                        <a:t>beaufsichtigen</a:t>
                      </a:r>
                      <a:r>
                        <a:rPr kumimoji="0" lang="fr-FR" sz="1000" b="0" i="0" u="none" strike="noStrike" kern="1200" cap="none" spc="0" normalizeH="0" baseline="0" noProof="0" dirty="0">
                          <a:ln>
                            <a:noFill/>
                          </a:ln>
                          <a:solidFill>
                            <a:srgbClr val="7F7F7F"/>
                          </a:solidFill>
                          <a:effectLst/>
                          <a:uLnTx/>
                          <a:uFillTx/>
                          <a:latin typeface="+mn-lt"/>
                          <a:ea typeface="ＭＳ Ｐゴシック" charset="0"/>
                          <a:cs typeface="Calibri"/>
                        </a:rPr>
                        <a:t>.</a:t>
                      </a:r>
                    </a:p>
                    <a:p>
                      <a:pPr algn="l"/>
                      <a:endParaRPr lang="fr-FR" sz="1000" kern="1200" dirty="0">
                        <a:solidFill>
                          <a:srgbClr val="404040"/>
                        </a:solidFill>
                        <a:effectLst/>
                        <a:latin typeface="Arial"/>
                        <a:ea typeface="+mn-ea"/>
                        <a:cs typeface="Arial"/>
                      </a:endParaRPr>
                    </a:p>
                  </a:txBody>
                  <a:tcPr>
                    <a:noFill/>
                  </a:tcPr>
                </a:tc>
                <a:tc hMerge="1">
                  <a:txBody>
                    <a:bodyPr/>
                    <a:lstStyle/>
                    <a:p>
                      <a:endParaRPr lang="fr-FR"/>
                    </a:p>
                  </a:txBody>
                  <a:tcPr/>
                </a:tc>
                <a:extLst>
                  <a:ext uri="{0D108BD9-81ED-4DB2-BD59-A6C34878D82A}">
                    <a16:rowId xmlns:a16="http://schemas.microsoft.com/office/drawing/2014/main" val="10004"/>
                  </a:ext>
                </a:extLst>
              </a:tr>
            </a:tbl>
          </a:graphicData>
        </a:graphic>
      </p:graphicFrame>
      <p:graphicFrame>
        <p:nvGraphicFramePr>
          <p:cNvPr id="26" name="Tableau 25"/>
          <p:cNvGraphicFramePr>
            <a:graphicFrameLocks noGrp="1"/>
          </p:cNvGraphicFramePr>
          <p:nvPr>
            <p:extLst>
              <p:ext uri="{D42A27DB-BD31-4B8C-83A1-F6EECF244321}">
                <p14:modId xmlns:p14="http://schemas.microsoft.com/office/powerpoint/2010/main" val="3095431433"/>
              </p:ext>
            </p:extLst>
          </p:nvPr>
        </p:nvGraphicFramePr>
        <p:xfrm>
          <a:off x="3685153" y="2755383"/>
          <a:ext cx="3036568" cy="3048000"/>
        </p:xfrm>
        <a:graphic>
          <a:graphicData uri="http://schemas.openxmlformats.org/drawingml/2006/table">
            <a:tbl>
              <a:tblPr firstRow="1" bandRow="1">
                <a:tableStyleId>{2D5ABB26-0587-4C30-8999-92F81FD0307C}</a:tableStyleId>
              </a:tblPr>
              <a:tblGrid>
                <a:gridCol w="458275">
                  <a:extLst>
                    <a:ext uri="{9D8B030D-6E8A-4147-A177-3AD203B41FA5}">
                      <a16:colId xmlns:a16="http://schemas.microsoft.com/office/drawing/2014/main" val="20000"/>
                    </a:ext>
                  </a:extLst>
                </a:gridCol>
                <a:gridCol w="2578293">
                  <a:extLst>
                    <a:ext uri="{9D8B030D-6E8A-4147-A177-3AD203B41FA5}">
                      <a16:colId xmlns:a16="http://schemas.microsoft.com/office/drawing/2014/main" val="20001"/>
                    </a:ext>
                  </a:extLst>
                </a:gridCol>
              </a:tblGrid>
              <a:tr h="0">
                <a:tc>
                  <a:txBody>
                    <a:bodyPr/>
                    <a:lstStyle/>
                    <a:p>
                      <a:endParaRPr lang="fr-FR" sz="1000" dirty="0">
                        <a:solidFill>
                          <a:schemeClr val="tx1">
                            <a:lumMod val="65000"/>
                            <a:lumOff val="35000"/>
                          </a:schemeClr>
                        </a:solidFill>
                        <a:latin typeface="Arial"/>
                        <a:cs typeface="Arial"/>
                      </a:endParaRPr>
                    </a:p>
                  </a:txBody>
                  <a:tcPr>
                    <a:noFill/>
                  </a:tcPr>
                </a:tc>
                <a:tc>
                  <a:txBody>
                    <a:bodyPr/>
                    <a:lstStyle/>
                    <a:p>
                      <a:r>
                        <a:rPr lang="de-DE" sz="1200" b="1" kern="1200" dirty="0">
                          <a:solidFill>
                            <a:schemeClr val="accent2"/>
                          </a:solidFill>
                          <a:latin typeface="Arial"/>
                          <a:ea typeface="+mn-ea"/>
                          <a:cs typeface="Arial"/>
                        </a:rPr>
                        <a:t>AUSBILDUNG</a:t>
                      </a:r>
                      <a:endParaRPr lang="fr-FR" sz="1200" b="1" kern="1200" dirty="0">
                        <a:solidFill>
                          <a:schemeClr val="accent2"/>
                        </a:solidFill>
                        <a:latin typeface="Arial"/>
                        <a:ea typeface="+mn-ea"/>
                        <a:cs typeface="Arial"/>
                      </a:endParaRPr>
                    </a:p>
                  </a:txBody>
                  <a:tcPr>
                    <a:noFill/>
                  </a:tcPr>
                </a:tc>
                <a:extLst>
                  <a:ext uri="{0D108BD9-81ED-4DB2-BD59-A6C34878D82A}">
                    <a16:rowId xmlns:a16="http://schemas.microsoft.com/office/drawing/2014/main" val="10000"/>
                  </a:ext>
                </a:extLst>
              </a:tr>
              <a:tr h="0">
                <a:tc gridSpan="2">
                  <a:txBody>
                    <a:bodyPr/>
                    <a:lstStyle/>
                    <a:p>
                      <a:endParaRPr lang="fr-FR" sz="800" dirty="0">
                        <a:solidFill>
                          <a:schemeClr val="tx1">
                            <a:lumMod val="65000"/>
                            <a:lumOff val="35000"/>
                          </a:schemeClr>
                        </a:solidFill>
                        <a:latin typeface="Arial"/>
                        <a:cs typeface="Arial"/>
                      </a:endParaRPr>
                    </a:p>
                  </a:txBody>
                  <a:tcPr>
                    <a:noFill/>
                  </a:tcPr>
                </a:tc>
                <a:tc hMerge="1">
                  <a:txBody>
                    <a:bodyPr/>
                    <a:lstStyle/>
                    <a:p>
                      <a:endParaRPr lang="fr-FR"/>
                    </a:p>
                  </a:txBody>
                  <a:tcPr/>
                </a:tc>
                <a:extLst>
                  <a:ext uri="{0D108BD9-81ED-4DB2-BD59-A6C34878D82A}">
                    <a16:rowId xmlns:a16="http://schemas.microsoft.com/office/drawing/2014/main" val="10001"/>
                  </a:ext>
                </a:extLst>
              </a:tr>
              <a:tr h="370840">
                <a:tc grid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noProof="0" dirty="0">
                          <a:ln>
                            <a:noFill/>
                          </a:ln>
                          <a:solidFill>
                            <a:srgbClr val="404040"/>
                          </a:solidFill>
                          <a:effectLst/>
                          <a:uLnTx/>
                          <a:uFillTx/>
                          <a:latin typeface="Arial"/>
                          <a:ea typeface="+mn-ea"/>
                          <a:cs typeface="Arial"/>
                        </a:rPr>
                        <a:t>UNIVERSITÄT</a:t>
                      </a:r>
                      <a:r>
                        <a:rPr kumimoji="0" lang="en-US" sz="1000" b="0" i="0" u="none" strike="noStrike" kern="1200" cap="none" spc="0" normalizeH="0" baseline="0" noProof="0" dirty="0">
                          <a:ln>
                            <a:noFill/>
                          </a:ln>
                          <a:solidFill>
                            <a:prstClr val="black">
                              <a:lumMod val="65000"/>
                              <a:lumOff val="35000"/>
                            </a:prstClr>
                          </a:solidFill>
                          <a:effectLst/>
                          <a:uLnTx/>
                          <a:uFillTx/>
                          <a:latin typeface="Arial"/>
                          <a:ea typeface="+mn-ea"/>
                          <a:cs typeface="Arial"/>
                        </a:rPr>
                        <a:t>- </a:t>
                      </a:r>
                      <a:r>
                        <a:rPr kumimoji="0" lang="en-US" sz="1000" b="0" i="0" u="none" strike="noStrike" kern="1200" cap="none" spc="0" normalizeH="0" baseline="0" noProof="0" dirty="0">
                          <a:ln>
                            <a:noFill/>
                          </a:ln>
                          <a:solidFill>
                            <a:srgbClr val="C0504D"/>
                          </a:solidFill>
                          <a:effectLst/>
                          <a:uLnTx/>
                          <a:uFillTx/>
                          <a:latin typeface="Arial"/>
                          <a:ea typeface="+mn-ea"/>
                          <a:cs typeface="Arial"/>
                        </a:rPr>
                        <a:t>2000 – 2003</a:t>
                      </a:r>
                      <a:endParaRPr kumimoji="0" lang="fr-FR" sz="1000" b="0" i="0" u="none" strike="noStrike" kern="1200" cap="none" spc="0" normalizeH="0" baseline="0" noProof="0" dirty="0">
                        <a:ln>
                          <a:noFill/>
                        </a:ln>
                        <a:solidFill>
                          <a:srgbClr val="C0504D"/>
                        </a:solidFill>
                        <a:effectLst/>
                        <a:uLnTx/>
                        <a:uFillTx/>
                        <a:latin typeface="Arial"/>
                        <a:ea typeface="+mn-ea"/>
                        <a:cs typeface="Arial"/>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Beschreiben</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Sie</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in </a:t>
                      </a: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einer</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Zeile</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die </a:t>
                      </a: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Ziele</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und</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Besonderheiten</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dieser</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Schulung</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Schreiben</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Sie</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Ihre</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Erwähnung</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wenn</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Sie</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eine</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hatten</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000" b="0" i="0" u="none" strike="noStrike" kern="1200" cap="none" spc="0" normalizeH="0" baseline="0" noProof="0" dirty="0">
                        <a:ln>
                          <a:noFill/>
                        </a:ln>
                        <a:solidFill>
                          <a:prstClr val="black">
                            <a:lumMod val="65000"/>
                            <a:lumOff val="35000"/>
                          </a:prstClr>
                        </a:solidFill>
                        <a:effectLst/>
                        <a:uLnTx/>
                        <a:uFillTx/>
                        <a:latin typeface="Arial"/>
                        <a:ea typeface="+mn-ea"/>
                        <a:cs typeface="Arial"/>
                      </a:endParaRPr>
                    </a:p>
                  </a:txBody>
                  <a:tcPr>
                    <a:noFill/>
                  </a:tcPr>
                </a:tc>
                <a:tc hMerge="1">
                  <a:txBody>
                    <a:bodyPr/>
                    <a:lstStyle/>
                    <a:p>
                      <a:endParaRPr lang="fr-FR"/>
                    </a:p>
                  </a:txBody>
                  <a:tcPr/>
                </a:tc>
                <a:extLst>
                  <a:ext uri="{0D108BD9-81ED-4DB2-BD59-A6C34878D82A}">
                    <a16:rowId xmlns:a16="http://schemas.microsoft.com/office/drawing/2014/main" val="10002"/>
                  </a:ext>
                </a:extLst>
              </a:tr>
              <a:tr h="370840">
                <a:tc grid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noProof="0">
                          <a:ln>
                            <a:noFill/>
                          </a:ln>
                          <a:solidFill>
                            <a:srgbClr val="404040"/>
                          </a:solidFill>
                          <a:effectLst/>
                          <a:uLnTx/>
                          <a:uFillTx/>
                          <a:latin typeface="Arial"/>
                          <a:ea typeface="+mn-ea"/>
                          <a:cs typeface="Arial"/>
                        </a:rPr>
                        <a:t>UNIVERSITÄT</a:t>
                      </a:r>
                      <a:r>
                        <a:rPr kumimoji="0" lang="en-US" sz="1000" b="0" i="0" u="none" strike="noStrike" kern="1200" cap="none" spc="0" normalizeH="0" baseline="0" noProof="0">
                          <a:ln>
                            <a:noFill/>
                          </a:ln>
                          <a:solidFill>
                            <a:prstClr val="black">
                              <a:lumMod val="65000"/>
                              <a:lumOff val="35000"/>
                            </a:prstClr>
                          </a:solidFill>
                          <a:effectLst/>
                          <a:uLnTx/>
                          <a:uFillTx/>
                          <a:latin typeface="Arial"/>
                          <a:ea typeface="+mn-ea"/>
                          <a:cs typeface="Arial"/>
                        </a:rPr>
                        <a:t>- </a:t>
                      </a:r>
                      <a:r>
                        <a:rPr kumimoji="0" lang="en-US" sz="1000" b="0" i="0" u="none" strike="noStrike" kern="1200" cap="none" spc="0" normalizeH="0" baseline="0" noProof="0">
                          <a:ln>
                            <a:noFill/>
                          </a:ln>
                          <a:solidFill>
                            <a:srgbClr val="C0504D"/>
                          </a:solidFill>
                          <a:effectLst/>
                          <a:uLnTx/>
                          <a:uFillTx/>
                          <a:latin typeface="Arial"/>
                          <a:ea typeface="+mn-ea"/>
                          <a:cs typeface="Arial"/>
                        </a:rPr>
                        <a:t>2000 – 2003</a:t>
                      </a:r>
                      <a:endParaRPr kumimoji="0" lang="fr-FR" sz="1000" b="0" i="0" u="none" strike="noStrike" kern="1200" cap="none" spc="0" normalizeH="0" baseline="0" noProof="0">
                        <a:ln>
                          <a:noFill/>
                        </a:ln>
                        <a:solidFill>
                          <a:srgbClr val="C0504D"/>
                        </a:solidFill>
                        <a:effectLst/>
                        <a:uLnTx/>
                        <a:uFillTx/>
                        <a:latin typeface="Arial"/>
                        <a:ea typeface="+mn-ea"/>
                        <a:cs typeface="Arial"/>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a:ln>
                            <a:noFill/>
                          </a:ln>
                          <a:solidFill>
                            <a:srgbClr val="7F7F7F"/>
                          </a:solidFill>
                          <a:effectLst/>
                          <a:uLnTx/>
                          <a:uFillTx/>
                          <a:latin typeface="Calibri"/>
                          <a:ea typeface="ＭＳ Ｐゴシック" charset="0"/>
                          <a:cs typeface="Calibri"/>
                        </a:rPr>
                        <a:t>Beschreiben Sie in einer Zeile die Ziele und Besonderheiten dieser Schulung. Schreiben Sie Ihre Erwähnung, wenn Sie eine hatten.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000" b="0" i="0" u="none" strike="noStrike" kern="1200" cap="none" spc="0" normalizeH="0" baseline="0" noProof="0" dirty="0">
                        <a:ln>
                          <a:noFill/>
                        </a:ln>
                        <a:solidFill>
                          <a:prstClr val="black">
                            <a:lumMod val="65000"/>
                            <a:lumOff val="35000"/>
                          </a:prstClr>
                        </a:solidFill>
                        <a:effectLst/>
                        <a:uLnTx/>
                        <a:uFillTx/>
                        <a:latin typeface="Arial"/>
                        <a:ea typeface="+mn-ea"/>
                        <a:cs typeface="Arial"/>
                      </a:endParaRPr>
                    </a:p>
                  </a:txBody>
                  <a:tcPr>
                    <a:noFill/>
                  </a:tcPr>
                </a:tc>
                <a:tc hMerge="1">
                  <a:txBody>
                    <a:bodyPr/>
                    <a:lstStyle/>
                    <a:p>
                      <a:endParaRPr lang="fr-FR"/>
                    </a:p>
                  </a:txBody>
                  <a:tcPr/>
                </a:tc>
                <a:extLst>
                  <a:ext uri="{0D108BD9-81ED-4DB2-BD59-A6C34878D82A}">
                    <a16:rowId xmlns:a16="http://schemas.microsoft.com/office/drawing/2014/main" val="10003"/>
                  </a:ext>
                </a:extLst>
              </a:tr>
              <a:tr h="370840">
                <a:tc grid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noProof="0" dirty="0">
                          <a:ln>
                            <a:noFill/>
                          </a:ln>
                          <a:solidFill>
                            <a:srgbClr val="404040"/>
                          </a:solidFill>
                          <a:effectLst/>
                          <a:uLnTx/>
                          <a:uFillTx/>
                          <a:latin typeface="Arial"/>
                          <a:ea typeface="+mn-ea"/>
                          <a:cs typeface="Arial"/>
                        </a:rPr>
                        <a:t>UNIVERSITÄT</a:t>
                      </a:r>
                      <a:r>
                        <a:rPr kumimoji="0" lang="en-US" sz="1000" b="0" i="0" u="none" strike="noStrike" kern="1200" cap="none" spc="0" normalizeH="0" baseline="0" noProof="0" dirty="0">
                          <a:ln>
                            <a:noFill/>
                          </a:ln>
                          <a:solidFill>
                            <a:prstClr val="black">
                              <a:lumMod val="65000"/>
                              <a:lumOff val="35000"/>
                            </a:prstClr>
                          </a:solidFill>
                          <a:effectLst/>
                          <a:uLnTx/>
                          <a:uFillTx/>
                          <a:latin typeface="Arial"/>
                          <a:ea typeface="+mn-ea"/>
                          <a:cs typeface="Arial"/>
                        </a:rPr>
                        <a:t>- </a:t>
                      </a:r>
                      <a:r>
                        <a:rPr kumimoji="0" lang="en-US" sz="1000" b="0" i="0" u="none" strike="noStrike" kern="1200" cap="none" spc="0" normalizeH="0" baseline="0" noProof="0" dirty="0">
                          <a:ln>
                            <a:noFill/>
                          </a:ln>
                          <a:solidFill>
                            <a:srgbClr val="C0504D"/>
                          </a:solidFill>
                          <a:effectLst/>
                          <a:uLnTx/>
                          <a:uFillTx/>
                          <a:latin typeface="Arial"/>
                          <a:ea typeface="+mn-ea"/>
                          <a:cs typeface="Arial"/>
                        </a:rPr>
                        <a:t>2000 – 2003</a:t>
                      </a:r>
                      <a:endParaRPr kumimoji="0" lang="fr-FR" sz="1000" b="0" i="0" u="none" strike="noStrike" kern="1200" cap="none" spc="0" normalizeH="0" baseline="0" noProof="0" dirty="0">
                        <a:ln>
                          <a:noFill/>
                        </a:ln>
                        <a:solidFill>
                          <a:srgbClr val="C0504D"/>
                        </a:solidFill>
                        <a:effectLst/>
                        <a:uLnTx/>
                        <a:uFillTx/>
                        <a:latin typeface="Arial"/>
                        <a:ea typeface="+mn-ea"/>
                        <a:cs typeface="Arial"/>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Beschreiben</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Sie</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in </a:t>
                      </a: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einer</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Zeile</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die </a:t>
                      </a: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Ziele</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und</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Besonderheiten</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dieser</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Schulung</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Schreiben</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Sie</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Ihre</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Erwähnung</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wenn</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Sie</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eine</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a:t>
                      </a:r>
                      <a:r>
                        <a:rPr kumimoji="0" lang="fr-FR" sz="1000" b="0" i="0" u="none" strike="noStrike" kern="1200" cap="none" spc="0" normalizeH="0" baseline="0" noProof="0" dirty="0" err="1">
                          <a:ln>
                            <a:noFill/>
                          </a:ln>
                          <a:solidFill>
                            <a:srgbClr val="7F7F7F"/>
                          </a:solidFill>
                          <a:effectLst/>
                          <a:uLnTx/>
                          <a:uFillTx/>
                          <a:latin typeface="Calibri"/>
                          <a:ea typeface="ＭＳ Ｐゴシック" charset="0"/>
                          <a:cs typeface="Calibri"/>
                        </a:rPr>
                        <a:t>hatten</a:t>
                      </a:r>
                      <a:r>
                        <a:rPr kumimoji="0" lang="fr-FR" sz="1000" b="0" i="0" u="none" strike="noStrike" kern="1200" cap="none" spc="0" normalizeH="0" baseline="0" noProof="0" dirty="0">
                          <a:ln>
                            <a:noFill/>
                          </a:ln>
                          <a:solidFill>
                            <a:srgbClr val="7F7F7F"/>
                          </a:solidFill>
                          <a:effectLst/>
                          <a:uLnTx/>
                          <a:uFillTx/>
                          <a:latin typeface="Calibri"/>
                          <a:ea typeface="ＭＳ Ｐゴシック" charset="0"/>
                          <a:cs typeface="Calibri"/>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000" b="0" i="0" u="none" strike="noStrike" kern="1200" cap="none" spc="0" normalizeH="0" baseline="0" noProof="0" dirty="0">
                        <a:ln>
                          <a:noFill/>
                        </a:ln>
                        <a:solidFill>
                          <a:prstClr val="black">
                            <a:lumMod val="65000"/>
                            <a:lumOff val="35000"/>
                          </a:prstClr>
                        </a:solidFill>
                        <a:effectLst/>
                        <a:uLnTx/>
                        <a:uFillTx/>
                        <a:latin typeface="Arial"/>
                        <a:ea typeface="+mn-ea"/>
                        <a:cs typeface="Arial"/>
                      </a:endParaRPr>
                    </a:p>
                  </a:txBody>
                  <a:tcPr>
                    <a:noFill/>
                  </a:tcPr>
                </a:tc>
                <a:tc hMerge="1">
                  <a:txBody>
                    <a:bodyPr/>
                    <a:lstStyle/>
                    <a:p>
                      <a:endParaRPr lang="fr-FR"/>
                    </a:p>
                  </a:txBody>
                  <a:tcPr/>
                </a:tc>
                <a:extLst>
                  <a:ext uri="{0D108BD9-81ED-4DB2-BD59-A6C34878D82A}">
                    <a16:rowId xmlns:a16="http://schemas.microsoft.com/office/drawing/2014/main" val="10004"/>
                  </a:ext>
                </a:extLst>
              </a:tr>
            </a:tbl>
          </a:graphicData>
        </a:graphic>
      </p:graphicFrame>
      <p:grpSp>
        <p:nvGrpSpPr>
          <p:cNvPr id="27" name="Group 81"/>
          <p:cNvGrpSpPr/>
          <p:nvPr/>
        </p:nvGrpSpPr>
        <p:grpSpPr>
          <a:xfrm>
            <a:off x="3685153" y="2656905"/>
            <a:ext cx="410749" cy="439036"/>
            <a:chOff x="3243532" y="989012"/>
            <a:chExt cx="490268" cy="524030"/>
          </a:xfrm>
        </p:grpSpPr>
        <p:sp>
          <p:nvSpPr>
            <p:cNvPr id="28" name="Oval 82"/>
            <p:cNvSpPr/>
            <p:nvPr/>
          </p:nvSpPr>
          <p:spPr>
            <a:xfrm>
              <a:off x="3243532" y="989012"/>
              <a:ext cx="490268" cy="52403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pic>
          <p:nvPicPr>
            <p:cNvPr id="29" name="Picture 6" descr="C:\Users\ikkinallego\Downloads\black268.png"/>
            <p:cNvPicPr>
              <a:picLocks noChangeAspect="1" noChangeArrowheads="1"/>
            </p:cNvPicPr>
            <p:nvPr/>
          </p:nvPicPr>
          <p:blipFill>
            <a:blip r:embed="rId6" cstate="print">
              <a:duotone>
                <a:schemeClr val="accent3">
                  <a:shade val="45000"/>
                  <a:satMod val="135000"/>
                </a:schemeClr>
                <a:prstClr val="white"/>
              </a:duotone>
              <a:extLst>
                <a:ext uri="{BEBA8EAE-BF5A-486C-A8C5-ECC9F3942E4B}">
                  <a14:imgProps xmlns:a14="http://schemas.microsoft.com/office/drawing/2010/main">
                    <a14:imgLayer r:embed="rId7">
                      <a14:imgEffect>
                        <a14:brightnessContrast bright="100000" contrast="100000"/>
                      </a14:imgEffect>
                    </a14:imgLayer>
                  </a14:imgProps>
                </a:ext>
                <a:ext uri="{28A0092B-C50C-407E-A947-70E740481C1C}">
                  <a14:useLocalDpi xmlns:a14="http://schemas.microsoft.com/office/drawing/2010/main" val="0"/>
                </a:ext>
              </a:extLst>
            </a:blip>
            <a:srcRect/>
            <a:stretch>
              <a:fillRect/>
            </a:stretch>
          </p:blipFill>
          <p:spPr bwMode="auto">
            <a:xfrm>
              <a:off x="3313963" y="1081574"/>
              <a:ext cx="349407" cy="349407"/>
            </a:xfrm>
            <a:prstGeom prst="rect">
              <a:avLst/>
            </a:prstGeom>
            <a:noFill/>
            <a:extLst>
              <a:ext uri="{909E8E84-426E-40dd-AFC4-6F175D3DCCD1}">
                <a14:hiddenFill xmlns:a14="http://schemas.microsoft.com/office/drawing/2010/main" xmlns="">
                  <a:solidFill>
                    <a:srgbClr val="FFFFFF"/>
                  </a:solidFill>
                </a14:hiddenFill>
              </a:ext>
            </a:extLst>
          </p:spPr>
        </p:pic>
      </p:grpSp>
      <p:grpSp>
        <p:nvGrpSpPr>
          <p:cNvPr id="30" name="Group 100"/>
          <p:cNvGrpSpPr/>
          <p:nvPr/>
        </p:nvGrpSpPr>
        <p:grpSpPr>
          <a:xfrm>
            <a:off x="202319" y="2662748"/>
            <a:ext cx="410750" cy="439036"/>
            <a:chOff x="2823695" y="3577565"/>
            <a:chExt cx="490268" cy="524030"/>
          </a:xfrm>
        </p:grpSpPr>
        <p:sp>
          <p:nvSpPr>
            <p:cNvPr id="31" name="Oval 101"/>
            <p:cNvSpPr/>
            <p:nvPr/>
          </p:nvSpPr>
          <p:spPr>
            <a:xfrm>
              <a:off x="2823695" y="3577565"/>
              <a:ext cx="490268" cy="52403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pic>
          <p:nvPicPr>
            <p:cNvPr id="32" name="Picture 3" descr="C:\Users\ikkinallego\Downloads\boc.png"/>
            <p:cNvPicPr>
              <a:picLocks noChangeAspect="1" noChangeArrowheads="1"/>
            </p:cNvPicPr>
            <p:nvPr/>
          </p:nvPicPr>
          <p:blipFill>
            <a:blip r:embed="rId8" cstate="print">
              <a:duotone>
                <a:schemeClr val="accent3">
                  <a:shade val="45000"/>
                  <a:satMod val="135000"/>
                </a:schemeClr>
                <a:prstClr val="white"/>
              </a:duotone>
              <a:extLst>
                <a:ext uri="{BEBA8EAE-BF5A-486C-A8C5-ECC9F3942E4B}">
                  <a14:imgProps xmlns:a14="http://schemas.microsoft.com/office/drawing/2010/main">
                    <a14:imgLayer r:embed="rId9">
                      <a14:imgEffect>
                        <a14:brightnessContrast bright="100000" contrast="100000"/>
                      </a14:imgEffect>
                    </a14:imgLayer>
                  </a14:imgProps>
                </a:ext>
                <a:ext uri="{28A0092B-C50C-407E-A947-70E740481C1C}">
                  <a14:useLocalDpi xmlns:a14="http://schemas.microsoft.com/office/drawing/2010/main" val="0"/>
                </a:ext>
              </a:extLst>
            </a:blip>
            <a:srcRect/>
            <a:stretch>
              <a:fillRect/>
            </a:stretch>
          </p:blipFill>
          <p:spPr bwMode="auto">
            <a:xfrm>
              <a:off x="2917382" y="3688133"/>
              <a:ext cx="302894" cy="302894"/>
            </a:xfrm>
            <a:prstGeom prst="rect">
              <a:avLst/>
            </a:prstGeom>
            <a:noFill/>
            <a:extLst>
              <a:ext uri="{909E8E84-426E-40dd-AFC4-6F175D3DCCD1}">
                <a14:hiddenFill xmlns:a14="http://schemas.microsoft.com/office/drawing/2010/main" xmlns="">
                  <a:solidFill>
                    <a:srgbClr val="FFFFFF"/>
                  </a:solidFill>
                </a14:hiddenFill>
              </a:ext>
            </a:extLst>
          </p:spPr>
        </p:pic>
      </p:grpSp>
      <p:grpSp>
        <p:nvGrpSpPr>
          <p:cNvPr id="33" name="Group 107"/>
          <p:cNvGrpSpPr/>
          <p:nvPr/>
        </p:nvGrpSpPr>
        <p:grpSpPr>
          <a:xfrm>
            <a:off x="280811" y="5870186"/>
            <a:ext cx="410750" cy="439036"/>
            <a:chOff x="2823695" y="6403290"/>
            <a:chExt cx="490268" cy="524030"/>
          </a:xfrm>
        </p:grpSpPr>
        <p:sp>
          <p:nvSpPr>
            <p:cNvPr id="34" name="Oval 108"/>
            <p:cNvSpPr/>
            <p:nvPr/>
          </p:nvSpPr>
          <p:spPr>
            <a:xfrm>
              <a:off x="2823695" y="6403290"/>
              <a:ext cx="490268" cy="52403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pic>
          <p:nvPicPr>
            <p:cNvPr id="35" name="Picture 2" descr="C:\Users\ikkinallego\Downloads\three115.png"/>
            <p:cNvPicPr>
              <a:picLocks noChangeAspect="1" noChangeArrowheads="1"/>
            </p:cNvPicPr>
            <p:nvPr/>
          </p:nvPicPr>
          <p:blipFill>
            <a:blip r:embed="rId10" cstate="print">
              <a:duotone>
                <a:schemeClr val="accent3">
                  <a:shade val="45000"/>
                  <a:satMod val="135000"/>
                </a:schemeClr>
                <a:prstClr val="white"/>
              </a:duotone>
              <a:extLst>
                <a:ext uri="{BEBA8EAE-BF5A-486C-A8C5-ECC9F3942E4B}">
                  <a14:imgProps xmlns:a14="http://schemas.microsoft.com/office/drawing/2010/main">
                    <a14:imgLayer r:embed="rId11">
                      <a14:imgEffect>
                        <a14:brightnessContrast bright="100000" contrast="100000"/>
                      </a14:imgEffect>
                    </a14:imgLayer>
                  </a14:imgProps>
                </a:ext>
                <a:ext uri="{28A0092B-C50C-407E-A947-70E740481C1C}">
                  <a14:useLocalDpi xmlns:a14="http://schemas.microsoft.com/office/drawing/2010/main" val="0"/>
                </a:ext>
              </a:extLst>
            </a:blip>
            <a:srcRect/>
            <a:stretch>
              <a:fillRect/>
            </a:stretch>
          </p:blipFill>
          <p:spPr bwMode="auto">
            <a:xfrm>
              <a:off x="2924060" y="6520536"/>
              <a:ext cx="289537" cy="289537"/>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36" name="ZoneTexte 35"/>
          <p:cNvSpPr txBox="1"/>
          <p:nvPr/>
        </p:nvSpPr>
        <p:spPr>
          <a:xfrm>
            <a:off x="691561" y="5933993"/>
            <a:ext cx="1364476" cy="276999"/>
          </a:xfrm>
          <a:prstGeom prst="rect">
            <a:avLst/>
          </a:prstGeom>
          <a:noFill/>
        </p:spPr>
        <p:txBody>
          <a:bodyPr wrap="none" rtlCol="0">
            <a:spAutoFit/>
          </a:bodyPr>
          <a:lstStyle/>
          <a:p>
            <a:pPr lvl="0" fontAlgn="base">
              <a:spcBef>
                <a:spcPct val="0"/>
              </a:spcBef>
              <a:spcAft>
                <a:spcPct val="0"/>
              </a:spcAft>
            </a:pPr>
            <a:r>
              <a:rPr lang="de-DE" sz="1200" b="1" dirty="0">
                <a:solidFill>
                  <a:schemeClr val="accent2"/>
                </a:solidFill>
                <a:latin typeface="Arial"/>
                <a:cs typeface="Arial"/>
              </a:rPr>
              <a:t>KOMPETENZEN</a:t>
            </a:r>
            <a:endParaRPr lang="fr-FR" sz="1200" b="1" dirty="0">
              <a:solidFill>
                <a:schemeClr val="accent2"/>
              </a:solidFill>
              <a:latin typeface="Arial"/>
              <a:cs typeface="Arial"/>
            </a:endParaRPr>
          </a:p>
        </p:txBody>
      </p:sp>
      <p:sp>
        <p:nvSpPr>
          <p:cNvPr id="71" name="Oval 1"/>
          <p:cNvSpPr>
            <a:spLocks noChangeArrowheads="1"/>
          </p:cNvSpPr>
          <p:nvPr/>
        </p:nvSpPr>
        <p:spPr bwMode="auto">
          <a:xfrm>
            <a:off x="1751138" y="6953237"/>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72" name="Oval 1"/>
          <p:cNvSpPr>
            <a:spLocks noChangeArrowheads="1"/>
          </p:cNvSpPr>
          <p:nvPr/>
        </p:nvSpPr>
        <p:spPr bwMode="auto">
          <a:xfrm>
            <a:off x="1903538" y="6953237"/>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73" name="Oval 1"/>
          <p:cNvSpPr>
            <a:spLocks noChangeArrowheads="1"/>
          </p:cNvSpPr>
          <p:nvPr/>
        </p:nvSpPr>
        <p:spPr bwMode="auto">
          <a:xfrm>
            <a:off x="2063083" y="6953237"/>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74" name="Oval 1"/>
          <p:cNvSpPr>
            <a:spLocks noChangeArrowheads="1"/>
          </p:cNvSpPr>
          <p:nvPr/>
        </p:nvSpPr>
        <p:spPr bwMode="auto">
          <a:xfrm>
            <a:off x="2227388" y="6953237"/>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75" name="Oval 2"/>
          <p:cNvSpPr>
            <a:spLocks noChangeArrowheads="1"/>
          </p:cNvSpPr>
          <p:nvPr/>
        </p:nvSpPr>
        <p:spPr bwMode="auto">
          <a:xfrm>
            <a:off x="2398838" y="6953237"/>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graphicFrame>
        <p:nvGraphicFramePr>
          <p:cNvPr id="76" name="Tableau 75"/>
          <p:cNvGraphicFramePr>
            <a:graphicFrameLocks noGrp="1"/>
          </p:cNvGraphicFramePr>
          <p:nvPr>
            <p:extLst>
              <p:ext uri="{D42A27DB-BD31-4B8C-83A1-F6EECF244321}">
                <p14:modId xmlns:p14="http://schemas.microsoft.com/office/powerpoint/2010/main" val="4079181187"/>
              </p:ext>
            </p:extLst>
          </p:nvPr>
        </p:nvGraphicFramePr>
        <p:xfrm>
          <a:off x="202320" y="6853225"/>
          <a:ext cx="1395666" cy="818547"/>
        </p:xfrm>
        <a:graphic>
          <a:graphicData uri="http://schemas.openxmlformats.org/drawingml/2006/table">
            <a:tbl>
              <a:tblPr firstRow="1" bandRow="1">
                <a:tableStyleId>{2D5ABB26-0587-4C30-8999-92F81FD0307C}</a:tableStyleId>
              </a:tblPr>
              <a:tblGrid>
                <a:gridCol w="1395666">
                  <a:extLst>
                    <a:ext uri="{9D8B030D-6E8A-4147-A177-3AD203B41FA5}">
                      <a16:colId xmlns:a16="http://schemas.microsoft.com/office/drawing/2014/main" val="20000"/>
                    </a:ext>
                  </a:extLst>
                </a:gridCol>
              </a:tblGrid>
              <a:tr h="277590">
                <a:tc>
                  <a:txBody>
                    <a:bodyPr/>
                    <a:lstStyle/>
                    <a:p>
                      <a:r>
                        <a:rPr lang="fr-FR" sz="1100" dirty="0">
                          <a:solidFill>
                            <a:schemeClr val="tx1"/>
                          </a:solidFill>
                        </a:rPr>
                        <a:t>Windows 10</a:t>
                      </a:r>
                    </a:p>
                  </a:txBody>
                  <a:tcPr/>
                </a:tc>
                <a:extLst>
                  <a:ext uri="{0D108BD9-81ED-4DB2-BD59-A6C34878D82A}">
                    <a16:rowId xmlns:a16="http://schemas.microsoft.com/office/drawing/2014/main" val="10000"/>
                  </a:ext>
                </a:extLst>
              </a:tr>
              <a:tr h="263367">
                <a:tc>
                  <a:txBody>
                    <a:bodyPr/>
                    <a:lstStyle/>
                    <a:p>
                      <a:r>
                        <a:rPr lang="fr-FR" sz="1100" dirty="0">
                          <a:solidFill>
                            <a:schemeClr val="tx1"/>
                          </a:solidFill>
                        </a:rPr>
                        <a:t>Google </a:t>
                      </a:r>
                      <a:r>
                        <a:rPr lang="fr-FR" sz="1100" dirty="0" err="1">
                          <a:solidFill>
                            <a:schemeClr val="tx1"/>
                          </a:solidFill>
                        </a:rPr>
                        <a:t>Adwords</a:t>
                      </a:r>
                      <a:endParaRPr lang="fr-FR" sz="1100" dirty="0">
                        <a:solidFill>
                          <a:schemeClr val="tx1"/>
                        </a:solidFill>
                      </a:endParaRPr>
                    </a:p>
                  </a:txBody>
                  <a:tcPr/>
                </a:tc>
                <a:extLst>
                  <a:ext uri="{0D108BD9-81ED-4DB2-BD59-A6C34878D82A}">
                    <a16:rowId xmlns:a16="http://schemas.microsoft.com/office/drawing/2014/main" val="10001"/>
                  </a:ext>
                </a:extLst>
              </a:tr>
              <a:tr h="277590">
                <a:tc>
                  <a:txBody>
                    <a:bodyPr/>
                    <a:lstStyle/>
                    <a:p>
                      <a:r>
                        <a:rPr lang="fr-FR" sz="1100" dirty="0">
                          <a:solidFill>
                            <a:schemeClr val="tx1"/>
                          </a:solidFill>
                        </a:rPr>
                        <a:t>Office Excel</a:t>
                      </a:r>
                    </a:p>
                  </a:txBody>
                  <a:tcPr/>
                </a:tc>
                <a:extLst>
                  <a:ext uri="{0D108BD9-81ED-4DB2-BD59-A6C34878D82A}">
                    <a16:rowId xmlns:a16="http://schemas.microsoft.com/office/drawing/2014/main" val="10002"/>
                  </a:ext>
                </a:extLst>
              </a:tr>
            </a:tbl>
          </a:graphicData>
        </a:graphic>
      </p:graphicFrame>
      <p:sp>
        <p:nvSpPr>
          <p:cNvPr id="77" name="ZoneTexte 76"/>
          <p:cNvSpPr txBox="1"/>
          <p:nvPr/>
        </p:nvSpPr>
        <p:spPr>
          <a:xfrm>
            <a:off x="202319" y="6504528"/>
            <a:ext cx="2297745" cy="584775"/>
          </a:xfrm>
          <a:prstGeom prst="rect">
            <a:avLst/>
          </a:prstGeom>
          <a:noFill/>
        </p:spPr>
        <p:txBody>
          <a:bodyPr wrap="none" rtlCol="0">
            <a:spAutoFit/>
          </a:bodyPr>
          <a:lstStyle/>
          <a:p>
            <a:r>
              <a:rPr lang="de-DE" sz="1600" i="1" dirty="0">
                <a:solidFill>
                  <a:schemeClr val="bg1">
                    <a:lumMod val="65000"/>
                  </a:schemeClr>
                </a:solidFill>
                <a:latin typeface="Candara"/>
              </a:rPr>
              <a:t>Computerwissenschaften</a:t>
            </a:r>
          </a:p>
          <a:p>
            <a:endParaRPr lang="fr-FR" sz="1600" i="1" dirty="0">
              <a:solidFill>
                <a:schemeClr val="bg1">
                  <a:lumMod val="65000"/>
                </a:schemeClr>
              </a:solidFill>
              <a:latin typeface="Candara"/>
              <a:cs typeface="Candara"/>
            </a:endParaRPr>
          </a:p>
        </p:txBody>
      </p:sp>
      <p:sp>
        <p:nvSpPr>
          <p:cNvPr id="78" name="Oval 1"/>
          <p:cNvSpPr>
            <a:spLocks noChangeArrowheads="1"/>
          </p:cNvSpPr>
          <p:nvPr/>
        </p:nvSpPr>
        <p:spPr bwMode="auto">
          <a:xfrm>
            <a:off x="1751138" y="7210412"/>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79" name="Oval 1"/>
          <p:cNvSpPr>
            <a:spLocks noChangeArrowheads="1"/>
          </p:cNvSpPr>
          <p:nvPr/>
        </p:nvSpPr>
        <p:spPr bwMode="auto">
          <a:xfrm>
            <a:off x="1903538" y="7210412"/>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80" name="Oval 1"/>
          <p:cNvSpPr>
            <a:spLocks noChangeArrowheads="1"/>
          </p:cNvSpPr>
          <p:nvPr/>
        </p:nvSpPr>
        <p:spPr bwMode="auto">
          <a:xfrm>
            <a:off x="2063083" y="7210412"/>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81" name="Oval 1"/>
          <p:cNvSpPr>
            <a:spLocks noChangeArrowheads="1"/>
          </p:cNvSpPr>
          <p:nvPr/>
        </p:nvSpPr>
        <p:spPr bwMode="auto">
          <a:xfrm>
            <a:off x="2227388" y="7210412"/>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82" name="Oval 2"/>
          <p:cNvSpPr>
            <a:spLocks noChangeArrowheads="1"/>
          </p:cNvSpPr>
          <p:nvPr/>
        </p:nvSpPr>
        <p:spPr bwMode="auto">
          <a:xfrm>
            <a:off x="2398838" y="7210412"/>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83" name="Oval 1"/>
          <p:cNvSpPr>
            <a:spLocks noChangeArrowheads="1"/>
          </p:cNvSpPr>
          <p:nvPr/>
        </p:nvSpPr>
        <p:spPr bwMode="auto">
          <a:xfrm>
            <a:off x="1751138" y="7494111"/>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84" name="Oval 1"/>
          <p:cNvSpPr>
            <a:spLocks noChangeArrowheads="1"/>
          </p:cNvSpPr>
          <p:nvPr/>
        </p:nvSpPr>
        <p:spPr bwMode="auto">
          <a:xfrm>
            <a:off x="1903538" y="7494111"/>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85" name="Oval 1"/>
          <p:cNvSpPr>
            <a:spLocks noChangeArrowheads="1"/>
          </p:cNvSpPr>
          <p:nvPr/>
        </p:nvSpPr>
        <p:spPr bwMode="auto">
          <a:xfrm>
            <a:off x="2063083" y="7494111"/>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86" name="Oval 1"/>
          <p:cNvSpPr>
            <a:spLocks noChangeArrowheads="1"/>
          </p:cNvSpPr>
          <p:nvPr/>
        </p:nvSpPr>
        <p:spPr bwMode="auto">
          <a:xfrm>
            <a:off x="2227388" y="7494111"/>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87" name="Oval 2"/>
          <p:cNvSpPr>
            <a:spLocks noChangeArrowheads="1"/>
          </p:cNvSpPr>
          <p:nvPr/>
        </p:nvSpPr>
        <p:spPr bwMode="auto">
          <a:xfrm>
            <a:off x="2398838" y="7494111"/>
            <a:ext cx="115888" cy="104775"/>
          </a:xfrm>
          <a:prstGeom prst="ellipse">
            <a:avLst/>
          </a:prstGeom>
          <a:solidFill>
            <a:schemeClr val="accent2">
              <a:lumMod val="40000"/>
              <a:lumOff val="60000"/>
            </a:schemeClr>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88" name="Oval 1"/>
          <p:cNvSpPr>
            <a:spLocks noChangeArrowheads="1"/>
          </p:cNvSpPr>
          <p:nvPr/>
        </p:nvSpPr>
        <p:spPr bwMode="auto">
          <a:xfrm>
            <a:off x="1540794" y="8226765"/>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89" name="Oval 1"/>
          <p:cNvSpPr>
            <a:spLocks noChangeArrowheads="1"/>
          </p:cNvSpPr>
          <p:nvPr/>
        </p:nvSpPr>
        <p:spPr bwMode="auto">
          <a:xfrm>
            <a:off x="1693194" y="8226765"/>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90" name="Oval 1"/>
          <p:cNvSpPr>
            <a:spLocks noChangeArrowheads="1"/>
          </p:cNvSpPr>
          <p:nvPr/>
        </p:nvSpPr>
        <p:spPr bwMode="auto">
          <a:xfrm>
            <a:off x="1852739" y="8226765"/>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91" name="Oval 1"/>
          <p:cNvSpPr>
            <a:spLocks noChangeArrowheads="1"/>
          </p:cNvSpPr>
          <p:nvPr/>
        </p:nvSpPr>
        <p:spPr bwMode="auto">
          <a:xfrm>
            <a:off x="2017044" y="8226765"/>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92" name="Oval 2"/>
          <p:cNvSpPr>
            <a:spLocks noChangeArrowheads="1"/>
          </p:cNvSpPr>
          <p:nvPr/>
        </p:nvSpPr>
        <p:spPr bwMode="auto">
          <a:xfrm>
            <a:off x="2188494" y="8226765"/>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graphicFrame>
        <p:nvGraphicFramePr>
          <p:cNvPr id="93" name="Tableau 92"/>
          <p:cNvGraphicFramePr>
            <a:graphicFrameLocks noGrp="1"/>
          </p:cNvGraphicFramePr>
          <p:nvPr>
            <p:extLst>
              <p:ext uri="{D42A27DB-BD31-4B8C-83A1-F6EECF244321}">
                <p14:modId xmlns:p14="http://schemas.microsoft.com/office/powerpoint/2010/main" val="3436593579"/>
              </p:ext>
            </p:extLst>
          </p:nvPr>
        </p:nvGraphicFramePr>
        <p:xfrm>
          <a:off x="280811" y="8138619"/>
          <a:ext cx="1099581" cy="818547"/>
        </p:xfrm>
        <a:graphic>
          <a:graphicData uri="http://schemas.openxmlformats.org/drawingml/2006/table">
            <a:tbl>
              <a:tblPr firstRow="1" bandRow="1">
                <a:tableStyleId>{2D5ABB26-0587-4C30-8999-92F81FD0307C}</a:tableStyleId>
              </a:tblPr>
              <a:tblGrid>
                <a:gridCol w="1099581">
                  <a:extLst>
                    <a:ext uri="{9D8B030D-6E8A-4147-A177-3AD203B41FA5}">
                      <a16:colId xmlns:a16="http://schemas.microsoft.com/office/drawing/2014/main" val="20000"/>
                    </a:ext>
                  </a:extLst>
                </a:gridCol>
              </a:tblGrid>
              <a:tr h="277590">
                <a:tc>
                  <a:txBody>
                    <a:bodyPr/>
                    <a:lstStyle/>
                    <a:p>
                      <a:r>
                        <a:rPr lang="de-DE" sz="1100" dirty="0"/>
                        <a:t>Englisch</a:t>
                      </a:r>
                      <a:endParaRPr lang="fr-FR" sz="1100" dirty="0">
                        <a:solidFill>
                          <a:schemeClr val="tx1"/>
                        </a:solidFill>
                      </a:endParaRPr>
                    </a:p>
                  </a:txBody>
                  <a:tcPr/>
                </a:tc>
                <a:extLst>
                  <a:ext uri="{0D108BD9-81ED-4DB2-BD59-A6C34878D82A}">
                    <a16:rowId xmlns:a16="http://schemas.microsoft.com/office/drawing/2014/main" val="10000"/>
                  </a:ext>
                </a:extLst>
              </a:tr>
              <a:tr h="263367">
                <a:tc>
                  <a:txBody>
                    <a:bodyPr/>
                    <a:lstStyle/>
                    <a:p>
                      <a:r>
                        <a:rPr lang="de-DE" sz="1100" dirty="0"/>
                        <a:t>Deutsche</a:t>
                      </a:r>
                      <a:endParaRPr lang="fr-FR" sz="1100" dirty="0">
                        <a:solidFill>
                          <a:schemeClr val="tx1"/>
                        </a:solidFill>
                      </a:endParaRPr>
                    </a:p>
                  </a:txBody>
                  <a:tcPr/>
                </a:tc>
                <a:extLst>
                  <a:ext uri="{0D108BD9-81ED-4DB2-BD59-A6C34878D82A}">
                    <a16:rowId xmlns:a16="http://schemas.microsoft.com/office/drawing/2014/main" val="10001"/>
                  </a:ext>
                </a:extLst>
              </a:tr>
              <a:tr h="277590">
                <a:tc>
                  <a:txBody>
                    <a:bodyPr/>
                    <a:lstStyle/>
                    <a:p>
                      <a:r>
                        <a:rPr lang="de-DE" sz="1100" dirty="0"/>
                        <a:t>Französisch</a:t>
                      </a:r>
                      <a:endParaRPr lang="fr-FR" sz="1100" dirty="0">
                        <a:solidFill>
                          <a:schemeClr val="tx1"/>
                        </a:solidFill>
                      </a:endParaRPr>
                    </a:p>
                  </a:txBody>
                  <a:tcPr/>
                </a:tc>
                <a:extLst>
                  <a:ext uri="{0D108BD9-81ED-4DB2-BD59-A6C34878D82A}">
                    <a16:rowId xmlns:a16="http://schemas.microsoft.com/office/drawing/2014/main" val="10002"/>
                  </a:ext>
                </a:extLst>
              </a:tr>
            </a:tbl>
          </a:graphicData>
        </a:graphic>
      </p:graphicFrame>
      <p:sp>
        <p:nvSpPr>
          <p:cNvPr id="94" name="ZoneTexte 93"/>
          <p:cNvSpPr txBox="1"/>
          <p:nvPr/>
        </p:nvSpPr>
        <p:spPr>
          <a:xfrm>
            <a:off x="280811" y="7789922"/>
            <a:ext cx="966931" cy="338554"/>
          </a:xfrm>
          <a:prstGeom prst="rect">
            <a:avLst/>
          </a:prstGeom>
          <a:noFill/>
        </p:spPr>
        <p:txBody>
          <a:bodyPr wrap="none" rtlCol="0">
            <a:spAutoFit/>
          </a:bodyPr>
          <a:lstStyle/>
          <a:p>
            <a:r>
              <a:rPr lang="de-DE" sz="1600" i="1" dirty="0">
                <a:solidFill>
                  <a:schemeClr val="bg1">
                    <a:lumMod val="65000"/>
                  </a:schemeClr>
                </a:solidFill>
                <a:latin typeface="Candara"/>
              </a:rPr>
              <a:t>Sprachen</a:t>
            </a:r>
            <a:endParaRPr lang="fr-FR" sz="1600" i="1" dirty="0">
              <a:solidFill>
                <a:schemeClr val="bg1">
                  <a:lumMod val="65000"/>
                </a:schemeClr>
              </a:solidFill>
              <a:latin typeface="Candara"/>
            </a:endParaRPr>
          </a:p>
        </p:txBody>
      </p:sp>
      <p:sp>
        <p:nvSpPr>
          <p:cNvPr id="95" name="Oval 1"/>
          <p:cNvSpPr>
            <a:spLocks noChangeArrowheads="1"/>
          </p:cNvSpPr>
          <p:nvPr/>
        </p:nvSpPr>
        <p:spPr bwMode="auto">
          <a:xfrm>
            <a:off x="1540794" y="8483940"/>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96" name="Oval 1"/>
          <p:cNvSpPr>
            <a:spLocks noChangeArrowheads="1"/>
          </p:cNvSpPr>
          <p:nvPr/>
        </p:nvSpPr>
        <p:spPr bwMode="auto">
          <a:xfrm>
            <a:off x="1693194" y="8483940"/>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97" name="Oval 1"/>
          <p:cNvSpPr>
            <a:spLocks noChangeArrowheads="1"/>
          </p:cNvSpPr>
          <p:nvPr/>
        </p:nvSpPr>
        <p:spPr bwMode="auto">
          <a:xfrm>
            <a:off x="1852739" y="8483940"/>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98" name="Oval 1"/>
          <p:cNvSpPr>
            <a:spLocks noChangeArrowheads="1"/>
          </p:cNvSpPr>
          <p:nvPr/>
        </p:nvSpPr>
        <p:spPr bwMode="auto">
          <a:xfrm>
            <a:off x="2017044" y="8483940"/>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99" name="Oval 2"/>
          <p:cNvSpPr>
            <a:spLocks noChangeArrowheads="1"/>
          </p:cNvSpPr>
          <p:nvPr/>
        </p:nvSpPr>
        <p:spPr bwMode="auto">
          <a:xfrm>
            <a:off x="2188494" y="8483940"/>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100" name="Oval 1"/>
          <p:cNvSpPr>
            <a:spLocks noChangeArrowheads="1"/>
          </p:cNvSpPr>
          <p:nvPr/>
        </p:nvSpPr>
        <p:spPr bwMode="auto">
          <a:xfrm>
            <a:off x="1540794" y="8767639"/>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101" name="Oval 1"/>
          <p:cNvSpPr>
            <a:spLocks noChangeArrowheads="1"/>
          </p:cNvSpPr>
          <p:nvPr/>
        </p:nvSpPr>
        <p:spPr bwMode="auto">
          <a:xfrm>
            <a:off x="1693194" y="8767639"/>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102" name="Oval 1"/>
          <p:cNvSpPr>
            <a:spLocks noChangeArrowheads="1"/>
          </p:cNvSpPr>
          <p:nvPr/>
        </p:nvSpPr>
        <p:spPr bwMode="auto">
          <a:xfrm>
            <a:off x="1852739" y="8767639"/>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103" name="Oval 1"/>
          <p:cNvSpPr>
            <a:spLocks noChangeArrowheads="1"/>
          </p:cNvSpPr>
          <p:nvPr/>
        </p:nvSpPr>
        <p:spPr bwMode="auto">
          <a:xfrm>
            <a:off x="2017044" y="8767639"/>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104" name="Oval 2"/>
          <p:cNvSpPr>
            <a:spLocks noChangeArrowheads="1"/>
          </p:cNvSpPr>
          <p:nvPr/>
        </p:nvSpPr>
        <p:spPr bwMode="auto">
          <a:xfrm>
            <a:off x="2188494" y="8767639"/>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122" name="Oval 1"/>
          <p:cNvSpPr>
            <a:spLocks noChangeArrowheads="1"/>
          </p:cNvSpPr>
          <p:nvPr/>
        </p:nvSpPr>
        <p:spPr bwMode="auto">
          <a:xfrm>
            <a:off x="2553886" y="6953237"/>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123" name="Oval 2"/>
          <p:cNvSpPr>
            <a:spLocks noChangeArrowheads="1"/>
          </p:cNvSpPr>
          <p:nvPr/>
        </p:nvSpPr>
        <p:spPr bwMode="auto">
          <a:xfrm>
            <a:off x="2725336" y="6953237"/>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124" name="Oval 1"/>
          <p:cNvSpPr>
            <a:spLocks noChangeArrowheads="1"/>
          </p:cNvSpPr>
          <p:nvPr/>
        </p:nvSpPr>
        <p:spPr bwMode="auto">
          <a:xfrm>
            <a:off x="2553886" y="7210412"/>
            <a:ext cx="115888" cy="104775"/>
          </a:xfrm>
          <a:prstGeom prst="ellipse">
            <a:avLst/>
          </a:prstGeom>
          <a:solidFill>
            <a:schemeClr val="accent2">
              <a:lumMod val="40000"/>
              <a:lumOff val="60000"/>
            </a:schemeClr>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125" name="Oval 2"/>
          <p:cNvSpPr>
            <a:spLocks noChangeArrowheads="1"/>
          </p:cNvSpPr>
          <p:nvPr/>
        </p:nvSpPr>
        <p:spPr bwMode="auto">
          <a:xfrm>
            <a:off x="2725336" y="7210412"/>
            <a:ext cx="115888" cy="104775"/>
          </a:xfrm>
          <a:prstGeom prst="ellipse">
            <a:avLst/>
          </a:prstGeom>
          <a:solidFill>
            <a:schemeClr val="accent2">
              <a:lumMod val="40000"/>
              <a:lumOff val="60000"/>
            </a:schemeClr>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126" name="Oval 1"/>
          <p:cNvSpPr>
            <a:spLocks noChangeArrowheads="1"/>
          </p:cNvSpPr>
          <p:nvPr/>
        </p:nvSpPr>
        <p:spPr bwMode="auto">
          <a:xfrm>
            <a:off x="2553886" y="7494111"/>
            <a:ext cx="115888" cy="104775"/>
          </a:xfrm>
          <a:prstGeom prst="ellipse">
            <a:avLst/>
          </a:prstGeom>
          <a:solidFill>
            <a:schemeClr val="accent2">
              <a:lumMod val="40000"/>
              <a:lumOff val="60000"/>
            </a:schemeClr>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127" name="Oval 2"/>
          <p:cNvSpPr>
            <a:spLocks noChangeArrowheads="1"/>
          </p:cNvSpPr>
          <p:nvPr/>
        </p:nvSpPr>
        <p:spPr bwMode="auto">
          <a:xfrm>
            <a:off x="2725336" y="7494111"/>
            <a:ext cx="115888" cy="104775"/>
          </a:xfrm>
          <a:prstGeom prst="ellipse">
            <a:avLst/>
          </a:prstGeom>
          <a:solidFill>
            <a:schemeClr val="accent2">
              <a:lumMod val="40000"/>
              <a:lumOff val="60000"/>
            </a:schemeClr>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128" name="Oval 1"/>
          <p:cNvSpPr>
            <a:spLocks noChangeArrowheads="1"/>
          </p:cNvSpPr>
          <p:nvPr/>
        </p:nvSpPr>
        <p:spPr bwMode="auto">
          <a:xfrm>
            <a:off x="2340894" y="8228827"/>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129" name="Oval 2"/>
          <p:cNvSpPr>
            <a:spLocks noChangeArrowheads="1"/>
          </p:cNvSpPr>
          <p:nvPr/>
        </p:nvSpPr>
        <p:spPr bwMode="auto">
          <a:xfrm>
            <a:off x="2512344" y="8228827"/>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130" name="Oval 1"/>
          <p:cNvSpPr>
            <a:spLocks noChangeArrowheads="1"/>
          </p:cNvSpPr>
          <p:nvPr/>
        </p:nvSpPr>
        <p:spPr bwMode="auto">
          <a:xfrm>
            <a:off x="2340894" y="8486002"/>
            <a:ext cx="115888" cy="104775"/>
          </a:xfrm>
          <a:prstGeom prst="ellipse">
            <a:avLst/>
          </a:prstGeom>
          <a:solidFill>
            <a:srgbClr val="C0504D"/>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131" name="Oval 2"/>
          <p:cNvSpPr>
            <a:spLocks noChangeArrowheads="1"/>
          </p:cNvSpPr>
          <p:nvPr/>
        </p:nvSpPr>
        <p:spPr bwMode="auto">
          <a:xfrm>
            <a:off x="2512344" y="8486002"/>
            <a:ext cx="115888" cy="104775"/>
          </a:xfrm>
          <a:prstGeom prst="ellipse">
            <a:avLst/>
          </a:prstGeom>
          <a:solidFill>
            <a:schemeClr val="accent2">
              <a:lumMod val="40000"/>
              <a:lumOff val="60000"/>
            </a:schemeClr>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132" name="Oval 1"/>
          <p:cNvSpPr>
            <a:spLocks noChangeArrowheads="1"/>
          </p:cNvSpPr>
          <p:nvPr/>
        </p:nvSpPr>
        <p:spPr bwMode="auto">
          <a:xfrm>
            <a:off x="2340894" y="8769701"/>
            <a:ext cx="115888" cy="104775"/>
          </a:xfrm>
          <a:prstGeom prst="ellipse">
            <a:avLst/>
          </a:prstGeom>
          <a:solidFill>
            <a:schemeClr val="accent2">
              <a:lumMod val="40000"/>
              <a:lumOff val="60000"/>
            </a:schemeClr>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133" name="Oval 2"/>
          <p:cNvSpPr>
            <a:spLocks noChangeArrowheads="1"/>
          </p:cNvSpPr>
          <p:nvPr/>
        </p:nvSpPr>
        <p:spPr bwMode="auto">
          <a:xfrm>
            <a:off x="2512344" y="8769701"/>
            <a:ext cx="115888" cy="104775"/>
          </a:xfrm>
          <a:prstGeom prst="ellipse">
            <a:avLst/>
          </a:prstGeom>
          <a:solidFill>
            <a:schemeClr val="accent2">
              <a:lumMod val="40000"/>
              <a:lumOff val="60000"/>
            </a:schemeClr>
          </a:solidFill>
          <a:ln w="19050">
            <a:solidFill>
              <a:srgbClr val="C0504D"/>
            </a:solidFill>
            <a:round/>
            <a:headEnd/>
            <a:tailEnd/>
          </a:ln>
          <a:effectLst/>
        </p:spPr>
        <p:txBody>
          <a:bodyPr vert="horz" wrap="square" lIns="91440" tIns="91440" rIns="91440" bIns="91440" numCol="1" anchor="t" anchorCtr="0" compatLnSpc="1">
            <a:prstTxWarp prst="textNoShape">
              <a:avLst/>
            </a:prstTxWarp>
          </a:bodyPr>
          <a:lstStyle/>
          <a:p>
            <a:endParaRPr lang="fr-FR"/>
          </a:p>
        </p:txBody>
      </p:sp>
      <p:grpSp>
        <p:nvGrpSpPr>
          <p:cNvPr id="141" name="Group 9"/>
          <p:cNvGrpSpPr/>
          <p:nvPr/>
        </p:nvGrpSpPr>
        <p:grpSpPr>
          <a:xfrm>
            <a:off x="3722750" y="5689474"/>
            <a:ext cx="419124" cy="447987"/>
            <a:chOff x="3313963" y="7817822"/>
            <a:chExt cx="490268" cy="524030"/>
          </a:xfrm>
        </p:grpSpPr>
        <p:sp>
          <p:nvSpPr>
            <p:cNvPr id="142" name="Oval 156"/>
            <p:cNvSpPr/>
            <p:nvPr/>
          </p:nvSpPr>
          <p:spPr>
            <a:xfrm>
              <a:off x="3313963" y="7817822"/>
              <a:ext cx="490268" cy="52403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pic>
          <p:nvPicPr>
            <p:cNvPr id="143" name="Picture 2" descr="C:\Users\ikkinallego\Downloads\talk13.png"/>
            <p:cNvPicPr>
              <a:picLocks noChangeAspect="1" noChangeArrowheads="1"/>
            </p:cNvPicPr>
            <p:nvPr/>
          </p:nvPicPr>
          <p:blipFill>
            <a:blip r:embed="rId12" cstate="print">
              <a:extLst>
                <a:ext uri="{BEBA8EAE-BF5A-486C-A8C5-ECC9F3942E4B}">
                  <a14:imgProps xmlns:a14="http://schemas.microsoft.com/office/drawing/2010/main">
                    <a14:imgLayer r:embed="rId13">
                      <a14:imgEffect>
                        <a14:brightnessContrast bright="100000" contrast="100000"/>
                      </a14:imgEffect>
                    </a14:imgLayer>
                  </a14:imgProps>
                </a:ext>
                <a:ext uri="{28A0092B-C50C-407E-A947-70E740481C1C}">
                  <a14:useLocalDpi xmlns:a14="http://schemas.microsoft.com/office/drawing/2010/main" val="0"/>
                </a:ext>
              </a:extLst>
            </a:blip>
            <a:srcRect/>
            <a:stretch>
              <a:fillRect/>
            </a:stretch>
          </p:blipFill>
          <p:spPr bwMode="auto">
            <a:xfrm>
              <a:off x="3407650" y="7920102"/>
              <a:ext cx="325437" cy="325438"/>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144" name="Rectangle 143"/>
          <p:cNvSpPr/>
          <p:nvPr/>
        </p:nvSpPr>
        <p:spPr>
          <a:xfrm>
            <a:off x="4210224" y="5813050"/>
            <a:ext cx="739305" cy="276999"/>
          </a:xfrm>
          <a:prstGeom prst="rect">
            <a:avLst/>
          </a:prstGeom>
        </p:spPr>
        <p:txBody>
          <a:bodyPr wrap="none">
            <a:spAutoFit/>
          </a:bodyPr>
          <a:lstStyle/>
          <a:p>
            <a:r>
              <a:rPr lang="fr-FR" sz="1200" b="1" dirty="0">
                <a:solidFill>
                  <a:schemeClr val="accent2"/>
                </a:solidFill>
                <a:latin typeface="Arial"/>
                <a:cs typeface="Arial"/>
              </a:rPr>
              <a:t>HOBBY</a:t>
            </a:r>
            <a:endParaRPr lang="fr-FR" sz="1200" dirty="0"/>
          </a:p>
        </p:txBody>
      </p:sp>
      <p:sp>
        <p:nvSpPr>
          <p:cNvPr id="145" name="ZoneTexte 144"/>
          <p:cNvSpPr txBox="1"/>
          <p:nvPr/>
        </p:nvSpPr>
        <p:spPr>
          <a:xfrm>
            <a:off x="3690923" y="6205739"/>
            <a:ext cx="3090005" cy="553998"/>
          </a:xfrm>
          <a:prstGeom prst="rect">
            <a:avLst/>
          </a:prstGeom>
          <a:noFill/>
        </p:spPr>
        <p:txBody>
          <a:bodyPr wrap="square" rtlCol="0">
            <a:spAutoFit/>
          </a:bodyPr>
          <a:lstStyle/>
          <a:p>
            <a:r>
              <a:rPr lang="de-DE" sz="1000" dirty="0">
                <a:solidFill>
                  <a:srgbClr val="7F7F7F"/>
                </a:solidFill>
                <a:latin typeface="Arial"/>
                <a:cs typeface="Arial"/>
              </a:rPr>
              <a:t>Beschreiben Sie Ihre Interessengebiete oder andere Informationen, die Sie für wichtig halten, um sie in Ihren Lebenslauf aufzunehmen.</a:t>
            </a:r>
          </a:p>
        </p:txBody>
      </p:sp>
      <p:sp>
        <p:nvSpPr>
          <p:cNvPr id="147" name="Rectangle 146"/>
          <p:cNvSpPr/>
          <p:nvPr/>
        </p:nvSpPr>
        <p:spPr>
          <a:xfrm>
            <a:off x="3802842" y="7822763"/>
            <a:ext cx="353539" cy="1124881"/>
          </a:xfrm>
          <a:prstGeom prst="rect">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8" name="Rectangle 147"/>
          <p:cNvSpPr/>
          <p:nvPr/>
        </p:nvSpPr>
        <p:spPr>
          <a:xfrm>
            <a:off x="4177891" y="7949765"/>
            <a:ext cx="353539" cy="997879"/>
          </a:xfrm>
          <a:prstGeom prst="rect">
            <a:avLst/>
          </a:prstGeom>
          <a:solidFill>
            <a:schemeClr val="accent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9" name="Rectangle 148"/>
          <p:cNvSpPr/>
          <p:nvPr/>
        </p:nvSpPr>
        <p:spPr>
          <a:xfrm>
            <a:off x="4548523" y="7713903"/>
            <a:ext cx="353539" cy="123374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0" name="Rectangle 149"/>
          <p:cNvSpPr/>
          <p:nvPr/>
        </p:nvSpPr>
        <p:spPr>
          <a:xfrm>
            <a:off x="5214650" y="7904408"/>
            <a:ext cx="110638" cy="108859"/>
          </a:xfrm>
          <a:prstGeom prst="rect">
            <a:avLst/>
          </a:prstGeom>
          <a:solidFill>
            <a:schemeClr val="accent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1" name="Rectangle 150"/>
          <p:cNvSpPr/>
          <p:nvPr/>
        </p:nvSpPr>
        <p:spPr>
          <a:xfrm>
            <a:off x="5214650" y="8165667"/>
            <a:ext cx="110638" cy="108859"/>
          </a:xfrm>
          <a:prstGeom prst="rect">
            <a:avLst/>
          </a:prstGeom>
          <a:solidFill>
            <a:schemeClr val="accent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2" name="Rectangle 151"/>
          <p:cNvSpPr/>
          <p:nvPr/>
        </p:nvSpPr>
        <p:spPr>
          <a:xfrm>
            <a:off x="5214864" y="8426926"/>
            <a:ext cx="110638" cy="10885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3" name="ZoneTexte 152"/>
          <p:cNvSpPr txBox="1"/>
          <p:nvPr/>
        </p:nvSpPr>
        <p:spPr>
          <a:xfrm>
            <a:off x="5415463" y="7811265"/>
            <a:ext cx="826316" cy="276999"/>
          </a:xfrm>
          <a:prstGeom prst="rect">
            <a:avLst/>
          </a:prstGeom>
          <a:noFill/>
        </p:spPr>
        <p:txBody>
          <a:bodyPr wrap="none" rtlCol="0">
            <a:spAutoFit/>
          </a:bodyPr>
          <a:lstStyle/>
          <a:p>
            <a:r>
              <a:rPr lang="de-DE" sz="1200" dirty="0"/>
              <a:t>Kreativität</a:t>
            </a:r>
            <a:endParaRPr lang="fr-FR" sz="1200" dirty="0">
              <a:solidFill>
                <a:schemeClr val="tx1">
                  <a:lumMod val="50000"/>
                  <a:lumOff val="50000"/>
                </a:schemeClr>
              </a:solidFill>
            </a:endParaRPr>
          </a:p>
        </p:txBody>
      </p:sp>
      <p:sp>
        <p:nvSpPr>
          <p:cNvPr id="154" name="ZoneTexte 153"/>
          <p:cNvSpPr txBox="1"/>
          <p:nvPr/>
        </p:nvSpPr>
        <p:spPr>
          <a:xfrm>
            <a:off x="5415463" y="8070385"/>
            <a:ext cx="1174937" cy="276999"/>
          </a:xfrm>
          <a:prstGeom prst="rect">
            <a:avLst/>
          </a:prstGeom>
          <a:noFill/>
        </p:spPr>
        <p:txBody>
          <a:bodyPr wrap="none" rtlCol="0">
            <a:spAutoFit/>
          </a:bodyPr>
          <a:lstStyle/>
          <a:p>
            <a:r>
              <a:rPr lang="de-DE" sz="1200" dirty="0"/>
              <a:t>Kommunikation</a:t>
            </a:r>
            <a:endParaRPr lang="fr-FR" sz="1200" dirty="0">
              <a:solidFill>
                <a:schemeClr val="tx1">
                  <a:lumMod val="50000"/>
                  <a:lumOff val="50000"/>
                </a:schemeClr>
              </a:solidFill>
            </a:endParaRPr>
          </a:p>
        </p:txBody>
      </p:sp>
      <p:sp>
        <p:nvSpPr>
          <p:cNvPr id="155" name="ZoneTexte 154"/>
          <p:cNvSpPr txBox="1"/>
          <p:nvPr/>
        </p:nvSpPr>
        <p:spPr>
          <a:xfrm>
            <a:off x="5409928" y="8330190"/>
            <a:ext cx="503536" cy="276999"/>
          </a:xfrm>
          <a:prstGeom prst="rect">
            <a:avLst/>
          </a:prstGeom>
          <a:noFill/>
        </p:spPr>
        <p:txBody>
          <a:bodyPr wrap="none" rtlCol="0">
            <a:spAutoFit/>
          </a:bodyPr>
          <a:lstStyle/>
          <a:p>
            <a:r>
              <a:rPr lang="de-DE" sz="1200" dirty="0"/>
              <a:t>Ernst</a:t>
            </a:r>
            <a:endParaRPr lang="fr-FR" sz="1200" dirty="0">
              <a:solidFill>
                <a:schemeClr val="tx1">
                  <a:lumMod val="50000"/>
                  <a:lumOff val="50000"/>
                </a:schemeClr>
              </a:solidFill>
            </a:endParaRPr>
          </a:p>
        </p:txBody>
      </p:sp>
      <p:grpSp>
        <p:nvGrpSpPr>
          <p:cNvPr id="156" name="Group 8"/>
          <p:cNvGrpSpPr/>
          <p:nvPr/>
        </p:nvGrpSpPr>
        <p:grpSpPr>
          <a:xfrm>
            <a:off x="3737257" y="7058012"/>
            <a:ext cx="419124" cy="447987"/>
            <a:chOff x="117378" y="7949585"/>
            <a:chExt cx="490268" cy="524030"/>
          </a:xfrm>
        </p:grpSpPr>
        <p:sp>
          <p:nvSpPr>
            <p:cNvPr id="157" name="Oval 148"/>
            <p:cNvSpPr/>
            <p:nvPr/>
          </p:nvSpPr>
          <p:spPr>
            <a:xfrm>
              <a:off x="117378" y="7949585"/>
              <a:ext cx="490268" cy="52403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pic>
          <p:nvPicPr>
            <p:cNvPr id="158" name="Picture 2" descr="C:\Users\ikkinallego\Downloads\award52.png"/>
            <p:cNvPicPr>
              <a:picLocks noChangeAspect="1" noChangeArrowheads="1"/>
            </p:cNvPicPr>
            <p:nvPr/>
          </p:nvPicPr>
          <p:blipFill>
            <a:blip r:embed="rId14" cstate="print">
              <a:extLst>
                <a:ext uri="{BEBA8EAE-BF5A-486C-A8C5-ECC9F3942E4B}">
                  <a14:imgProps xmlns:a14="http://schemas.microsoft.com/office/drawing/2010/main">
                    <a14:imgLayer r:embed="rId15">
                      <a14:imgEffect>
                        <a14:brightnessContrast bright="100000" contrast="100000"/>
                      </a14:imgEffect>
                    </a14:imgLayer>
                  </a14:imgProps>
                </a:ext>
                <a:ext uri="{28A0092B-C50C-407E-A947-70E740481C1C}">
                  <a14:useLocalDpi xmlns:a14="http://schemas.microsoft.com/office/drawing/2010/main" val="0"/>
                </a:ext>
              </a:extLst>
            </a:blip>
            <a:srcRect/>
            <a:stretch>
              <a:fillRect/>
            </a:stretch>
          </p:blipFill>
          <p:spPr bwMode="auto">
            <a:xfrm>
              <a:off x="202777" y="8051865"/>
              <a:ext cx="319471" cy="319471"/>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159" name="Rectangle 158"/>
          <p:cNvSpPr/>
          <p:nvPr/>
        </p:nvSpPr>
        <p:spPr>
          <a:xfrm>
            <a:off x="4217013" y="7153354"/>
            <a:ext cx="1544012" cy="276999"/>
          </a:xfrm>
          <a:prstGeom prst="rect">
            <a:avLst/>
          </a:prstGeom>
        </p:spPr>
        <p:txBody>
          <a:bodyPr wrap="none">
            <a:spAutoFit/>
          </a:bodyPr>
          <a:lstStyle/>
          <a:p>
            <a:r>
              <a:rPr lang="de-DE" sz="1200" b="1" dirty="0">
                <a:solidFill>
                  <a:schemeClr val="accent2"/>
                </a:solidFill>
                <a:latin typeface="Arial"/>
                <a:cs typeface="Arial"/>
              </a:rPr>
              <a:t>PERSÖNLICHKEIT</a:t>
            </a:r>
            <a:endParaRPr lang="fr-FR" sz="1200" b="1" dirty="0">
              <a:solidFill>
                <a:schemeClr val="accent2"/>
              </a:solidFill>
              <a:latin typeface="Arial"/>
              <a:cs typeface="Arial"/>
            </a:endParaRPr>
          </a:p>
        </p:txBody>
      </p:sp>
    </p:spTree>
    <p:extLst>
      <p:ext uri="{BB962C8B-B14F-4D97-AF65-F5344CB8AC3E}">
        <p14:creationId xmlns:p14="http://schemas.microsoft.com/office/powerpoint/2010/main" val="4177918685"/>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453</TotalTime>
  <Words>268</Words>
  <Application>Microsoft Macintosh PowerPoint</Application>
  <PresentationFormat>Affichage à l'écran (4:3)</PresentationFormat>
  <Paragraphs>35</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Candara</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21</cp:revision>
  <dcterms:created xsi:type="dcterms:W3CDTF">2015-06-19T06:15:03Z</dcterms:created>
  <dcterms:modified xsi:type="dcterms:W3CDTF">2020-08-26T14:12:31Z</dcterms:modified>
</cp:coreProperties>
</file>