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6858000" cy="9144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1C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9EA8A0-5A0F-2F47-9917-E059AD98B0C1}" v="29" dt="2020-08-26T10:39:08.0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p:scale>
          <a:sx n="135" d="100"/>
          <a:sy n="135" d="100"/>
        </p:scale>
        <p:origin x="2472" y="-233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9B9EA8A0-5A0F-2F47-9917-E059AD98B0C1}"/>
    <pc:docChg chg="modSld">
      <pc:chgData name="Axel Maille" userId="065ad68c099279a8" providerId="LiveId" clId="{9B9EA8A0-5A0F-2F47-9917-E059AD98B0C1}" dt="2020-08-26T10:39:08.096" v="50"/>
      <pc:docMkLst>
        <pc:docMk/>
      </pc:docMkLst>
      <pc:sldChg chg="modSp mod">
        <pc:chgData name="Axel Maille" userId="065ad68c099279a8" providerId="LiveId" clId="{9B9EA8A0-5A0F-2F47-9917-E059AD98B0C1}" dt="2020-08-26T10:39:08.096" v="50"/>
        <pc:sldMkLst>
          <pc:docMk/>
          <pc:sldMk cId="2954539817" sldId="256"/>
        </pc:sldMkLst>
        <pc:spChg chg="mod">
          <ac:chgData name="Axel Maille" userId="065ad68c099279a8" providerId="LiveId" clId="{9B9EA8A0-5A0F-2F47-9917-E059AD98B0C1}" dt="2020-08-26T10:37:34.620" v="27" actId="108"/>
          <ac:spMkLst>
            <pc:docMk/>
            <pc:sldMk cId="2954539817" sldId="256"/>
            <ac:spMk id="2" creationId="{00000000-0000-0000-0000-000000000000}"/>
          </ac:spMkLst>
        </pc:spChg>
        <pc:spChg chg="mod">
          <ac:chgData name="Axel Maille" userId="065ad68c099279a8" providerId="LiveId" clId="{9B9EA8A0-5A0F-2F47-9917-E059AD98B0C1}" dt="2020-08-26T10:36:36.528" v="7" actId="20577"/>
          <ac:spMkLst>
            <pc:docMk/>
            <pc:sldMk cId="2954539817" sldId="256"/>
            <ac:spMk id="15" creationId="{00000000-0000-0000-0000-000000000000}"/>
          </ac:spMkLst>
        </pc:spChg>
        <pc:spChg chg="mod">
          <ac:chgData name="Axel Maille" userId="065ad68c099279a8" providerId="LiveId" clId="{9B9EA8A0-5A0F-2F47-9917-E059AD98B0C1}" dt="2020-08-26T10:36:43.844" v="9" actId="207"/>
          <ac:spMkLst>
            <pc:docMk/>
            <pc:sldMk cId="2954539817" sldId="256"/>
            <ac:spMk id="16" creationId="{00000000-0000-0000-0000-000000000000}"/>
          </ac:spMkLst>
        </pc:spChg>
        <pc:spChg chg="mod">
          <ac:chgData name="Axel Maille" userId="065ad68c099279a8" providerId="LiveId" clId="{9B9EA8A0-5A0F-2F47-9917-E059AD98B0C1}" dt="2020-08-26T10:37:03.462" v="18" actId="1036"/>
          <ac:spMkLst>
            <pc:docMk/>
            <pc:sldMk cId="2954539817" sldId="256"/>
            <ac:spMk id="18" creationId="{00000000-0000-0000-0000-000000000000}"/>
          </ac:spMkLst>
        </pc:spChg>
        <pc:spChg chg="mod">
          <ac:chgData name="Axel Maille" userId="065ad68c099279a8" providerId="LiveId" clId="{9B9EA8A0-5A0F-2F47-9917-E059AD98B0C1}" dt="2020-08-26T10:36:52.467" v="11" actId="207"/>
          <ac:spMkLst>
            <pc:docMk/>
            <pc:sldMk cId="2954539817" sldId="256"/>
            <ac:spMk id="19" creationId="{00000000-0000-0000-0000-000000000000}"/>
          </ac:spMkLst>
        </pc:spChg>
        <pc:spChg chg="mod">
          <ac:chgData name="Axel Maille" userId="065ad68c099279a8" providerId="LiveId" clId="{9B9EA8A0-5A0F-2F47-9917-E059AD98B0C1}" dt="2020-08-26T10:39:08.096" v="50"/>
          <ac:spMkLst>
            <pc:docMk/>
            <pc:sldMk cId="2954539817" sldId="256"/>
            <ac:spMk id="90" creationId="{00000000-0000-0000-0000-000000000000}"/>
          </ac:spMkLst>
        </pc:spChg>
        <pc:spChg chg="mod">
          <ac:chgData name="Axel Maille" userId="065ad68c099279a8" providerId="LiveId" clId="{9B9EA8A0-5A0F-2F47-9917-E059AD98B0C1}" dt="2020-08-26T10:38:58.488" v="47"/>
          <ac:spMkLst>
            <pc:docMk/>
            <pc:sldMk cId="2954539817" sldId="256"/>
            <ac:spMk id="92" creationId="{00000000-0000-0000-0000-000000000000}"/>
          </ac:spMkLst>
        </pc:spChg>
        <pc:spChg chg="mod">
          <ac:chgData name="Axel Maille" userId="065ad68c099279a8" providerId="LiveId" clId="{9B9EA8A0-5A0F-2F47-9917-E059AD98B0C1}" dt="2020-08-26T10:38:52.146" v="46"/>
          <ac:spMkLst>
            <pc:docMk/>
            <pc:sldMk cId="2954539817" sldId="256"/>
            <ac:spMk id="94" creationId="{00000000-0000-0000-0000-000000000000}"/>
          </ac:spMkLst>
        </pc:spChg>
        <pc:graphicFrameChg chg="mod modGraphic">
          <ac:chgData name="Axel Maille" userId="065ad68c099279a8" providerId="LiveId" clId="{9B9EA8A0-5A0F-2F47-9917-E059AD98B0C1}" dt="2020-08-26T10:38:37.250" v="44"/>
          <ac:graphicFrameMkLst>
            <pc:docMk/>
            <pc:sldMk cId="2954539817" sldId="256"/>
            <ac:graphicFrameMk id="20" creationId="{00000000-0000-0000-0000-000000000000}"/>
          </ac:graphicFrameMkLst>
        </pc:graphicFrameChg>
        <pc:graphicFrameChg chg="mod modGraphic">
          <ac:chgData name="Axel Maille" userId="065ad68c099279a8" providerId="LiveId" clId="{9B9EA8A0-5A0F-2F47-9917-E059AD98B0C1}" dt="2020-08-26T10:38:38.695" v="45" actId="108"/>
          <ac:graphicFrameMkLst>
            <pc:docMk/>
            <pc:sldMk cId="2954539817" sldId="256"/>
            <ac:graphicFrameMk id="26"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a:t>Cliquez et modifiez le titre</a:t>
            </a: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47397D93-D57B-5346-B328-2A417CE15414}"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B7BAB7-B988-A24C-B529-8188D691F9F3}" type="slidenum">
              <a:rPr lang="fr-FR" smtClean="0"/>
              <a:t>‹N°›</a:t>
            </a:fld>
            <a:endParaRPr lang="fr-FR"/>
          </a:p>
        </p:txBody>
      </p:sp>
    </p:spTree>
    <p:extLst>
      <p:ext uri="{BB962C8B-B14F-4D97-AF65-F5344CB8AC3E}">
        <p14:creationId xmlns:p14="http://schemas.microsoft.com/office/powerpoint/2010/main" val="2343629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7397D93-D57B-5346-B328-2A417CE15414}"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B7BAB7-B988-A24C-B529-8188D691F9F3}" type="slidenum">
              <a:rPr lang="fr-FR" smtClean="0"/>
              <a:t>‹N°›</a:t>
            </a:fld>
            <a:endParaRPr lang="fr-FR"/>
          </a:p>
        </p:txBody>
      </p:sp>
    </p:spTree>
    <p:extLst>
      <p:ext uri="{BB962C8B-B14F-4D97-AF65-F5344CB8AC3E}">
        <p14:creationId xmlns:p14="http://schemas.microsoft.com/office/powerpoint/2010/main" val="3214079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488951"/>
            <a:ext cx="1157288" cy="10401300"/>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257175" y="488951"/>
            <a:ext cx="3357563" cy="104013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7397D93-D57B-5346-B328-2A417CE15414}"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B7BAB7-B988-A24C-B529-8188D691F9F3}" type="slidenum">
              <a:rPr lang="fr-FR" smtClean="0"/>
              <a:t>‹N°›</a:t>
            </a:fld>
            <a:endParaRPr lang="fr-FR"/>
          </a:p>
        </p:txBody>
      </p:sp>
    </p:spTree>
    <p:extLst>
      <p:ext uri="{BB962C8B-B14F-4D97-AF65-F5344CB8AC3E}">
        <p14:creationId xmlns:p14="http://schemas.microsoft.com/office/powerpoint/2010/main" val="2960183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7397D93-D57B-5346-B328-2A417CE15414}"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B7BAB7-B988-A24C-B529-8188D691F9F3}" type="slidenum">
              <a:rPr lang="fr-FR" smtClean="0"/>
              <a:t>‹N°›</a:t>
            </a:fld>
            <a:endParaRPr lang="fr-FR"/>
          </a:p>
        </p:txBody>
      </p:sp>
    </p:spTree>
    <p:extLst>
      <p:ext uri="{BB962C8B-B14F-4D97-AF65-F5344CB8AC3E}">
        <p14:creationId xmlns:p14="http://schemas.microsoft.com/office/powerpoint/2010/main" val="2857904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47397D93-D57B-5346-B328-2A417CE15414}"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B7BAB7-B988-A24C-B529-8188D691F9F3}" type="slidenum">
              <a:rPr lang="fr-FR" smtClean="0"/>
              <a:t>‹N°›</a:t>
            </a:fld>
            <a:endParaRPr lang="fr-FR"/>
          </a:p>
        </p:txBody>
      </p:sp>
    </p:spTree>
    <p:extLst>
      <p:ext uri="{BB962C8B-B14F-4D97-AF65-F5344CB8AC3E}">
        <p14:creationId xmlns:p14="http://schemas.microsoft.com/office/powerpoint/2010/main" val="1529515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47397D93-D57B-5346-B328-2A417CE15414}" type="datetimeFigureOut">
              <a:rPr lang="fr-FR" smtClean="0"/>
              <a:t>26/08/2020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B7BAB7-B988-A24C-B529-8188D691F9F3}" type="slidenum">
              <a:rPr lang="fr-FR" smtClean="0"/>
              <a:t>‹N°›</a:t>
            </a:fld>
            <a:endParaRPr lang="fr-FR"/>
          </a:p>
        </p:txBody>
      </p:sp>
    </p:spTree>
    <p:extLst>
      <p:ext uri="{BB962C8B-B14F-4D97-AF65-F5344CB8AC3E}">
        <p14:creationId xmlns:p14="http://schemas.microsoft.com/office/powerpoint/2010/main" val="1177198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66184"/>
            <a:ext cx="6172200" cy="152400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47397D93-D57B-5346-B328-2A417CE15414}" type="datetimeFigureOut">
              <a:rPr lang="fr-FR" smtClean="0"/>
              <a:t>26/08/2020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7B7BAB7-B988-A24C-B529-8188D691F9F3}" type="slidenum">
              <a:rPr lang="fr-FR" smtClean="0"/>
              <a:t>‹N°›</a:t>
            </a:fld>
            <a:endParaRPr lang="fr-FR"/>
          </a:p>
        </p:txBody>
      </p:sp>
    </p:spTree>
    <p:extLst>
      <p:ext uri="{BB962C8B-B14F-4D97-AF65-F5344CB8AC3E}">
        <p14:creationId xmlns:p14="http://schemas.microsoft.com/office/powerpoint/2010/main" val="540293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47397D93-D57B-5346-B328-2A417CE15414}" type="datetimeFigureOut">
              <a:rPr lang="fr-FR" smtClean="0"/>
              <a:t>26/08/2020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7B7BAB7-B988-A24C-B529-8188D691F9F3}" type="slidenum">
              <a:rPr lang="fr-FR" smtClean="0"/>
              <a:t>‹N°›</a:t>
            </a:fld>
            <a:endParaRPr lang="fr-FR"/>
          </a:p>
        </p:txBody>
      </p:sp>
    </p:spTree>
    <p:extLst>
      <p:ext uri="{BB962C8B-B14F-4D97-AF65-F5344CB8AC3E}">
        <p14:creationId xmlns:p14="http://schemas.microsoft.com/office/powerpoint/2010/main" val="1965369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7397D93-D57B-5346-B328-2A417CE15414}" type="datetimeFigureOut">
              <a:rPr lang="fr-FR" smtClean="0"/>
              <a:t>26/08/2020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7B7BAB7-B988-A24C-B529-8188D691F9F3}" type="slidenum">
              <a:rPr lang="fr-FR" smtClean="0"/>
              <a:t>‹N°›</a:t>
            </a:fld>
            <a:endParaRPr lang="fr-FR"/>
          </a:p>
        </p:txBody>
      </p:sp>
    </p:spTree>
    <p:extLst>
      <p:ext uri="{BB962C8B-B14F-4D97-AF65-F5344CB8AC3E}">
        <p14:creationId xmlns:p14="http://schemas.microsoft.com/office/powerpoint/2010/main" val="2907125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47397D93-D57B-5346-B328-2A417CE15414}" type="datetimeFigureOut">
              <a:rPr lang="fr-FR" smtClean="0"/>
              <a:t>26/08/2020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B7BAB7-B988-A24C-B529-8188D691F9F3}" type="slidenum">
              <a:rPr lang="fr-FR" smtClean="0"/>
              <a:t>‹N°›</a:t>
            </a:fld>
            <a:endParaRPr lang="fr-FR"/>
          </a:p>
        </p:txBody>
      </p:sp>
    </p:spTree>
    <p:extLst>
      <p:ext uri="{BB962C8B-B14F-4D97-AF65-F5344CB8AC3E}">
        <p14:creationId xmlns:p14="http://schemas.microsoft.com/office/powerpoint/2010/main" val="4138069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47397D93-D57B-5346-B328-2A417CE15414}" type="datetimeFigureOut">
              <a:rPr lang="fr-FR" smtClean="0"/>
              <a:t>26/08/2020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B7BAB7-B988-A24C-B529-8188D691F9F3}" type="slidenum">
              <a:rPr lang="fr-FR" smtClean="0"/>
              <a:t>‹N°›</a:t>
            </a:fld>
            <a:endParaRPr lang="fr-FR"/>
          </a:p>
        </p:txBody>
      </p:sp>
    </p:spTree>
    <p:extLst>
      <p:ext uri="{BB962C8B-B14F-4D97-AF65-F5344CB8AC3E}">
        <p14:creationId xmlns:p14="http://schemas.microsoft.com/office/powerpoint/2010/main" val="1451030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7397D93-D57B-5346-B328-2A417CE15414}" type="datetimeFigureOut">
              <a:rPr lang="fr-FR" smtClean="0"/>
              <a:t>26/08/2020</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7B7BAB7-B988-A24C-B529-8188D691F9F3}" type="slidenum">
              <a:rPr lang="fr-FR" smtClean="0"/>
              <a:t>‹N°›</a:t>
            </a:fld>
            <a:endParaRPr lang="fr-FR"/>
          </a:p>
        </p:txBody>
      </p:sp>
    </p:spTree>
    <p:extLst>
      <p:ext uri="{BB962C8B-B14F-4D97-AF65-F5344CB8AC3E}">
        <p14:creationId xmlns:p14="http://schemas.microsoft.com/office/powerpoint/2010/main" val="3943416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3.wdp"/><Relationship Id="rId3" Type="http://schemas.microsoft.com/office/2007/relationships/hdphoto" Target="../media/hdphoto1.wdp"/><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png"/><Relationship Id="rId10" Type="http://schemas.microsoft.com/office/2007/relationships/hdphoto" Target="../media/hdphoto4.wdp"/><Relationship Id="rId4" Type="http://schemas.openxmlformats.org/officeDocument/2006/relationships/image" Target="../media/image2.png"/><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14"/>
          <p:cNvGrpSpPr/>
          <p:nvPr/>
        </p:nvGrpSpPr>
        <p:grpSpPr>
          <a:xfrm>
            <a:off x="132131" y="326468"/>
            <a:ext cx="844550" cy="1041977"/>
            <a:chOff x="219074" y="272893"/>
            <a:chExt cx="1893839" cy="2174051"/>
          </a:xfrm>
        </p:grpSpPr>
        <p:sp>
          <p:nvSpPr>
            <p:cNvPr id="10" name="Rectangle 9"/>
            <p:cNvSpPr/>
            <p:nvPr/>
          </p:nvSpPr>
          <p:spPr>
            <a:xfrm rot="21121686">
              <a:off x="284113" y="420079"/>
              <a:ext cx="1828800" cy="20268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1" name="Rectangle 10"/>
            <p:cNvSpPr/>
            <p:nvPr/>
          </p:nvSpPr>
          <p:spPr>
            <a:xfrm rot="21121686">
              <a:off x="228600" y="375813"/>
              <a:ext cx="1828800" cy="202686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3" name="Oval 13"/>
            <p:cNvSpPr/>
            <p:nvPr/>
          </p:nvSpPr>
          <p:spPr>
            <a:xfrm>
              <a:off x="219074" y="272893"/>
              <a:ext cx="390525" cy="381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grpSp>
      <p:pic>
        <p:nvPicPr>
          <p:cNvPr id="14" name="Picture 4" descr="C:\Users\ikkinallego\Downloads\office-worker2.png"/>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306284" y="604893"/>
            <a:ext cx="432283" cy="432283"/>
          </a:xfrm>
          <a:prstGeom prst="rect">
            <a:avLst/>
          </a:prstGeom>
          <a:noFill/>
          <a:extLst>
            <a:ext uri="{909E8E84-426E-40dd-AFC4-6F175D3DCCD1}">
              <a14:hiddenFill xmlns:a14="http://schemas.microsoft.com/office/drawing/2010/main" xmlns="">
                <a:solidFill>
                  <a:srgbClr val="FFFFFF"/>
                </a:solidFill>
              </a14:hiddenFill>
            </a:ext>
          </a:extLst>
        </p:spPr>
      </p:pic>
      <p:sp>
        <p:nvSpPr>
          <p:cNvPr id="15" name="ZoneTexte 14"/>
          <p:cNvSpPr txBox="1"/>
          <p:nvPr/>
        </p:nvSpPr>
        <p:spPr>
          <a:xfrm>
            <a:off x="3751965" y="243923"/>
            <a:ext cx="2051074" cy="461665"/>
          </a:xfrm>
          <a:prstGeom prst="rect">
            <a:avLst/>
          </a:prstGeom>
          <a:noFill/>
        </p:spPr>
        <p:txBody>
          <a:bodyPr wrap="none" rtlCol="0">
            <a:spAutoFit/>
          </a:bodyPr>
          <a:lstStyle/>
          <a:p>
            <a:r>
              <a:rPr lang="fr-FR" sz="2400" dirty="0" err="1"/>
              <a:t>Valéria</a:t>
            </a:r>
            <a:r>
              <a:rPr lang="fr-FR" sz="2400" dirty="0"/>
              <a:t> KLAUSS</a:t>
            </a:r>
          </a:p>
        </p:txBody>
      </p:sp>
      <p:sp>
        <p:nvSpPr>
          <p:cNvPr id="16" name="ZoneTexte 15"/>
          <p:cNvSpPr txBox="1"/>
          <p:nvPr/>
        </p:nvSpPr>
        <p:spPr>
          <a:xfrm>
            <a:off x="4450005" y="659894"/>
            <a:ext cx="1262910" cy="338554"/>
          </a:xfrm>
          <a:prstGeom prst="rect">
            <a:avLst/>
          </a:prstGeom>
          <a:noFill/>
        </p:spPr>
        <p:txBody>
          <a:bodyPr wrap="none" rtlCol="0">
            <a:spAutoFit/>
          </a:bodyPr>
          <a:lstStyle/>
          <a:p>
            <a:r>
              <a:rPr lang="de-DE" sz="1600" dirty="0">
                <a:solidFill>
                  <a:schemeClr val="tx1">
                    <a:lumMod val="50000"/>
                    <a:lumOff val="50000"/>
                  </a:schemeClr>
                </a:solidFill>
              </a:rPr>
              <a:t>Positionstitel</a:t>
            </a:r>
            <a:endParaRPr lang="fr-FR" sz="1600" dirty="0">
              <a:solidFill>
                <a:schemeClr val="tx1">
                  <a:lumMod val="50000"/>
                  <a:lumOff val="50000"/>
                </a:schemeClr>
              </a:solidFill>
            </a:endParaRPr>
          </a:p>
        </p:txBody>
      </p:sp>
      <p:pic>
        <p:nvPicPr>
          <p:cNvPr id="17" name="Image 16"/>
          <p:cNvPicPr>
            <a:picLocks noChangeAspect="1"/>
          </p:cNvPicPr>
          <p:nvPr/>
        </p:nvPicPr>
        <p:blipFill rotWithShape="1">
          <a:blip r:embed="rId4"/>
          <a:srcRect l="20169" r="13575"/>
          <a:stretch/>
        </p:blipFill>
        <p:spPr>
          <a:xfrm>
            <a:off x="1502725" y="243923"/>
            <a:ext cx="1231265" cy="1240355"/>
          </a:xfrm>
          <a:prstGeom prst="ellipse">
            <a:avLst/>
          </a:prstGeom>
          <a:ln>
            <a:solidFill>
              <a:srgbClr val="4F81BD"/>
            </a:solidFill>
          </a:ln>
        </p:spPr>
      </p:pic>
      <p:sp>
        <p:nvSpPr>
          <p:cNvPr id="18" name="Rectangle 17"/>
          <p:cNvSpPr/>
          <p:nvPr/>
        </p:nvSpPr>
        <p:spPr>
          <a:xfrm>
            <a:off x="1419222" y="1755475"/>
            <a:ext cx="5135313" cy="769441"/>
          </a:xfrm>
          <a:prstGeom prst="rect">
            <a:avLst/>
          </a:prstGeom>
        </p:spPr>
        <p:txBody>
          <a:bodyPr wrap="square">
            <a:spAutoFit/>
          </a:bodyPr>
          <a:lstStyle/>
          <a:p>
            <a:r>
              <a:rPr lang="de-DE" sz="1100" dirty="0">
                <a:solidFill>
                  <a:srgbClr val="7F7F7F"/>
                </a:solidFill>
                <a:latin typeface="Calibri"/>
                <a:ea typeface="ＭＳ Ｐゴシック" charset="0"/>
                <a:cs typeface="Calibri"/>
              </a:rPr>
              <a:t>Beschreiben Sie in wenigen Zeilen Ihren beruflichen Hintergrund, Ihre Schlüsselqualifikationen für die Position und Ihre Karriereziele. Dies ist eigentlich eine Einführung in Ihr Anschreiben. Sie können sie als Aufzählungszeichen oder als Klartext darstellen.</a:t>
            </a:r>
          </a:p>
        </p:txBody>
      </p:sp>
      <p:sp>
        <p:nvSpPr>
          <p:cNvPr id="19" name="ZoneTexte 18"/>
          <p:cNvSpPr txBox="1"/>
          <p:nvPr/>
        </p:nvSpPr>
        <p:spPr>
          <a:xfrm>
            <a:off x="3519285" y="1058404"/>
            <a:ext cx="2501775" cy="646331"/>
          </a:xfrm>
          <a:prstGeom prst="rect">
            <a:avLst/>
          </a:prstGeom>
          <a:noFill/>
        </p:spPr>
        <p:txBody>
          <a:bodyPr wrap="none" rtlCol="0">
            <a:spAutoFit/>
          </a:bodyPr>
          <a:lstStyle/>
          <a:p>
            <a:r>
              <a:rPr lang="fr-FR" sz="1200" dirty="0"/>
              <a:t>15 </a:t>
            </a:r>
            <a:r>
              <a:rPr lang="fr-FR" sz="1200" dirty="0" err="1"/>
              <a:t>Lorem</a:t>
            </a:r>
            <a:r>
              <a:rPr lang="fr-FR" sz="1200" dirty="0"/>
              <a:t> </a:t>
            </a:r>
            <a:r>
              <a:rPr lang="fr-FR" sz="1200" dirty="0" err="1"/>
              <a:t>Ipsum</a:t>
            </a:r>
            <a:r>
              <a:rPr lang="fr-FR" sz="1200" dirty="0"/>
              <a:t> </a:t>
            </a:r>
            <a:r>
              <a:rPr lang="fr-FR" sz="1200" dirty="0" err="1"/>
              <a:t>Dolor</a:t>
            </a:r>
            <a:r>
              <a:rPr lang="fr-FR" sz="1200" dirty="0"/>
              <a:t> 0000 Berlin</a:t>
            </a:r>
          </a:p>
          <a:p>
            <a:r>
              <a:rPr lang="fr-FR" sz="1200" dirty="0"/>
              <a:t>Tel : 123 456 789  Mob : 123 456 789</a:t>
            </a:r>
          </a:p>
          <a:p>
            <a:r>
              <a:rPr lang="fr-FR" sz="1200" dirty="0"/>
              <a:t>Mail: </a:t>
            </a:r>
            <a:r>
              <a:rPr lang="fr-FR" sz="1200" dirty="0" err="1"/>
              <a:t>mail@mail.com</a:t>
            </a:r>
            <a:endParaRPr lang="fr-FR" sz="1200" dirty="0"/>
          </a:p>
        </p:txBody>
      </p:sp>
      <p:graphicFrame>
        <p:nvGraphicFramePr>
          <p:cNvPr id="20" name="Tableau 19"/>
          <p:cNvGraphicFramePr>
            <a:graphicFrameLocks noGrp="1"/>
          </p:cNvGraphicFramePr>
          <p:nvPr>
            <p:extLst>
              <p:ext uri="{D42A27DB-BD31-4B8C-83A1-F6EECF244321}">
                <p14:modId xmlns:p14="http://schemas.microsoft.com/office/powerpoint/2010/main" val="3666110381"/>
              </p:ext>
            </p:extLst>
          </p:nvPr>
        </p:nvGraphicFramePr>
        <p:xfrm>
          <a:off x="1413113" y="2700181"/>
          <a:ext cx="5135313" cy="2682240"/>
        </p:xfrm>
        <a:graphic>
          <a:graphicData uri="http://schemas.openxmlformats.org/drawingml/2006/table">
            <a:tbl>
              <a:tblPr/>
              <a:tblGrid>
                <a:gridCol w="1551200">
                  <a:extLst>
                    <a:ext uri="{9D8B030D-6E8A-4147-A177-3AD203B41FA5}">
                      <a16:colId xmlns:a16="http://schemas.microsoft.com/office/drawing/2014/main" val="20000"/>
                    </a:ext>
                  </a:extLst>
                </a:gridCol>
                <a:gridCol w="3584113">
                  <a:extLst>
                    <a:ext uri="{9D8B030D-6E8A-4147-A177-3AD203B41FA5}">
                      <a16:colId xmlns:a16="http://schemas.microsoft.com/office/drawing/2014/main" val="20001"/>
                    </a:ext>
                  </a:extLst>
                </a:gridCol>
              </a:tblGrid>
              <a:tr h="133527">
                <a:tc gridSpan="2">
                  <a:txBody>
                    <a:bodyPr/>
                    <a:lstStyle/>
                    <a:p>
                      <a:r>
                        <a:rPr lang="de-DE" sz="1400" i="1" kern="1200" dirty="0">
                          <a:solidFill>
                            <a:srgbClr val="0071C0"/>
                          </a:solidFill>
                          <a:latin typeface="+mn-lt"/>
                          <a:ea typeface="ＭＳ Ｐゴシック" charset="0"/>
                          <a:cs typeface="Calibri"/>
                        </a:rPr>
                        <a:t>BERUFSERFAHRUNG</a:t>
                      </a:r>
                    </a:p>
                  </a:txBody>
                  <a:tcPr horzOverflow="overflow">
                    <a:lnL>
                      <a:noFill/>
                    </a:lnL>
                    <a:lnR>
                      <a:noFill/>
                    </a:lnR>
                    <a:lnT>
                      <a:noFill/>
                    </a:lnT>
                    <a:lnB>
                      <a:noFill/>
                    </a:lnB>
                    <a:lnTlToBr>
                      <a:noFill/>
                    </a:lnTlToBr>
                    <a:lnBlToTr>
                      <a:noFill/>
                    </a:lnBlToTr>
                    <a:noFill/>
                  </a:tcPr>
                </a:tc>
                <a:tc hMerge="1">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dirty="0">
                        <a:ln>
                          <a:noFill/>
                        </a:ln>
                        <a:solidFill>
                          <a:srgbClr val="7F7F7F"/>
                        </a:solidFill>
                        <a:effectLst/>
                        <a:latin typeface="Calibri"/>
                        <a:ea typeface="ＭＳ Ｐゴシック" charset="0"/>
                        <a:cs typeface="Calibri"/>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133527">
                <a:tc>
                  <a:txBody>
                    <a:bodyPr/>
                    <a:lstStyle/>
                    <a:p>
                      <a:r>
                        <a:rPr lang="de-DE" sz="1100" dirty="0"/>
                        <a:t>NAME DER FIRMA</a:t>
                      </a:r>
                    </a:p>
                    <a:p>
                      <a:pPr marL="0" marR="0" lvl="0" indent="0" algn="l" defTabSz="457200" rtl="0" eaLnBrk="1" fontAlgn="base" latinLnBrk="0" hangingPunct="1">
                        <a:lnSpc>
                          <a:spcPct val="100000"/>
                        </a:lnSpc>
                        <a:spcBef>
                          <a:spcPct val="0"/>
                        </a:spcBef>
                        <a:spcAft>
                          <a:spcPct val="0"/>
                        </a:spcAft>
                        <a:buClrTx/>
                        <a:buSzTx/>
                        <a:buFontTx/>
                        <a:buNone/>
                        <a:tabLst/>
                      </a:pPr>
                      <a:r>
                        <a:rPr kumimoji="0" lang="de-DE" sz="1100" b="0" i="0" u="none" strike="noStrike" kern="1200" cap="none" normalizeH="0" baseline="0" dirty="0">
                          <a:ln>
                            <a:noFill/>
                          </a:ln>
                          <a:solidFill>
                            <a:srgbClr val="88898E"/>
                          </a:solidFill>
                          <a:effectLst/>
                          <a:latin typeface="+mn-lt"/>
                          <a:ea typeface="ＭＳ Ｐゴシック" charset="0"/>
                          <a:cs typeface="Calibri"/>
                        </a:rPr>
                        <a:t>POSITIONSTITEL</a:t>
                      </a:r>
                    </a:p>
                    <a:p>
                      <a:pPr marL="0" marR="0" lvl="0" indent="0" algn="l" defTabSz="4572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a:ln>
                            <a:noFill/>
                          </a:ln>
                          <a:solidFill>
                            <a:srgbClr val="0071C0"/>
                          </a:solidFill>
                          <a:effectLst/>
                          <a:latin typeface="Calibri"/>
                          <a:ea typeface="ＭＳ Ｐゴシック" charset="0"/>
                          <a:cs typeface="Calibri"/>
                        </a:rPr>
                        <a:t>2014 - 2010</a:t>
                      </a:r>
                    </a:p>
                  </a:txBody>
                  <a:tcPr horzOverflow="overflow">
                    <a:lnL>
                      <a:noFill/>
                    </a:lnL>
                    <a:lnR>
                      <a:noFill/>
                    </a:lnR>
                    <a:lnT>
                      <a:noFill/>
                    </a:lnT>
                    <a:lnB>
                      <a:noFill/>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a:ln>
                            <a:noFill/>
                          </a:ln>
                          <a:solidFill>
                            <a:srgbClr val="7F7F7F"/>
                          </a:solidFill>
                          <a:effectLst/>
                          <a:uLnTx/>
                          <a:uFillTx/>
                          <a:latin typeface="Calibri"/>
                          <a:ea typeface="ＭＳ Ｐゴシック" charset="0"/>
                          <a:cs typeface="Calibri"/>
                        </a:rPr>
                        <a:t>Beschreiben Sie die Positionen, die Sie hier innehatten. Beschreiben Sie auch Ihre Aufgaben und die Anzahl der Personen, die Sie beaufsichtigen.</a:t>
                      </a:r>
                      <a:endPar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13352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a:ln>
                            <a:noFill/>
                          </a:ln>
                          <a:solidFill>
                            <a:prstClr val="black"/>
                          </a:solidFill>
                          <a:effectLst/>
                          <a:uLnTx/>
                          <a:uFillTx/>
                          <a:latin typeface="Calibri"/>
                          <a:ea typeface="+mn-ea"/>
                          <a:cs typeface="+mn-cs"/>
                        </a:rPr>
                        <a:t>NAME DER FIRMA</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de-DE" sz="1100" b="0" i="0" u="none" strike="noStrike" kern="1200" cap="none" spc="0" normalizeH="0" baseline="0" noProof="0">
                          <a:ln>
                            <a:noFill/>
                          </a:ln>
                          <a:solidFill>
                            <a:srgbClr val="88898E"/>
                          </a:solidFill>
                          <a:effectLst/>
                          <a:uLnTx/>
                          <a:uFillTx/>
                          <a:latin typeface="Calibri"/>
                          <a:ea typeface="ＭＳ Ｐゴシック" charset="0"/>
                          <a:cs typeface="Calibri"/>
                        </a:rPr>
                        <a:t>POSITIONSTITEL</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fr-FR" sz="1100" b="0" i="0" u="none" strike="noStrike" kern="1200" cap="none" spc="0" normalizeH="0" baseline="0" noProof="0">
                          <a:ln>
                            <a:noFill/>
                          </a:ln>
                          <a:solidFill>
                            <a:srgbClr val="0071C0"/>
                          </a:solidFill>
                          <a:effectLst/>
                          <a:uLnTx/>
                          <a:uFillTx/>
                          <a:latin typeface="Calibri"/>
                          <a:ea typeface="ＭＳ Ｐゴシック" charset="0"/>
                          <a:cs typeface="Calibri"/>
                        </a:rPr>
                        <a:t>2014 - 2010</a:t>
                      </a:r>
                      <a:endParaRPr kumimoji="0" lang="fr-FR" sz="1100" b="0" i="0" u="none" strike="noStrike" cap="none" normalizeH="0" baseline="0" dirty="0">
                        <a:ln>
                          <a:noFill/>
                        </a:ln>
                        <a:solidFill>
                          <a:srgbClr val="0071C0"/>
                        </a:solidFill>
                        <a:effectLst/>
                        <a:latin typeface="+mn-lt"/>
                        <a:ea typeface="ＭＳ Ｐゴシック" charset="0"/>
                        <a:cs typeface="Calibri"/>
                      </a:endParaRPr>
                    </a:p>
                  </a:txBody>
                  <a:tcPr horzOverflow="overflow">
                    <a:lnL>
                      <a:noFill/>
                    </a:lnL>
                    <a:lnR>
                      <a:noFill/>
                    </a:lnR>
                    <a:lnT>
                      <a:noFill/>
                    </a:lnT>
                    <a:lnB>
                      <a:noFill/>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a:ln>
                            <a:noFill/>
                          </a:ln>
                          <a:solidFill>
                            <a:srgbClr val="7F7F7F"/>
                          </a:solidFill>
                          <a:effectLst/>
                          <a:uLnTx/>
                          <a:uFillTx/>
                          <a:latin typeface="Calibri"/>
                          <a:ea typeface="ＭＳ Ｐゴシック" charset="0"/>
                          <a:cs typeface="Calibri"/>
                        </a:rPr>
                        <a:t>Beschreiben Sie die Positionen, die Sie hier innehatten. Beschreiben Sie auch Ihre Aufgaben und die Anzahl der Personen, die Sie beaufsichtigen.</a:t>
                      </a:r>
                      <a:endPar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13352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a:ln>
                            <a:noFill/>
                          </a:ln>
                          <a:solidFill>
                            <a:prstClr val="black"/>
                          </a:solidFill>
                          <a:effectLst/>
                          <a:uLnTx/>
                          <a:uFillTx/>
                          <a:latin typeface="Calibri"/>
                          <a:ea typeface="+mn-ea"/>
                          <a:cs typeface="+mn-cs"/>
                        </a:rPr>
                        <a:t>NAME DER FIRMA</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de-DE" sz="1100" b="0" i="0" u="none" strike="noStrike" kern="1200" cap="none" spc="0" normalizeH="0" baseline="0" noProof="0">
                          <a:ln>
                            <a:noFill/>
                          </a:ln>
                          <a:solidFill>
                            <a:srgbClr val="88898E"/>
                          </a:solidFill>
                          <a:effectLst/>
                          <a:uLnTx/>
                          <a:uFillTx/>
                          <a:latin typeface="Calibri"/>
                          <a:ea typeface="ＭＳ Ｐゴシック" charset="0"/>
                          <a:cs typeface="Calibri"/>
                        </a:rPr>
                        <a:t>POSITIONSTITEL</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fr-FR" sz="1100" b="0" i="0" u="none" strike="noStrike" kern="1200" cap="none" spc="0" normalizeH="0" baseline="0" noProof="0">
                          <a:ln>
                            <a:noFill/>
                          </a:ln>
                          <a:solidFill>
                            <a:srgbClr val="0071C0"/>
                          </a:solidFill>
                          <a:effectLst/>
                          <a:uLnTx/>
                          <a:uFillTx/>
                          <a:latin typeface="Calibri"/>
                          <a:ea typeface="ＭＳ Ｐゴシック" charset="0"/>
                          <a:cs typeface="Calibri"/>
                        </a:rPr>
                        <a:t>2014 - 2010</a:t>
                      </a:r>
                      <a:endParaRPr kumimoji="0" lang="fr-FR" sz="1100" b="0" i="0" u="none" strike="noStrike" cap="none" normalizeH="0" baseline="0" dirty="0">
                        <a:ln>
                          <a:noFill/>
                        </a:ln>
                        <a:solidFill>
                          <a:srgbClr val="0071C0"/>
                        </a:solidFill>
                        <a:effectLst/>
                        <a:latin typeface="+mn-lt"/>
                        <a:ea typeface="ＭＳ Ｐゴシック" charset="0"/>
                        <a:cs typeface="Calibri"/>
                      </a:endParaRPr>
                    </a:p>
                  </a:txBody>
                  <a:tcPr horzOverflow="overflow">
                    <a:lnL>
                      <a:noFill/>
                    </a:lnL>
                    <a:lnR>
                      <a:noFill/>
                    </a:lnR>
                    <a:lnT>
                      <a:noFill/>
                    </a:lnT>
                    <a:lnB>
                      <a:noFill/>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a:ln>
                            <a:noFill/>
                          </a:ln>
                          <a:solidFill>
                            <a:srgbClr val="7F7F7F"/>
                          </a:solidFill>
                          <a:effectLst/>
                          <a:uLnTx/>
                          <a:uFillTx/>
                          <a:latin typeface="Calibri"/>
                          <a:ea typeface="ＭＳ Ｐゴシック" charset="0"/>
                          <a:cs typeface="Calibri"/>
                        </a:rPr>
                        <a:t>Beschreiben Sie die Positionen, die Sie hier innehatten. Beschreiben Sie auch Ihre Aufgaben und die Anzahl der Personen, die Sie beaufsichtigen.</a:t>
                      </a:r>
                      <a:endPar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13352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a:ln>
                            <a:noFill/>
                          </a:ln>
                          <a:solidFill>
                            <a:prstClr val="black"/>
                          </a:solidFill>
                          <a:effectLst/>
                          <a:uLnTx/>
                          <a:uFillTx/>
                          <a:latin typeface="Calibri"/>
                          <a:ea typeface="+mn-ea"/>
                          <a:cs typeface="+mn-cs"/>
                        </a:rPr>
                        <a:t>NAME DER FIRMA</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de-DE" sz="1100" b="0" i="0" u="none" strike="noStrike" kern="1200" cap="none" spc="0" normalizeH="0" baseline="0" noProof="0" dirty="0">
                          <a:ln>
                            <a:noFill/>
                          </a:ln>
                          <a:solidFill>
                            <a:srgbClr val="88898E"/>
                          </a:solidFill>
                          <a:effectLst/>
                          <a:uLnTx/>
                          <a:uFillTx/>
                          <a:latin typeface="Calibri"/>
                          <a:ea typeface="ＭＳ Ｐゴシック" charset="0"/>
                          <a:cs typeface="Calibri"/>
                        </a:rPr>
                        <a:t>POSITIONSTITEL</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fr-FR" sz="1100" b="0" i="0" u="none" strike="noStrike" kern="1200" cap="none" spc="0" normalizeH="0" baseline="0" noProof="0" dirty="0">
                          <a:ln>
                            <a:noFill/>
                          </a:ln>
                          <a:solidFill>
                            <a:srgbClr val="0071C0"/>
                          </a:solidFill>
                          <a:effectLst/>
                          <a:uLnTx/>
                          <a:uFillTx/>
                          <a:latin typeface="Calibri"/>
                          <a:ea typeface="ＭＳ Ｐゴシック" charset="0"/>
                          <a:cs typeface="Calibri"/>
                        </a:rPr>
                        <a:t>2014 - 2010</a:t>
                      </a:r>
                      <a:endParaRPr kumimoji="0" lang="fr-FR" sz="1100" b="0" i="0" u="none" strike="noStrike" cap="none" normalizeH="0" baseline="0" dirty="0">
                        <a:ln>
                          <a:noFill/>
                        </a:ln>
                        <a:solidFill>
                          <a:srgbClr val="0071C0"/>
                        </a:solidFill>
                        <a:effectLst/>
                        <a:latin typeface="+mn-lt"/>
                        <a:ea typeface="ＭＳ Ｐゴシック" charset="0"/>
                        <a:cs typeface="Calibri"/>
                      </a:endParaRPr>
                    </a:p>
                  </a:txBody>
                  <a:tcPr horzOverflow="overflow">
                    <a:lnL>
                      <a:noFill/>
                    </a:lnL>
                    <a:lnR>
                      <a:noFill/>
                    </a:lnR>
                    <a:lnT>
                      <a:noFill/>
                    </a:lnT>
                    <a:lnB>
                      <a:noFill/>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Beschreiben</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Sie</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die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Positionen</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die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Sie</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hier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innehatten</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Beschreiben</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Sie</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auch</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Ihre</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Aufgaben</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und</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die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Anzahl</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der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Personen</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die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Sie</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beaufsichtigen</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bl>
          </a:graphicData>
        </a:graphic>
      </p:graphicFrame>
      <p:grpSp>
        <p:nvGrpSpPr>
          <p:cNvPr id="21" name="Group 14"/>
          <p:cNvGrpSpPr/>
          <p:nvPr/>
        </p:nvGrpSpPr>
        <p:grpSpPr>
          <a:xfrm>
            <a:off x="198271" y="2844054"/>
            <a:ext cx="844550" cy="1041977"/>
            <a:chOff x="219074" y="272893"/>
            <a:chExt cx="1893839" cy="2174051"/>
          </a:xfrm>
        </p:grpSpPr>
        <p:sp>
          <p:nvSpPr>
            <p:cNvPr id="22" name="Rectangle 21"/>
            <p:cNvSpPr/>
            <p:nvPr/>
          </p:nvSpPr>
          <p:spPr>
            <a:xfrm rot="21121686">
              <a:off x="284113" y="420079"/>
              <a:ext cx="1828800" cy="20268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23" name="Rectangle 22"/>
            <p:cNvSpPr/>
            <p:nvPr/>
          </p:nvSpPr>
          <p:spPr>
            <a:xfrm rot="21121686">
              <a:off x="228600" y="375813"/>
              <a:ext cx="1828800" cy="202686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24" name="Oval 13"/>
            <p:cNvSpPr/>
            <p:nvPr/>
          </p:nvSpPr>
          <p:spPr>
            <a:xfrm>
              <a:off x="219074" y="272893"/>
              <a:ext cx="390525" cy="381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grpSp>
      <p:pic>
        <p:nvPicPr>
          <p:cNvPr id="25" name="Picture 3" descr="C:\Users\ikkinallego\Downloads\boc.png"/>
          <p:cNvPicPr>
            <a:picLocks noChangeAspect="1" noChangeArrowheads="1"/>
          </p:cNvPicPr>
          <p:nvPr/>
        </p:nvPicPr>
        <p:blipFill>
          <a:blip r:embed="rId5">
            <a:duotone>
              <a:schemeClr val="accent3">
                <a:shade val="45000"/>
                <a:satMod val="135000"/>
              </a:schemeClr>
              <a:prstClr val="white"/>
            </a:duotone>
            <a:extLst>
              <a:ext uri="{BEBA8EAE-BF5A-486C-A8C5-ECC9F3942E4B}">
                <a14:imgProps xmlns:a14="http://schemas.microsoft.com/office/drawing/2010/main">
                  <a14:imgLayer r:embed="rId6">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446043" y="3239104"/>
            <a:ext cx="354034" cy="354034"/>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26" name="Tableau 25"/>
          <p:cNvGraphicFramePr>
            <a:graphicFrameLocks noGrp="1"/>
          </p:cNvGraphicFramePr>
          <p:nvPr>
            <p:extLst>
              <p:ext uri="{D42A27DB-BD31-4B8C-83A1-F6EECF244321}">
                <p14:modId xmlns:p14="http://schemas.microsoft.com/office/powerpoint/2010/main" val="3151175167"/>
              </p:ext>
            </p:extLst>
          </p:nvPr>
        </p:nvGraphicFramePr>
        <p:xfrm>
          <a:off x="1401769" y="5600443"/>
          <a:ext cx="5135313" cy="1493520"/>
        </p:xfrm>
        <a:graphic>
          <a:graphicData uri="http://schemas.openxmlformats.org/drawingml/2006/table">
            <a:tbl>
              <a:tblPr/>
              <a:tblGrid>
                <a:gridCol w="1551200">
                  <a:extLst>
                    <a:ext uri="{9D8B030D-6E8A-4147-A177-3AD203B41FA5}">
                      <a16:colId xmlns:a16="http://schemas.microsoft.com/office/drawing/2014/main" val="20000"/>
                    </a:ext>
                  </a:extLst>
                </a:gridCol>
                <a:gridCol w="3584113">
                  <a:extLst>
                    <a:ext uri="{9D8B030D-6E8A-4147-A177-3AD203B41FA5}">
                      <a16:colId xmlns:a16="http://schemas.microsoft.com/office/drawing/2014/main" val="20001"/>
                    </a:ext>
                  </a:extLst>
                </a:gridCol>
              </a:tblGrid>
              <a:tr h="133527">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de-DE" sz="1400" i="1" kern="1200" dirty="0">
                          <a:solidFill>
                            <a:srgbClr val="0071C0"/>
                          </a:solidFill>
                          <a:latin typeface="+mn-lt"/>
                          <a:ea typeface="ＭＳ Ｐゴシック" charset="0"/>
                          <a:cs typeface="Calibri"/>
                        </a:rPr>
                        <a:t>AUSBILDUNG</a:t>
                      </a:r>
                      <a:endParaRPr lang="fr-FR" sz="1400" i="1" kern="1200" dirty="0">
                        <a:solidFill>
                          <a:srgbClr val="0071C0"/>
                        </a:solidFill>
                        <a:latin typeface="+mn-lt"/>
                        <a:ea typeface="ＭＳ Ｐゴシック" charset="0"/>
                        <a:cs typeface="Calibri"/>
                      </a:endParaRPr>
                    </a:p>
                  </a:txBody>
                  <a:tcPr horzOverflow="overflow">
                    <a:lnL>
                      <a:noFill/>
                    </a:lnL>
                    <a:lnR>
                      <a:noFill/>
                    </a:lnR>
                    <a:lnT>
                      <a:noFill/>
                    </a:lnT>
                    <a:lnB>
                      <a:noFill/>
                    </a:lnB>
                    <a:lnTlToBr>
                      <a:noFill/>
                    </a:lnTlToBr>
                    <a:lnBlToTr>
                      <a:noFill/>
                    </a:lnBlToTr>
                    <a:noFill/>
                  </a:tcPr>
                </a:tc>
                <a:tc hMerge="1">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dirty="0">
                        <a:ln>
                          <a:noFill/>
                        </a:ln>
                        <a:solidFill>
                          <a:srgbClr val="7F7F7F"/>
                        </a:solidFill>
                        <a:effectLst/>
                        <a:latin typeface="Calibri"/>
                        <a:ea typeface="ＭＳ Ｐゴシック" charset="0"/>
                        <a:cs typeface="Calibri"/>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133527">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de-DE" sz="1100" b="0" i="0" u="none" strike="noStrike" kern="1200" cap="none" spc="0" normalizeH="0" baseline="0" noProof="0">
                          <a:ln>
                            <a:noFill/>
                          </a:ln>
                          <a:solidFill>
                            <a:prstClr val="black"/>
                          </a:solidFill>
                          <a:effectLst/>
                          <a:uLnTx/>
                          <a:uFillTx/>
                          <a:latin typeface="Calibri"/>
                          <a:ea typeface="ＭＳ Ｐゴシック" charset="0"/>
                          <a:cs typeface="Calibri"/>
                        </a:rPr>
                        <a:t>UNIVERSITÄT</a:t>
                      </a:r>
                      <a:endParaRPr kumimoji="0" lang="fr-FR" sz="1100" b="0" i="0" u="none" strike="noStrike" kern="1200" cap="none" spc="0" normalizeH="0" baseline="0" noProof="0">
                        <a:ln>
                          <a:noFill/>
                        </a:ln>
                        <a:solidFill>
                          <a:prstClr val="black"/>
                        </a:solidFill>
                        <a:effectLst/>
                        <a:uLnTx/>
                        <a:uFillTx/>
                        <a:latin typeface="Calibri"/>
                        <a:ea typeface="ＭＳ Ｐゴシック" charset="0"/>
                        <a:cs typeface="Calibri"/>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fr-FR" sz="1100" b="0" i="0" u="none" strike="noStrike" kern="1200" cap="none" spc="0" normalizeH="0" baseline="0" noProof="0">
                          <a:ln>
                            <a:noFill/>
                          </a:ln>
                          <a:solidFill>
                            <a:srgbClr val="0071C0"/>
                          </a:solidFill>
                          <a:effectLst/>
                          <a:uLnTx/>
                          <a:uFillTx/>
                          <a:latin typeface="Calibri"/>
                          <a:ea typeface="ＭＳ Ｐゴシック" charset="0"/>
                          <a:cs typeface="Calibri"/>
                        </a:rPr>
                        <a:t>2014 </a:t>
                      </a:r>
                      <a:endParaRPr kumimoji="0" lang="fr-FR" sz="1100" b="0" i="0" u="none" strike="noStrike" kern="1200" cap="none" spc="0" normalizeH="0" baseline="0" noProof="0" dirty="0">
                        <a:ln>
                          <a:noFill/>
                        </a:ln>
                        <a:solidFill>
                          <a:srgbClr val="0071C0"/>
                        </a:solidFill>
                        <a:effectLst/>
                        <a:uLnTx/>
                        <a:uFillTx/>
                        <a:latin typeface="Calibri"/>
                        <a:ea typeface="ＭＳ Ｐゴシック" charset="0"/>
                        <a:cs typeface="Calibri"/>
                      </a:endParaRPr>
                    </a:p>
                  </a:txBody>
                  <a:tcPr horzOverflow="overflow">
                    <a:lnL>
                      <a:noFill/>
                    </a:lnL>
                    <a:lnR>
                      <a:noFill/>
                    </a:lnR>
                    <a:lnT>
                      <a:noFill/>
                    </a:lnT>
                    <a:lnB>
                      <a:noFill/>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Beschreiben</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Sie</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in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einer</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Zeile</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die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Ziele</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und</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Besonderheiten</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dieser</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Schulung</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Schreiben</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Sie</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Ihre</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Erwähnung</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wenn</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Sie</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eine</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hatten</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133527">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de-DE" sz="1100" b="0" i="0" u="none" strike="noStrike" kern="1200" cap="none" spc="0" normalizeH="0" baseline="0" noProof="0" dirty="0">
                          <a:ln>
                            <a:noFill/>
                          </a:ln>
                          <a:solidFill>
                            <a:prstClr val="black"/>
                          </a:solidFill>
                          <a:effectLst/>
                          <a:uLnTx/>
                          <a:uFillTx/>
                          <a:latin typeface="Calibri"/>
                          <a:ea typeface="ＭＳ Ｐゴシック" charset="0"/>
                          <a:cs typeface="Calibri"/>
                        </a:rPr>
                        <a:t>UNIVERSITÄT</a:t>
                      </a:r>
                      <a:endParaRPr kumimoji="0" lang="fr-FR" sz="1100" b="0" i="0" u="none" strike="noStrike" kern="1200" cap="none" spc="0" normalizeH="0" baseline="0" noProof="0" dirty="0">
                        <a:ln>
                          <a:noFill/>
                        </a:ln>
                        <a:solidFill>
                          <a:prstClr val="black"/>
                        </a:solidFill>
                        <a:effectLst/>
                        <a:uLnTx/>
                        <a:uFillTx/>
                        <a:latin typeface="Calibri"/>
                        <a:ea typeface="ＭＳ Ｐゴシック" charset="0"/>
                        <a:cs typeface="Calibri"/>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fr-FR" sz="1100" b="0" i="0" u="none" strike="noStrike" kern="1200" cap="none" spc="0" normalizeH="0" baseline="0" noProof="0" dirty="0">
                          <a:ln>
                            <a:noFill/>
                          </a:ln>
                          <a:solidFill>
                            <a:srgbClr val="0071C0"/>
                          </a:solidFill>
                          <a:effectLst/>
                          <a:uLnTx/>
                          <a:uFillTx/>
                          <a:latin typeface="Calibri"/>
                          <a:ea typeface="ＭＳ Ｐゴシック" charset="0"/>
                          <a:cs typeface="Calibri"/>
                        </a:rPr>
                        <a:t>2014 </a:t>
                      </a:r>
                    </a:p>
                  </a:txBody>
                  <a:tcPr horzOverflow="overflow">
                    <a:lnL>
                      <a:noFill/>
                    </a:lnL>
                    <a:lnR>
                      <a:noFill/>
                    </a:lnR>
                    <a:lnT>
                      <a:noFill/>
                    </a:lnT>
                    <a:lnB>
                      <a:noFill/>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Beschreiben</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Sie</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in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einer</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Zeile</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die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Ziele</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und</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Besonderheiten</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dieser</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Schulung</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Schreiben</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Sie</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Ihre</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Erwähnung</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wenn</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Sie</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eine</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100" b="0" i="0" u="none" strike="noStrike" kern="1200" cap="none" spc="0" normalizeH="0" baseline="0" noProof="0" dirty="0" err="1">
                          <a:ln>
                            <a:noFill/>
                          </a:ln>
                          <a:solidFill>
                            <a:srgbClr val="7F7F7F"/>
                          </a:solidFill>
                          <a:effectLst/>
                          <a:uLnTx/>
                          <a:uFillTx/>
                          <a:latin typeface="Calibri"/>
                          <a:ea typeface="ＭＳ Ｐゴシック" charset="0"/>
                          <a:cs typeface="Calibri"/>
                        </a:rPr>
                        <a:t>hatten</a:t>
                      </a:r>
                      <a:r>
                        <a:rPr kumimoji="0" lang="fr-FR" sz="1100" b="0" i="0" u="none" strike="noStrike" kern="1200" cap="none" spc="0" normalizeH="0" baseline="0" noProof="0" dirty="0">
                          <a:ln>
                            <a:noFill/>
                          </a:ln>
                          <a:solidFill>
                            <a:srgbClr val="7F7F7F"/>
                          </a:solidFill>
                          <a:effectLst/>
                          <a:uLnTx/>
                          <a:uFillTx/>
                          <a:latin typeface="Calibri"/>
                          <a:ea typeface="ＭＳ Ｐゴシック" charset="0"/>
                          <a:cs typeface="Calibri"/>
                        </a:rPr>
                        <a:t>. </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bl>
          </a:graphicData>
        </a:graphic>
      </p:graphicFrame>
      <p:grpSp>
        <p:nvGrpSpPr>
          <p:cNvPr id="27" name="Group 14"/>
          <p:cNvGrpSpPr/>
          <p:nvPr/>
        </p:nvGrpSpPr>
        <p:grpSpPr>
          <a:xfrm>
            <a:off x="191306" y="5717984"/>
            <a:ext cx="844550" cy="1041977"/>
            <a:chOff x="219074" y="272893"/>
            <a:chExt cx="1893839" cy="2174051"/>
          </a:xfrm>
        </p:grpSpPr>
        <p:sp>
          <p:nvSpPr>
            <p:cNvPr id="28" name="Rectangle 27"/>
            <p:cNvSpPr/>
            <p:nvPr/>
          </p:nvSpPr>
          <p:spPr>
            <a:xfrm rot="21121686">
              <a:off x="284113" y="420079"/>
              <a:ext cx="1828800" cy="20268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29" name="Rectangle 28"/>
            <p:cNvSpPr/>
            <p:nvPr/>
          </p:nvSpPr>
          <p:spPr>
            <a:xfrm rot="21121686">
              <a:off x="228600" y="375813"/>
              <a:ext cx="1828800" cy="202686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30" name="Oval 13"/>
            <p:cNvSpPr/>
            <p:nvPr/>
          </p:nvSpPr>
          <p:spPr>
            <a:xfrm>
              <a:off x="219074" y="272893"/>
              <a:ext cx="390525" cy="381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grpSp>
      <p:pic>
        <p:nvPicPr>
          <p:cNvPr id="31" name="Picture 6" descr="C:\Users\ikkinallego\Downloads\black268.png"/>
          <p:cNvPicPr>
            <a:picLocks noChangeAspect="1" noChangeArrowheads="1"/>
          </p:cNvPicPr>
          <p:nvPr/>
        </p:nvPicPr>
        <p:blipFill>
          <a:blip r:embed="rId7">
            <a:duotone>
              <a:schemeClr val="accent3">
                <a:shade val="45000"/>
                <a:satMod val="135000"/>
              </a:schemeClr>
              <a:prstClr val="white"/>
            </a:duotone>
            <a:extLst>
              <a:ext uri="{BEBA8EAE-BF5A-486C-A8C5-ECC9F3942E4B}">
                <a14:imgProps xmlns:a14="http://schemas.microsoft.com/office/drawing/2010/main">
                  <a14:imgLayer r:embed="rId8">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331976" y="6018919"/>
            <a:ext cx="513615" cy="513615"/>
          </a:xfrm>
          <a:prstGeom prst="rect">
            <a:avLst/>
          </a:prstGeom>
          <a:noFill/>
          <a:extLst>
            <a:ext uri="{909E8E84-426E-40dd-AFC4-6F175D3DCCD1}">
              <a14:hiddenFill xmlns:a14="http://schemas.microsoft.com/office/drawing/2010/main" xmlns="">
                <a:solidFill>
                  <a:srgbClr val="FFFFFF"/>
                </a:solidFill>
              </a14:hiddenFill>
            </a:ext>
          </a:extLst>
        </p:spPr>
      </p:pic>
      <p:grpSp>
        <p:nvGrpSpPr>
          <p:cNvPr id="32" name="Group 14"/>
          <p:cNvGrpSpPr/>
          <p:nvPr/>
        </p:nvGrpSpPr>
        <p:grpSpPr>
          <a:xfrm>
            <a:off x="191306" y="7424589"/>
            <a:ext cx="844550" cy="1041977"/>
            <a:chOff x="219074" y="272893"/>
            <a:chExt cx="1893839" cy="2174051"/>
          </a:xfrm>
        </p:grpSpPr>
        <p:sp>
          <p:nvSpPr>
            <p:cNvPr id="33" name="Rectangle 32"/>
            <p:cNvSpPr/>
            <p:nvPr/>
          </p:nvSpPr>
          <p:spPr>
            <a:xfrm rot="21121686">
              <a:off x="284113" y="420079"/>
              <a:ext cx="1828800" cy="20268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34" name="Rectangle 33"/>
            <p:cNvSpPr/>
            <p:nvPr/>
          </p:nvSpPr>
          <p:spPr>
            <a:xfrm rot="21121686">
              <a:off x="228600" y="375813"/>
              <a:ext cx="1828800" cy="202686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35" name="Oval 13"/>
            <p:cNvSpPr/>
            <p:nvPr/>
          </p:nvSpPr>
          <p:spPr>
            <a:xfrm>
              <a:off x="219074" y="272893"/>
              <a:ext cx="390525" cy="381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grpSp>
      <p:pic>
        <p:nvPicPr>
          <p:cNvPr id="36" name="Picture 2" descr="C:\Users\ikkinallego\Downloads\three115.png"/>
          <p:cNvPicPr>
            <a:picLocks noChangeAspect="1" noChangeArrowheads="1"/>
          </p:cNvPicPr>
          <p:nvPr/>
        </p:nvPicPr>
        <p:blipFill>
          <a:blip r:embed="rId9">
            <a:duotone>
              <a:schemeClr val="accent3">
                <a:shade val="45000"/>
                <a:satMod val="135000"/>
              </a:schemeClr>
              <a:prstClr val="white"/>
            </a:duotone>
            <a:extLst>
              <a:ext uri="{BEBA8EAE-BF5A-486C-A8C5-ECC9F3942E4B}">
                <a14:imgProps xmlns:a14="http://schemas.microsoft.com/office/drawing/2010/main">
                  <a14:imgLayer r:embed="rId10">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415742" y="7806123"/>
            <a:ext cx="345736" cy="345736"/>
          </a:xfrm>
          <a:prstGeom prst="rect">
            <a:avLst/>
          </a:prstGeom>
          <a:noFill/>
          <a:extLst>
            <a:ext uri="{909E8E84-426E-40dd-AFC4-6F175D3DCCD1}">
              <a14:hiddenFill xmlns:a14="http://schemas.microsoft.com/office/drawing/2010/main" xmlns="">
                <a:solidFill>
                  <a:srgbClr val="FFFFFF"/>
                </a:solidFill>
              </a14:hiddenFill>
            </a:ext>
          </a:extLst>
        </p:spPr>
      </p:pic>
      <p:sp>
        <p:nvSpPr>
          <p:cNvPr id="74" name="ZoneTexte 73"/>
          <p:cNvSpPr txBox="1"/>
          <p:nvPr/>
        </p:nvSpPr>
        <p:spPr>
          <a:xfrm>
            <a:off x="4158162" y="7540858"/>
            <a:ext cx="867119" cy="261610"/>
          </a:xfrm>
          <a:prstGeom prst="rect">
            <a:avLst/>
          </a:prstGeom>
          <a:noFill/>
        </p:spPr>
        <p:txBody>
          <a:bodyPr wrap="none" rtlCol="0">
            <a:spAutoFit/>
          </a:bodyPr>
          <a:lstStyle/>
          <a:p>
            <a:r>
              <a:rPr lang="fr-FR" sz="1100" dirty="0">
                <a:solidFill>
                  <a:schemeClr val="tx1">
                    <a:lumMod val="50000"/>
                    <a:lumOff val="50000"/>
                  </a:schemeClr>
                </a:solidFill>
              </a:rPr>
              <a:t>Word, Excel</a:t>
            </a:r>
            <a:endParaRPr lang="fr-FR" sz="1100" dirty="0"/>
          </a:p>
        </p:txBody>
      </p:sp>
      <p:sp>
        <p:nvSpPr>
          <p:cNvPr id="76" name="ZoneTexte 75"/>
          <p:cNvSpPr txBox="1"/>
          <p:nvPr/>
        </p:nvSpPr>
        <p:spPr>
          <a:xfrm>
            <a:off x="4158162" y="7806170"/>
            <a:ext cx="1019686" cy="261610"/>
          </a:xfrm>
          <a:prstGeom prst="rect">
            <a:avLst/>
          </a:prstGeom>
          <a:noFill/>
        </p:spPr>
        <p:txBody>
          <a:bodyPr wrap="none" rtlCol="0">
            <a:spAutoFit/>
          </a:bodyPr>
          <a:lstStyle/>
          <a:p>
            <a:r>
              <a:rPr lang="fr-FR" sz="1100" dirty="0">
                <a:solidFill>
                  <a:schemeClr val="tx1">
                    <a:lumMod val="50000"/>
                    <a:lumOff val="50000"/>
                  </a:schemeClr>
                </a:solidFill>
              </a:rPr>
              <a:t>Windows, OSX</a:t>
            </a:r>
            <a:endParaRPr lang="fr-FR" sz="1100" dirty="0"/>
          </a:p>
        </p:txBody>
      </p:sp>
      <p:sp>
        <p:nvSpPr>
          <p:cNvPr id="78" name="ZoneTexte 77"/>
          <p:cNvSpPr txBox="1"/>
          <p:nvPr/>
        </p:nvSpPr>
        <p:spPr>
          <a:xfrm>
            <a:off x="4146818" y="8070825"/>
            <a:ext cx="877163" cy="261610"/>
          </a:xfrm>
          <a:prstGeom prst="rect">
            <a:avLst/>
          </a:prstGeom>
          <a:noFill/>
        </p:spPr>
        <p:txBody>
          <a:bodyPr wrap="none" rtlCol="0">
            <a:spAutoFit/>
          </a:bodyPr>
          <a:lstStyle/>
          <a:p>
            <a:r>
              <a:rPr lang="fr-FR" sz="1100" dirty="0">
                <a:solidFill>
                  <a:schemeClr val="tx1">
                    <a:lumMod val="50000"/>
                    <a:lumOff val="50000"/>
                  </a:schemeClr>
                </a:solidFill>
              </a:rPr>
              <a:t>PHP / HTML</a:t>
            </a:r>
            <a:endParaRPr lang="fr-FR" sz="1100" dirty="0"/>
          </a:p>
        </p:txBody>
      </p:sp>
      <p:sp>
        <p:nvSpPr>
          <p:cNvPr id="80" name="ZoneTexte 79"/>
          <p:cNvSpPr txBox="1"/>
          <p:nvPr/>
        </p:nvSpPr>
        <p:spPr>
          <a:xfrm>
            <a:off x="4158162" y="8338553"/>
            <a:ext cx="885028" cy="261610"/>
          </a:xfrm>
          <a:prstGeom prst="rect">
            <a:avLst/>
          </a:prstGeom>
          <a:noFill/>
        </p:spPr>
        <p:txBody>
          <a:bodyPr wrap="none" rtlCol="0">
            <a:spAutoFit/>
          </a:bodyPr>
          <a:lstStyle/>
          <a:p>
            <a:r>
              <a:rPr lang="fr-FR" sz="1100" dirty="0">
                <a:solidFill>
                  <a:schemeClr val="tx1">
                    <a:lumMod val="50000"/>
                    <a:lumOff val="50000"/>
                  </a:schemeClr>
                </a:solidFill>
              </a:rPr>
              <a:t>Power Point</a:t>
            </a:r>
            <a:endParaRPr lang="fr-FR" sz="1100" dirty="0"/>
          </a:p>
        </p:txBody>
      </p:sp>
      <p:sp>
        <p:nvSpPr>
          <p:cNvPr id="81" name="Rectangle 80"/>
          <p:cNvSpPr/>
          <p:nvPr/>
        </p:nvSpPr>
        <p:spPr>
          <a:xfrm>
            <a:off x="5546294" y="7632520"/>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2" name="Rectangle 81"/>
          <p:cNvSpPr/>
          <p:nvPr/>
        </p:nvSpPr>
        <p:spPr>
          <a:xfrm>
            <a:off x="5393894" y="7632520"/>
            <a:ext cx="1256328" cy="88900"/>
          </a:xfrm>
          <a:prstGeom prst="rect">
            <a:avLst/>
          </a:prstGeom>
          <a:solidFill>
            <a:srgbClr val="0071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3" name="Rectangle 82"/>
          <p:cNvSpPr/>
          <p:nvPr/>
        </p:nvSpPr>
        <p:spPr>
          <a:xfrm>
            <a:off x="5533593" y="7897832"/>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4" name="Rectangle 83"/>
          <p:cNvSpPr/>
          <p:nvPr/>
        </p:nvSpPr>
        <p:spPr>
          <a:xfrm>
            <a:off x="5533593" y="8186705"/>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5" name="Rectangle 84"/>
          <p:cNvSpPr/>
          <p:nvPr/>
        </p:nvSpPr>
        <p:spPr>
          <a:xfrm>
            <a:off x="5530407" y="8453032"/>
            <a:ext cx="1256328" cy="88900"/>
          </a:xfrm>
          <a:prstGeom prst="rect">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6" name="Rectangle 85"/>
          <p:cNvSpPr/>
          <p:nvPr/>
        </p:nvSpPr>
        <p:spPr>
          <a:xfrm>
            <a:off x="5393894" y="7897832"/>
            <a:ext cx="865013" cy="88900"/>
          </a:xfrm>
          <a:prstGeom prst="rect">
            <a:avLst/>
          </a:prstGeom>
          <a:solidFill>
            <a:srgbClr val="0071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7" name="Rectangle 86"/>
          <p:cNvSpPr/>
          <p:nvPr/>
        </p:nvSpPr>
        <p:spPr>
          <a:xfrm>
            <a:off x="5393894" y="8186157"/>
            <a:ext cx="1139620" cy="88900"/>
          </a:xfrm>
          <a:prstGeom prst="rect">
            <a:avLst/>
          </a:prstGeom>
          <a:solidFill>
            <a:srgbClr val="0071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8" name="Rectangle 87"/>
          <p:cNvSpPr/>
          <p:nvPr/>
        </p:nvSpPr>
        <p:spPr>
          <a:xfrm>
            <a:off x="5393894" y="8453885"/>
            <a:ext cx="1029777" cy="88900"/>
          </a:xfrm>
          <a:prstGeom prst="rect">
            <a:avLst/>
          </a:prstGeom>
          <a:solidFill>
            <a:srgbClr val="0071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0" name="ZoneTexte 89"/>
          <p:cNvSpPr txBox="1"/>
          <p:nvPr/>
        </p:nvSpPr>
        <p:spPr>
          <a:xfrm>
            <a:off x="1413113" y="7534740"/>
            <a:ext cx="761747" cy="261610"/>
          </a:xfrm>
          <a:prstGeom prst="rect">
            <a:avLst/>
          </a:prstGeom>
          <a:noFill/>
        </p:spPr>
        <p:txBody>
          <a:bodyPr wrap="none" rtlCol="0">
            <a:spAutoFit/>
          </a:bodyPr>
          <a:lstStyle/>
          <a:p>
            <a:r>
              <a:rPr lang="de-DE" sz="1100" dirty="0"/>
              <a:t>Italienisch</a:t>
            </a:r>
            <a:endParaRPr lang="fr-FR" sz="1100" dirty="0"/>
          </a:p>
        </p:txBody>
      </p:sp>
      <p:sp>
        <p:nvSpPr>
          <p:cNvPr id="92" name="ZoneTexte 91"/>
          <p:cNvSpPr txBox="1"/>
          <p:nvPr/>
        </p:nvSpPr>
        <p:spPr>
          <a:xfrm>
            <a:off x="1413113" y="7800052"/>
            <a:ext cx="843501" cy="261610"/>
          </a:xfrm>
          <a:prstGeom prst="rect">
            <a:avLst/>
          </a:prstGeom>
          <a:noFill/>
        </p:spPr>
        <p:txBody>
          <a:bodyPr wrap="none" rtlCol="0">
            <a:spAutoFit/>
          </a:bodyPr>
          <a:lstStyle/>
          <a:p>
            <a:r>
              <a:rPr lang="de-DE" sz="1100" dirty="0"/>
              <a:t>Französisch</a:t>
            </a:r>
            <a:endParaRPr lang="fr-FR" sz="1100" dirty="0"/>
          </a:p>
        </p:txBody>
      </p:sp>
      <p:sp>
        <p:nvSpPr>
          <p:cNvPr id="94" name="ZoneTexte 93"/>
          <p:cNvSpPr txBox="1"/>
          <p:nvPr/>
        </p:nvSpPr>
        <p:spPr>
          <a:xfrm>
            <a:off x="1401769" y="8064707"/>
            <a:ext cx="644728" cy="261610"/>
          </a:xfrm>
          <a:prstGeom prst="rect">
            <a:avLst/>
          </a:prstGeom>
          <a:noFill/>
        </p:spPr>
        <p:txBody>
          <a:bodyPr wrap="none" rtlCol="0">
            <a:spAutoFit/>
          </a:bodyPr>
          <a:lstStyle/>
          <a:p>
            <a:r>
              <a:rPr lang="de-DE" sz="1100" dirty="0"/>
              <a:t>Englisch</a:t>
            </a:r>
            <a:endParaRPr lang="fr-FR" sz="1100" dirty="0"/>
          </a:p>
        </p:txBody>
      </p:sp>
      <p:sp>
        <p:nvSpPr>
          <p:cNvPr id="96" name="ZoneTexte 95"/>
          <p:cNvSpPr txBox="1"/>
          <p:nvPr/>
        </p:nvSpPr>
        <p:spPr>
          <a:xfrm>
            <a:off x="1413113" y="8332435"/>
            <a:ext cx="987244" cy="261610"/>
          </a:xfrm>
          <a:prstGeom prst="rect">
            <a:avLst/>
          </a:prstGeom>
          <a:noFill/>
        </p:spPr>
        <p:txBody>
          <a:bodyPr wrap="none" rtlCol="0">
            <a:spAutoFit/>
          </a:bodyPr>
          <a:lstStyle/>
          <a:p>
            <a:r>
              <a:rPr lang="fr-FR" sz="1100" dirty="0" err="1">
                <a:solidFill>
                  <a:schemeClr val="tx1">
                    <a:lumMod val="50000"/>
                    <a:lumOff val="50000"/>
                  </a:schemeClr>
                </a:solidFill>
              </a:rPr>
              <a:t>Mindmapping</a:t>
            </a:r>
            <a:endParaRPr lang="fr-FR" sz="1100" dirty="0"/>
          </a:p>
        </p:txBody>
      </p:sp>
      <p:sp>
        <p:nvSpPr>
          <p:cNvPr id="97" name="Rectangle 96"/>
          <p:cNvSpPr/>
          <p:nvPr/>
        </p:nvSpPr>
        <p:spPr>
          <a:xfrm>
            <a:off x="2801245" y="7626402"/>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8" name="Rectangle 97"/>
          <p:cNvSpPr/>
          <p:nvPr/>
        </p:nvSpPr>
        <p:spPr>
          <a:xfrm>
            <a:off x="2648845" y="7626402"/>
            <a:ext cx="1256328" cy="88900"/>
          </a:xfrm>
          <a:prstGeom prst="rect">
            <a:avLst/>
          </a:prstGeom>
          <a:solidFill>
            <a:srgbClr val="0071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9" name="Rectangle 98"/>
          <p:cNvSpPr/>
          <p:nvPr/>
        </p:nvSpPr>
        <p:spPr>
          <a:xfrm>
            <a:off x="2788544" y="7891714"/>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0" name="Rectangle 99"/>
          <p:cNvSpPr/>
          <p:nvPr/>
        </p:nvSpPr>
        <p:spPr>
          <a:xfrm>
            <a:off x="2788544" y="8180587"/>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1" name="Rectangle 100"/>
          <p:cNvSpPr/>
          <p:nvPr/>
        </p:nvSpPr>
        <p:spPr>
          <a:xfrm>
            <a:off x="2785358" y="8446914"/>
            <a:ext cx="1256328" cy="88900"/>
          </a:xfrm>
          <a:prstGeom prst="rect">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2" name="Rectangle 101"/>
          <p:cNvSpPr/>
          <p:nvPr/>
        </p:nvSpPr>
        <p:spPr>
          <a:xfrm>
            <a:off x="2648845" y="7891714"/>
            <a:ext cx="865013" cy="88900"/>
          </a:xfrm>
          <a:prstGeom prst="rect">
            <a:avLst/>
          </a:prstGeom>
          <a:solidFill>
            <a:srgbClr val="0071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3" name="Rectangle 102"/>
          <p:cNvSpPr/>
          <p:nvPr/>
        </p:nvSpPr>
        <p:spPr>
          <a:xfrm>
            <a:off x="2648845" y="8180039"/>
            <a:ext cx="1139620" cy="88900"/>
          </a:xfrm>
          <a:prstGeom prst="rect">
            <a:avLst/>
          </a:prstGeom>
          <a:solidFill>
            <a:srgbClr val="0071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4" name="Rectangle 103"/>
          <p:cNvSpPr/>
          <p:nvPr/>
        </p:nvSpPr>
        <p:spPr>
          <a:xfrm>
            <a:off x="2648845" y="8447767"/>
            <a:ext cx="1029777" cy="88900"/>
          </a:xfrm>
          <a:prstGeom prst="rect">
            <a:avLst/>
          </a:prstGeom>
          <a:solidFill>
            <a:srgbClr val="0071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 name="Rectangle 1"/>
          <p:cNvSpPr/>
          <p:nvPr/>
        </p:nvSpPr>
        <p:spPr>
          <a:xfrm>
            <a:off x="1413113" y="7171526"/>
            <a:ext cx="1301447" cy="307777"/>
          </a:xfrm>
          <a:prstGeom prst="rect">
            <a:avLst/>
          </a:prstGeom>
        </p:spPr>
        <p:txBody>
          <a:bodyPr wrap="none">
            <a:spAutoFit/>
          </a:bodyPr>
          <a:lstStyle/>
          <a:p>
            <a:pPr lvl="0" fontAlgn="base">
              <a:spcBef>
                <a:spcPct val="0"/>
              </a:spcBef>
              <a:spcAft>
                <a:spcPct val="0"/>
              </a:spcAft>
            </a:pPr>
            <a:r>
              <a:rPr lang="de-DE" sz="1400" i="1" dirty="0">
                <a:solidFill>
                  <a:srgbClr val="0071C0"/>
                </a:solidFill>
                <a:ea typeface="ＭＳ Ｐゴシック" charset="0"/>
                <a:cs typeface="Calibri"/>
              </a:rPr>
              <a:t>KOMPETENZEN</a:t>
            </a:r>
            <a:endParaRPr lang="fr-FR" sz="1400" i="1" dirty="0">
              <a:solidFill>
                <a:srgbClr val="0071C0"/>
              </a:solidFill>
              <a:ea typeface="ＭＳ Ｐゴシック" charset="0"/>
              <a:cs typeface="Calibri"/>
            </a:endParaRPr>
          </a:p>
        </p:txBody>
      </p:sp>
    </p:spTree>
    <p:extLst>
      <p:ext uri="{BB962C8B-B14F-4D97-AF65-F5344CB8AC3E}">
        <p14:creationId xmlns:p14="http://schemas.microsoft.com/office/powerpoint/2010/main" val="2954539817"/>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TotalTime>
  <Words>257</Words>
  <Application>Microsoft Macintosh PowerPoint</Application>
  <PresentationFormat>Affichage à l'écran (4:3)</PresentationFormat>
  <Paragraphs>39</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Calibri</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14</cp:revision>
  <dcterms:created xsi:type="dcterms:W3CDTF">2015-06-12T11:28:10Z</dcterms:created>
  <dcterms:modified xsi:type="dcterms:W3CDTF">2020-08-26T10:39:09Z</dcterms:modified>
</cp:coreProperties>
</file>