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7562850" cy="10688638"/>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496733-D4BE-284C-9A7E-A8DE75374F40}" v="30" dt="2020-08-26T10:34:22.0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p:scale>
          <a:sx n="120" d="100"/>
          <a:sy n="120" d="100"/>
        </p:scale>
        <p:origin x="2544" y="-2608"/>
      </p:cViewPr>
      <p:guideLst>
        <p:guide orient="horz" pos="3367"/>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xel Maille" userId="065ad68c099279a8" providerId="LiveId" clId="{DD496733-D4BE-284C-9A7E-A8DE75374F40}"/>
    <pc:docChg chg="modSld">
      <pc:chgData name="Axel Maille" userId="065ad68c099279a8" providerId="LiveId" clId="{DD496733-D4BE-284C-9A7E-A8DE75374F40}" dt="2020-08-26T10:34:30.311" v="183" actId="1076"/>
      <pc:docMkLst>
        <pc:docMk/>
      </pc:docMkLst>
      <pc:sldChg chg="modSp mod">
        <pc:chgData name="Axel Maille" userId="065ad68c099279a8" providerId="LiveId" clId="{DD496733-D4BE-284C-9A7E-A8DE75374F40}" dt="2020-08-26T10:34:30.311" v="183" actId="1076"/>
        <pc:sldMkLst>
          <pc:docMk/>
          <pc:sldMk cId="1821364649" sldId="256"/>
        </pc:sldMkLst>
        <pc:spChg chg="mod">
          <ac:chgData name="Axel Maille" userId="065ad68c099279a8" providerId="LiveId" clId="{DD496733-D4BE-284C-9A7E-A8DE75374F40}" dt="2020-08-26T10:25:29.420" v="3" actId="20577"/>
          <ac:spMkLst>
            <pc:docMk/>
            <pc:sldMk cId="1821364649" sldId="256"/>
            <ac:spMk id="5" creationId="{00000000-0000-0000-0000-000000000000}"/>
          </ac:spMkLst>
        </pc:spChg>
        <pc:spChg chg="mod">
          <ac:chgData name="Axel Maille" userId="065ad68c099279a8" providerId="LiveId" clId="{DD496733-D4BE-284C-9A7E-A8DE75374F40}" dt="2020-08-26T10:25:42.286" v="6" actId="6549"/>
          <ac:spMkLst>
            <pc:docMk/>
            <pc:sldMk cId="1821364649" sldId="256"/>
            <ac:spMk id="6" creationId="{00000000-0000-0000-0000-000000000000}"/>
          </ac:spMkLst>
        </pc:spChg>
        <pc:spChg chg="mod">
          <ac:chgData name="Axel Maille" userId="065ad68c099279a8" providerId="LiveId" clId="{DD496733-D4BE-284C-9A7E-A8DE75374F40}" dt="2020-08-26T10:26:09.572" v="70" actId="20577"/>
          <ac:spMkLst>
            <pc:docMk/>
            <pc:sldMk cId="1821364649" sldId="256"/>
            <ac:spMk id="7" creationId="{00000000-0000-0000-0000-000000000000}"/>
          </ac:spMkLst>
        </pc:spChg>
        <pc:spChg chg="mod">
          <ac:chgData name="Axel Maille" userId="065ad68c099279a8" providerId="LiveId" clId="{DD496733-D4BE-284C-9A7E-A8DE75374F40}" dt="2020-08-26T10:26:28.520" v="71"/>
          <ac:spMkLst>
            <pc:docMk/>
            <pc:sldMk cId="1821364649" sldId="256"/>
            <ac:spMk id="8" creationId="{00000000-0000-0000-0000-000000000000}"/>
          </ac:spMkLst>
        </pc:spChg>
        <pc:spChg chg="mod">
          <ac:chgData name="Axel Maille" userId="065ad68c099279a8" providerId="LiveId" clId="{DD496733-D4BE-284C-9A7E-A8DE75374F40}" dt="2020-08-26T10:27:04.148" v="80" actId="20577"/>
          <ac:spMkLst>
            <pc:docMk/>
            <pc:sldMk cId="1821364649" sldId="256"/>
            <ac:spMk id="9" creationId="{00000000-0000-0000-0000-000000000000}"/>
          </ac:spMkLst>
        </pc:spChg>
        <pc:spChg chg="mod">
          <ac:chgData name="Axel Maille" userId="065ad68c099279a8" providerId="LiveId" clId="{DD496733-D4BE-284C-9A7E-A8DE75374F40}" dt="2020-08-26T10:28:30.642" v="102" actId="1076"/>
          <ac:spMkLst>
            <pc:docMk/>
            <pc:sldMk cId="1821364649" sldId="256"/>
            <ac:spMk id="11" creationId="{00000000-0000-0000-0000-000000000000}"/>
          </ac:spMkLst>
        </pc:spChg>
        <pc:spChg chg="mod">
          <ac:chgData name="Axel Maille" userId="065ad68c099279a8" providerId="LiveId" clId="{DD496733-D4BE-284C-9A7E-A8DE75374F40}" dt="2020-08-26T10:28:23.795" v="100"/>
          <ac:spMkLst>
            <pc:docMk/>
            <pc:sldMk cId="1821364649" sldId="256"/>
            <ac:spMk id="13" creationId="{00000000-0000-0000-0000-000000000000}"/>
          </ac:spMkLst>
        </pc:spChg>
        <pc:spChg chg="mod">
          <ac:chgData name="Axel Maille" userId="065ad68c099279a8" providerId="LiveId" clId="{DD496733-D4BE-284C-9A7E-A8DE75374F40}" dt="2020-08-26T10:28:36.571" v="103"/>
          <ac:spMkLst>
            <pc:docMk/>
            <pc:sldMk cId="1821364649" sldId="256"/>
            <ac:spMk id="14" creationId="{00000000-0000-0000-0000-000000000000}"/>
          </ac:spMkLst>
        </pc:spChg>
        <pc:spChg chg="mod">
          <ac:chgData name="Axel Maille" userId="065ad68c099279a8" providerId="LiveId" clId="{DD496733-D4BE-284C-9A7E-A8DE75374F40}" dt="2020-08-26T10:28:58.587" v="107" actId="207"/>
          <ac:spMkLst>
            <pc:docMk/>
            <pc:sldMk cId="1821364649" sldId="256"/>
            <ac:spMk id="86" creationId="{00000000-0000-0000-0000-000000000000}"/>
          </ac:spMkLst>
        </pc:spChg>
        <pc:spChg chg="mod">
          <ac:chgData name="Axel Maille" userId="065ad68c099279a8" providerId="LiveId" clId="{DD496733-D4BE-284C-9A7E-A8DE75374F40}" dt="2020-08-26T10:28:28.077" v="101" actId="14100"/>
          <ac:spMkLst>
            <pc:docMk/>
            <pc:sldMk cId="1821364649" sldId="256"/>
            <ac:spMk id="88" creationId="{00000000-0000-0000-0000-000000000000}"/>
          </ac:spMkLst>
        </pc:spChg>
        <pc:spChg chg="mod">
          <ac:chgData name="Axel Maille" userId="065ad68c099279a8" providerId="LiveId" clId="{DD496733-D4BE-284C-9A7E-A8DE75374F40}" dt="2020-08-26T10:34:16.581" v="181"/>
          <ac:spMkLst>
            <pc:docMk/>
            <pc:sldMk cId="1821364649" sldId="256"/>
            <ac:spMk id="93" creationId="{00000000-0000-0000-0000-000000000000}"/>
          </ac:spMkLst>
        </pc:spChg>
        <pc:spChg chg="mod">
          <ac:chgData name="Axel Maille" userId="065ad68c099279a8" providerId="LiveId" clId="{DD496733-D4BE-284C-9A7E-A8DE75374F40}" dt="2020-08-26T10:34:11.680" v="180"/>
          <ac:spMkLst>
            <pc:docMk/>
            <pc:sldMk cId="1821364649" sldId="256"/>
            <ac:spMk id="94" creationId="{00000000-0000-0000-0000-000000000000}"/>
          </ac:spMkLst>
        </pc:spChg>
        <pc:spChg chg="mod">
          <ac:chgData name="Axel Maille" userId="065ad68c099279a8" providerId="LiveId" clId="{DD496733-D4BE-284C-9A7E-A8DE75374F40}" dt="2020-08-26T10:34:06.688" v="179"/>
          <ac:spMkLst>
            <pc:docMk/>
            <pc:sldMk cId="1821364649" sldId="256"/>
            <ac:spMk id="95" creationId="{00000000-0000-0000-0000-000000000000}"/>
          </ac:spMkLst>
        </pc:spChg>
        <pc:spChg chg="mod">
          <ac:chgData name="Axel Maille" userId="065ad68c099279a8" providerId="LiveId" clId="{DD496733-D4BE-284C-9A7E-A8DE75374F40}" dt="2020-08-26T10:34:30.311" v="183" actId="1076"/>
          <ac:spMkLst>
            <pc:docMk/>
            <pc:sldMk cId="1821364649" sldId="256"/>
            <ac:spMk id="96" creationId="{00000000-0000-0000-0000-000000000000}"/>
          </ac:spMkLst>
        </pc:spChg>
        <pc:graphicFrameChg chg="mod modGraphic">
          <ac:chgData name="Axel Maille" userId="065ad68c099279a8" providerId="LiveId" clId="{DD496733-D4BE-284C-9A7E-A8DE75374F40}" dt="2020-08-26T10:29:49.763" v="124"/>
          <ac:graphicFrameMkLst>
            <pc:docMk/>
            <pc:sldMk cId="1821364649" sldId="256"/>
            <ac:graphicFrameMk id="10" creationId="{00000000-0000-0000-0000-000000000000}"/>
          </ac:graphicFrameMkLst>
        </pc:graphicFrameChg>
        <pc:graphicFrameChg chg="mod modGraphic">
          <ac:chgData name="Axel Maille" userId="065ad68c099279a8" providerId="LiveId" clId="{DD496733-D4BE-284C-9A7E-A8DE75374F40}" dt="2020-08-26T10:30:03.503" v="128" actId="2165"/>
          <ac:graphicFrameMkLst>
            <pc:docMk/>
            <pc:sldMk cId="1821364649" sldId="256"/>
            <ac:graphicFrameMk id="12" creationId="{00000000-0000-0000-0000-000000000000}"/>
          </ac:graphicFrameMkLst>
        </pc:graphicFrameChg>
        <pc:graphicFrameChg chg="mod modGraphic">
          <ac:chgData name="Axel Maille" userId="065ad68c099279a8" providerId="LiveId" clId="{DD496733-D4BE-284C-9A7E-A8DE75374F40}" dt="2020-08-26T10:30:38.639" v="172"/>
          <ac:graphicFrameMkLst>
            <pc:docMk/>
            <pc:sldMk cId="1821364649" sldId="256"/>
            <ac:graphicFrameMk id="41" creationId="{00000000-0000-0000-0000-000000000000}"/>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67214" y="3320407"/>
            <a:ext cx="6428423" cy="2291129"/>
          </a:xfrm>
        </p:spPr>
        <p:txBody>
          <a:bodyPr/>
          <a:lstStyle/>
          <a:p>
            <a:r>
              <a:rPr lang="fr-FR"/>
              <a:t>Cliquez et modifiez le titre</a:t>
            </a:r>
          </a:p>
        </p:txBody>
      </p:sp>
      <p:sp>
        <p:nvSpPr>
          <p:cNvPr id="3" name="Sous-titre 2"/>
          <p:cNvSpPr>
            <a:spLocks noGrp="1"/>
          </p:cNvSpPr>
          <p:nvPr>
            <p:ph type="subTitle" idx="1"/>
          </p:nvPr>
        </p:nvSpPr>
        <p:spPr>
          <a:xfrm>
            <a:off x="1134428" y="6056895"/>
            <a:ext cx="5293995" cy="2731541"/>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561B18BC-F494-A241-9623-D500CCA349E6}" type="datetimeFigureOut">
              <a:rPr lang="fr-FR" smtClean="0"/>
              <a:t>26/08/2020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23387EF-BF1F-2F4D-9C17-0C60A7C0838A}" type="slidenum">
              <a:rPr lang="fr-FR" smtClean="0"/>
              <a:t>‹N°›</a:t>
            </a:fld>
            <a:endParaRPr lang="fr-FR"/>
          </a:p>
        </p:txBody>
      </p:sp>
    </p:spTree>
    <p:extLst>
      <p:ext uri="{BB962C8B-B14F-4D97-AF65-F5344CB8AC3E}">
        <p14:creationId xmlns:p14="http://schemas.microsoft.com/office/powerpoint/2010/main" val="2261403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561B18BC-F494-A241-9623-D500CCA349E6}" type="datetimeFigureOut">
              <a:rPr lang="fr-FR" smtClean="0"/>
              <a:t>26/08/2020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23387EF-BF1F-2F4D-9C17-0C60A7C0838A}" type="slidenum">
              <a:rPr lang="fr-FR" smtClean="0"/>
              <a:t>‹N°›</a:t>
            </a:fld>
            <a:endParaRPr lang="fr-FR"/>
          </a:p>
        </p:txBody>
      </p:sp>
    </p:spTree>
    <p:extLst>
      <p:ext uri="{BB962C8B-B14F-4D97-AF65-F5344CB8AC3E}">
        <p14:creationId xmlns:p14="http://schemas.microsoft.com/office/powerpoint/2010/main" val="23754802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535084" y="668040"/>
            <a:ext cx="1407530" cy="1421440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312493" y="668040"/>
            <a:ext cx="4096544" cy="1421440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561B18BC-F494-A241-9623-D500CCA349E6}" type="datetimeFigureOut">
              <a:rPr lang="fr-FR" smtClean="0"/>
              <a:t>26/08/2020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23387EF-BF1F-2F4D-9C17-0C60A7C0838A}" type="slidenum">
              <a:rPr lang="fr-FR" smtClean="0"/>
              <a:t>‹N°›</a:t>
            </a:fld>
            <a:endParaRPr lang="fr-FR"/>
          </a:p>
        </p:txBody>
      </p:sp>
    </p:spTree>
    <p:extLst>
      <p:ext uri="{BB962C8B-B14F-4D97-AF65-F5344CB8AC3E}">
        <p14:creationId xmlns:p14="http://schemas.microsoft.com/office/powerpoint/2010/main" val="1556022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561B18BC-F494-A241-9623-D500CCA349E6}" type="datetimeFigureOut">
              <a:rPr lang="fr-FR" smtClean="0"/>
              <a:t>26/08/2020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23387EF-BF1F-2F4D-9C17-0C60A7C0838A}" type="slidenum">
              <a:rPr lang="fr-FR" smtClean="0"/>
              <a:t>‹N°›</a:t>
            </a:fld>
            <a:endParaRPr lang="fr-FR"/>
          </a:p>
        </p:txBody>
      </p:sp>
    </p:spTree>
    <p:extLst>
      <p:ext uri="{BB962C8B-B14F-4D97-AF65-F5344CB8AC3E}">
        <p14:creationId xmlns:p14="http://schemas.microsoft.com/office/powerpoint/2010/main" val="1699958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97413" y="6868441"/>
            <a:ext cx="6428423" cy="2122882"/>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597413" y="4530301"/>
            <a:ext cx="6428423" cy="233813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561B18BC-F494-A241-9623-D500CCA349E6}" type="datetimeFigureOut">
              <a:rPr lang="fr-FR" smtClean="0"/>
              <a:t>26/08/2020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23387EF-BF1F-2F4D-9C17-0C60A7C0838A}" type="slidenum">
              <a:rPr lang="fr-FR" smtClean="0"/>
              <a:t>‹N°›</a:t>
            </a:fld>
            <a:endParaRPr lang="fr-FR"/>
          </a:p>
        </p:txBody>
      </p:sp>
    </p:spTree>
    <p:extLst>
      <p:ext uri="{BB962C8B-B14F-4D97-AF65-F5344CB8AC3E}">
        <p14:creationId xmlns:p14="http://schemas.microsoft.com/office/powerpoint/2010/main" val="543968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312493"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190577"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561B18BC-F494-A241-9623-D500CCA349E6}" type="datetimeFigureOut">
              <a:rPr lang="fr-FR" smtClean="0"/>
              <a:t>26/08/2020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23387EF-BF1F-2F4D-9C17-0C60A7C0838A}" type="slidenum">
              <a:rPr lang="fr-FR" smtClean="0"/>
              <a:t>‹N°›</a:t>
            </a:fld>
            <a:endParaRPr lang="fr-FR"/>
          </a:p>
        </p:txBody>
      </p:sp>
    </p:spTree>
    <p:extLst>
      <p:ext uri="{BB962C8B-B14F-4D97-AF65-F5344CB8AC3E}">
        <p14:creationId xmlns:p14="http://schemas.microsoft.com/office/powerpoint/2010/main" val="3279387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78143" y="428041"/>
            <a:ext cx="6806565" cy="1781440"/>
          </a:xfr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378143" y="2392573"/>
            <a:ext cx="3341572"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78143" y="3389684"/>
            <a:ext cx="3341572"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841823" y="2392573"/>
            <a:ext cx="3342885"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841823" y="3389684"/>
            <a:ext cx="3342885"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561B18BC-F494-A241-9623-D500CCA349E6}" type="datetimeFigureOut">
              <a:rPr lang="fr-FR" smtClean="0"/>
              <a:t>26/08/2020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23387EF-BF1F-2F4D-9C17-0C60A7C0838A}" type="slidenum">
              <a:rPr lang="fr-FR" smtClean="0"/>
              <a:t>‹N°›</a:t>
            </a:fld>
            <a:endParaRPr lang="fr-FR"/>
          </a:p>
        </p:txBody>
      </p:sp>
    </p:spTree>
    <p:extLst>
      <p:ext uri="{BB962C8B-B14F-4D97-AF65-F5344CB8AC3E}">
        <p14:creationId xmlns:p14="http://schemas.microsoft.com/office/powerpoint/2010/main" val="2394703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561B18BC-F494-A241-9623-D500CCA349E6}" type="datetimeFigureOut">
              <a:rPr lang="fr-FR" smtClean="0"/>
              <a:t>26/08/2020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23387EF-BF1F-2F4D-9C17-0C60A7C0838A}" type="slidenum">
              <a:rPr lang="fr-FR" smtClean="0"/>
              <a:t>‹N°›</a:t>
            </a:fld>
            <a:endParaRPr lang="fr-FR"/>
          </a:p>
        </p:txBody>
      </p:sp>
    </p:spTree>
    <p:extLst>
      <p:ext uri="{BB962C8B-B14F-4D97-AF65-F5344CB8AC3E}">
        <p14:creationId xmlns:p14="http://schemas.microsoft.com/office/powerpoint/2010/main" val="716715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61B18BC-F494-A241-9623-D500CCA349E6}" type="datetimeFigureOut">
              <a:rPr lang="fr-FR" smtClean="0"/>
              <a:t>26/08/2020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23387EF-BF1F-2F4D-9C17-0C60A7C0838A}" type="slidenum">
              <a:rPr lang="fr-FR" smtClean="0"/>
              <a:t>‹N°›</a:t>
            </a:fld>
            <a:endParaRPr lang="fr-FR"/>
          </a:p>
        </p:txBody>
      </p:sp>
    </p:spTree>
    <p:extLst>
      <p:ext uri="{BB962C8B-B14F-4D97-AF65-F5344CB8AC3E}">
        <p14:creationId xmlns:p14="http://schemas.microsoft.com/office/powerpoint/2010/main" val="4046080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78143" y="425566"/>
            <a:ext cx="2488126" cy="181113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2956864" y="425567"/>
            <a:ext cx="4227843" cy="912245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78143" y="2236697"/>
            <a:ext cx="2488126" cy="73113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561B18BC-F494-A241-9623-D500CCA349E6}" type="datetimeFigureOut">
              <a:rPr lang="fr-FR" smtClean="0"/>
              <a:t>26/08/2020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23387EF-BF1F-2F4D-9C17-0C60A7C0838A}" type="slidenum">
              <a:rPr lang="fr-FR" smtClean="0"/>
              <a:t>‹N°›</a:t>
            </a:fld>
            <a:endParaRPr lang="fr-FR"/>
          </a:p>
        </p:txBody>
      </p:sp>
    </p:spTree>
    <p:extLst>
      <p:ext uri="{BB962C8B-B14F-4D97-AF65-F5344CB8AC3E}">
        <p14:creationId xmlns:p14="http://schemas.microsoft.com/office/powerpoint/2010/main" val="2156160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2372" y="7482047"/>
            <a:ext cx="4537710" cy="88329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482372" y="955049"/>
            <a:ext cx="4537710" cy="64131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482372" y="8365344"/>
            <a:ext cx="4537710" cy="12544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561B18BC-F494-A241-9623-D500CCA349E6}" type="datetimeFigureOut">
              <a:rPr lang="fr-FR" smtClean="0"/>
              <a:t>26/08/2020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23387EF-BF1F-2F4D-9C17-0C60A7C0838A}" type="slidenum">
              <a:rPr lang="fr-FR" smtClean="0"/>
              <a:t>‹N°›</a:t>
            </a:fld>
            <a:endParaRPr lang="fr-FR"/>
          </a:p>
        </p:txBody>
      </p:sp>
    </p:spTree>
    <p:extLst>
      <p:ext uri="{BB962C8B-B14F-4D97-AF65-F5344CB8AC3E}">
        <p14:creationId xmlns:p14="http://schemas.microsoft.com/office/powerpoint/2010/main" val="281706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78143" y="428041"/>
            <a:ext cx="6806565" cy="178144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378143" y="2494016"/>
            <a:ext cx="6806565" cy="705400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78143" y="9906785"/>
            <a:ext cx="1764665" cy="569071"/>
          </a:xfrm>
          <a:prstGeom prst="rect">
            <a:avLst/>
          </a:prstGeom>
        </p:spPr>
        <p:txBody>
          <a:bodyPr vert="horz" lIns="91440" tIns="45720" rIns="91440" bIns="45720" rtlCol="0" anchor="ctr"/>
          <a:lstStyle>
            <a:lvl1pPr algn="l">
              <a:defRPr sz="1200">
                <a:solidFill>
                  <a:schemeClr val="tx1">
                    <a:tint val="75000"/>
                  </a:schemeClr>
                </a:solidFill>
              </a:defRPr>
            </a:lvl1pPr>
          </a:lstStyle>
          <a:p>
            <a:fld id="{561B18BC-F494-A241-9623-D500CCA349E6}" type="datetimeFigureOut">
              <a:rPr lang="fr-FR" smtClean="0"/>
              <a:t>26/08/2020</a:t>
            </a:fld>
            <a:endParaRPr lang="fr-FR"/>
          </a:p>
        </p:txBody>
      </p:sp>
      <p:sp>
        <p:nvSpPr>
          <p:cNvPr id="5" name="Espace réservé du pied de page 4"/>
          <p:cNvSpPr>
            <a:spLocks noGrp="1"/>
          </p:cNvSpPr>
          <p:nvPr>
            <p:ph type="ftr" sz="quarter" idx="3"/>
          </p:nvPr>
        </p:nvSpPr>
        <p:spPr>
          <a:xfrm>
            <a:off x="2583974" y="9906785"/>
            <a:ext cx="2394903" cy="5690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420043" y="9906785"/>
            <a:ext cx="1764665" cy="569071"/>
          </a:xfrm>
          <a:prstGeom prst="rect">
            <a:avLst/>
          </a:prstGeom>
        </p:spPr>
        <p:txBody>
          <a:bodyPr vert="horz" lIns="91440" tIns="45720" rIns="91440" bIns="45720" rtlCol="0" anchor="ctr"/>
          <a:lstStyle>
            <a:lvl1pPr algn="r">
              <a:defRPr sz="1200">
                <a:solidFill>
                  <a:schemeClr val="tx1">
                    <a:tint val="75000"/>
                  </a:schemeClr>
                </a:solidFill>
              </a:defRPr>
            </a:lvl1pPr>
          </a:lstStyle>
          <a:p>
            <a:fld id="{823387EF-BF1F-2F4D-9C17-0C60A7C0838A}" type="slidenum">
              <a:rPr lang="fr-FR" smtClean="0"/>
              <a:t>‹N°›</a:t>
            </a:fld>
            <a:endParaRPr lang="fr-FR"/>
          </a:p>
        </p:txBody>
      </p:sp>
    </p:spTree>
    <p:extLst>
      <p:ext uri="{BB962C8B-B14F-4D97-AF65-F5344CB8AC3E}">
        <p14:creationId xmlns:p14="http://schemas.microsoft.com/office/powerpoint/2010/main" val="4742771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Rectangle 91"/>
          <p:cNvSpPr/>
          <p:nvPr/>
        </p:nvSpPr>
        <p:spPr>
          <a:xfrm rot="16200000">
            <a:off x="2486052" y="3423433"/>
            <a:ext cx="7506991" cy="646331"/>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1" name="Rectangle 90"/>
          <p:cNvSpPr/>
          <p:nvPr/>
        </p:nvSpPr>
        <p:spPr>
          <a:xfrm>
            <a:off x="592179" y="9146235"/>
            <a:ext cx="2074821" cy="71319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0" name="Rectangle 89"/>
          <p:cNvSpPr/>
          <p:nvPr/>
        </p:nvSpPr>
        <p:spPr>
          <a:xfrm>
            <a:off x="1494381" y="7725431"/>
            <a:ext cx="2074821" cy="713195"/>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9" name="Rectangle 88"/>
          <p:cNvSpPr/>
          <p:nvPr/>
        </p:nvSpPr>
        <p:spPr>
          <a:xfrm>
            <a:off x="22784" y="5967808"/>
            <a:ext cx="2074821" cy="713195"/>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8" name="Rectangle 87"/>
          <p:cNvSpPr/>
          <p:nvPr/>
        </p:nvSpPr>
        <p:spPr>
          <a:xfrm>
            <a:off x="721298" y="3544208"/>
            <a:ext cx="2736159" cy="447582"/>
          </a:xfrm>
          <a:prstGeom prst="rect">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7" name="Rectangle 86"/>
          <p:cNvSpPr/>
          <p:nvPr/>
        </p:nvSpPr>
        <p:spPr>
          <a:xfrm>
            <a:off x="161503" y="2259766"/>
            <a:ext cx="2505497" cy="646331"/>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4" name="Image 3"/>
          <p:cNvPicPr>
            <a:picLocks noChangeAspect="1"/>
          </p:cNvPicPr>
          <p:nvPr/>
        </p:nvPicPr>
        <p:blipFill rotWithShape="1">
          <a:blip r:embed="rId2"/>
          <a:srcRect l="-10119" r="8929"/>
          <a:stretch/>
        </p:blipFill>
        <p:spPr>
          <a:xfrm>
            <a:off x="-296332" y="0"/>
            <a:ext cx="2963332" cy="1954579"/>
          </a:xfrm>
          <a:prstGeom prst="rect">
            <a:avLst/>
          </a:prstGeom>
        </p:spPr>
      </p:pic>
      <p:sp>
        <p:nvSpPr>
          <p:cNvPr id="5" name="ZoneTexte 4"/>
          <p:cNvSpPr txBox="1"/>
          <p:nvPr/>
        </p:nvSpPr>
        <p:spPr>
          <a:xfrm>
            <a:off x="2859293" y="14747"/>
            <a:ext cx="2666307" cy="769441"/>
          </a:xfrm>
          <a:prstGeom prst="rect">
            <a:avLst/>
          </a:prstGeom>
          <a:noFill/>
        </p:spPr>
        <p:txBody>
          <a:bodyPr wrap="none" rtlCol="0">
            <a:spAutoFit/>
          </a:bodyPr>
          <a:lstStyle/>
          <a:p>
            <a:r>
              <a:rPr lang="fr-FR" sz="4400" b="1" dirty="0"/>
              <a:t>Jean </a:t>
            </a:r>
            <a:r>
              <a:rPr lang="fr-FR" sz="4400" b="1" dirty="0">
                <a:solidFill>
                  <a:schemeClr val="tx2"/>
                </a:solidFill>
              </a:rPr>
              <a:t>OTTO</a:t>
            </a:r>
          </a:p>
        </p:txBody>
      </p:sp>
      <p:sp>
        <p:nvSpPr>
          <p:cNvPr id="6" name="ZoneTexte 5"/>
          <p:cNvSpPr txBox="1"/>
          <p:nvPr/>
        </p:nvSpPr>
        <p:spPr>
          <a:xfrm>
            <a:off x="2859293" y="784188"/>
            <a:ext cx="1538050" cy="400110"/>
          </a:xfrm>
          <a:prstGeom prst="rect">
            <a:avLst/>
          </a:prstGeom>
          <a:noFill/>
        </p:spPr>
        <p:txBody>
          <a:bodyPr wrap="none" rtlCol="0">
            <a:spAutoFit/>
          </a:bodyPr>
          <a:lstStyle/>
          <a:p>
            <a:r>
              <a:rPr lang="de-DE" sz="2000" dirty="0"/>
              <a:t>Positionstitel</a:t>
            </a:r>
            <a:endParaRPr lang="fr-FR" sz="2000" dirty="0"/>
          </a:p>
        </p:txBody>
      </p:sp>
      <p:sp>
        <p:nvSpPr>
          <p:cNvPr id="7" name="ZoneTexte 6"/>
          <p:cNvSpPr txBox="1"/>
          <p:nvPr/>
        </p:nvSpPr>
        <p:spPr>
          <a:xfrm>
            <a:off x="2859293" y="1245853"/>
            <a:ext cx="2872966" cy="738664"/>
          </a:xfrm>
          <a:prstGeom prst="rect">
            <a:avLst/>
          </a:prstGeom>
          <a:noFill/>
        </p:spPr>
        <p:txBody>
          <a:bodyPr wrap="none" rtlCol="0">
            <a:spAutoFit/>
          </a:bodyPr>
          <a:lstStyle/>
          <a:p>
            <a:r>
              <a:rPr lang="fr-FR" sz="1400" dirty="0">
                <a:solidFill>
                  <a:srgbClr val="1F497D"/>
                </a:solidFill>
              </a:rPr>
              <a:t>15 </a:t>
            </a:r>
            <a:r>
              <a:rPr lang="fr-FR" sz="1400" dirty="0" err="1">
                <a:solidFill>
                  <a:srgbClr val="1F497D"/>
                </a:solidFill>
              </a:rPr>
              <a:t>Lorem</a:t>
            </a:r>
            <a:r>
              <a:rPr lang="fr-FR" sz="1400" dirty="0">
                <a:solidFill>
                  <a:srgbClr val="1F497D"/>
                </a:solidFill>
              </a:rPr>
              <a:t> </a:t>
            </a:r>
            <a:r>
              <a:rPr lang="fr-FR" sz="1400" dirty="0" err="1">
                <a:solidFill>
                  <a:srgbClr val="1F497D"/>
                </a:solidFill>
              </a:rPr>
              <a:t>Ipsum</a:t>
            </a:r>
            <a:r>
              <a:rPr lang="fr-FR" sz="1400" dirty="0">
                <a:solidFill>
                  <a:srgbClr val="1F497D"/>
                </a:solidFill>
              </a:rPr>
              <a:t> </a:t>
            </a:r>
            <a:r>
              <a:rPr lang="fr-FR" sz="1400" dirty="0" err="1">
                <a:solidFill>
                  <a:srgbClr val="1F497D"/>
                </a:solidFill>
              </a:rPr>
              <a:t>Dolor</a:t>
            </a:r>
            <a:r>
              <a:rPr lang="fr-FR" sz="1400" dirty="0">
                <a:solidFill>
                  <a:srgbClr val="1F497D"/>
                </a:solidFill>
              </a:rPr>
              <a:t> 0000 Berlin</a:t>
            </a:r>
          </a:p>
          <a:p>
            <a:r>
              <a:rPr lang="fr-FR" sz="1400" dirty="0">
                <a:solidFill>
                  <a:srgbClr val="1F497D"/>
                </a:solidFill>
              </a:rPr>
              <a:t>Tel : 123 456 789  Mob : 123 456 789</a:t>
            </a:r>
          </a:p>
          <a:p>
            <a:r>
              <a:rPr lang="fr-FR" sz="1400" dirty="0">
                <a:solidFill>
                  <a:srgbClr val="1F497D"/>
                </a:solidFill>
              </a:rPr>
              <a:t>Mail: </a:t>
            </a:r>
            <a:r>
              <a:rPr lang="fr-FR" sz="1400" dirty="0" err="1">
                <a:solidFill>
                  <a:srgbClr val="1F497D"/>
                </a:solidFill>
              </a:rPr>
              <a:t>mail@mail.com</a:t>
            </a:r>
            <a:endParaRPr lang="fr-FR" sz="1400" dirty="0">
              <a:solidFill>
                <a:srgbClr val="1F497D"/>
              </a:solidFill>
            </a:endParaRPr>
          </a:p>
        </p:txBody>
      </p:sp>
      <p:sp>
        <p:nvSpPr>
          <p:cNvPr id="8" name="ZoneTexte 7"/>
          <p:cNvSpPr txBox="1"/>
          <p:nvPr/>
        </p:nvSpPr>
        <p:spPr>
          <a:xfrm>
            <a:off x="2859293" y="2582932"/>
            <a:ext cx="4568718" cy="769441"/>
          </a:xfrm>
          <a:prstGeom prst="rect">
            <a:avLst/>
          </a:prstGeom>
          <a:noFill/>
        </p:spPr>
        <p:txBody>
          <a:bodyPr wrap="square" rtlCol="0">
            <a:spAutoFit/>
          </a:bodyPr>
          <a:lstStyle/>
          <a:p>
            <a:r>
              <a:rPr lang="de-DE" sz="1100" dirty="0"/>
              <a:t>Beschreiben Sie in wenigen Zeilen Ihren beruflichen Hintergrund, Ihre Schlüsselqualifikationen für die Position und Ihre Karriereziele. Dies ist eigentlich eine Einführung in Ihr Anschreiben. Sie können sie als Aufzählungszeichen oder als Klartext darstellen.</a:t>
            </a:r>
          </a:p>
        </p:txBody>
      </p:sp>
      <p:sp>
        <p:nvSpPr>
          <p:cNvPr id="9" name="ZoneTexte 8"/>
          <p:cNvSpPr txBox="1"/>
          <p:nvPr/>
        </p:nvSpPr>
        <p:spPr>
          <a:xfrm>
            <a:off x="1995021" y="2259766"/>
            <a:ext cx="671979" cy="646331"/>
          </a:xfrm>
          <a:prstGeom prst="rect">
            <a:avLst/>
          </a:prstGeom>
          <a:noFill/>
        </p:spPr>
        <p:txBody>
          <a:bodyPr wrap="none" rtlCol="0">
            <a:spAutoFit/>
          </a:bodyPr>
          <a:lstStyle/>
          <a:p>
            <a:pPr algn="r"/>
            <a:r>
              <a:rPr lang="fr-FR" dirty="0"/>
              <a:t>PRO</a:t>
            </a:r>
          </a:p>
          <a:p>
            <a:pPr algn="r"/>
            <a:r>
              <a:rPr lang="fr-FR" dirty="0"/>
              <a:t>ZIELE</a:t>
            </a:r>
          </a:p>
        </p:txBody>
      </p:sp>
      <p:graphicFrame>
        <p:nvGraphicFramePr>
          <p:cNvPr id="10" name="Tableau 9"/>
          <p:cNvGraphicFramePr>
            <a:graphicFrameLocks noGrp="1"/>
          </p:cNvGraphicFramePr>
          <p:nvPr>
            <p:extLst>
              <p:ext uri="{D42A27DB-BD31-4B8C-83A1-F6EECF244321}">
                <p14:modId xmlns:p14="http://schemas.microsoft.com/office/powerpoint/2010/main" val="2669170583"/>
              </p:ext>
            </p:extLst>
          </p:nvPr>
        </p:nvGraphicFramePr>
        <p:xfrm>
          <a:off x="2859294" y="3689582"/>
          <a:ext cx="4302728" cy="2118360"/>
        </p:xfrm>
        <a:graphic>
          <a:graphicData uri="http://schemas.openxmlformats.org/drawingml/2006/table">
            <a:tbl>
              <a:tblPr firstRow="1" bandRow="1">
                <a:tableStyleId>{5C22544A-7EE6-4342-B048-85BDC9FD1C3A}</a:tableStyleId>
              </a:tblPr>
              <a:tblGrid>
                <a:gridCol w="4302728">
                  <a:extLst>
                    <a:ext uri="{9D8B030D-6E8A-4147-A177-3AD203B41FA5}">
                      <a16:colId xmlns:a16="http://schemas.microsoft.com/office/drawing/2014/main" val="20000"/>
                    </a:ext>
                  </a:extLst>
                </a:gridCol>
              </a:tblGrid>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100" b="1" i="0" kern="1200" noProof="0" dirty="0">
                          <a:solidFill>
                            <a:schemeClr val="accent1"/>
                          </a:solidFill>
                          <a:effectLst/>
                          <a:latin typeface="Calibri"/>
                          <a:ea typeface="+mn-ea"/>
                          <a:cs typeface="Calibri"/>
                        </a:rPr>
                        <a:t>FIRMEN | POSITIONSTITEL | </a:t>
                      </a:r>
                    </a:p>
                    <a:p>
                      <a:pPr marL="0" marR="0" lvl="0" indent="0" algn="l" defTabSz="457200" rtl="0" eaLnBrk="1" fontAlgn="auto" latinLnBrk="0" hangingPunct="1">
                        <a:lnSpc>
                          <a:spcPct val="100000"/>
                        </a:lnSpc>
                        <a:spcBef>
                          <a:spcPts val="0"/>
                        </a:spcBef>
                        <a:spcAft>
                          <a:spcPts val="0"/>
                        </a:spcAft>
                        <a:buClrTx/>
                        <a:buSzTx/>
                        <a:buFontTx/>
                        <a:buNone/>
                        <a:tabLst/>
                        <a:defRPr/>
                      </a:pPr>
                      <a:r>
                        <a:rPr lang="fr-FR" sz="1100" b="0" i="0" kern="1200" baseline="0" noProof="0" dirty="0" err="1">
                          <a:solidFill>
                            <a:srgbClr val="000000"/>
                          </a:solidFill>
                          <a:effectLst/>
                          <a:latin typeface="Calibri"/>
                          <a:ea typeface="+mn-ea"/>
                          <a:cs typeface="Calibri"/>
                        </a:rPr>
                        <a:t>Beschreiben</a:t>
                      </a:r>
                      <a:r>
                        <a:rPr lang="fr-FR" sz="1100" b="0" i="0" kern="1200" baseline="0" noProof="0" dirty="0">
                          <a:solidFill>
                            <a:srgbClr val="000000"/>
                          </a:solidFill>
                          <a:effectLst/>
                          <a:latin typeface="Calibri"/>
                          <a:ea typeface="+mn-ea"/>
                          <a:cs typeface="Calibri"/>
                        </a:rPr>
                        <a:t> </a:t>
                      </a:r>
                      <a:r>
                        <a:rPr lang="fr-FR" sz="1100" b="0" i="0" kern="1200" baseline="0" noProof="0" dirty="0" err="1">
                          <a:solidFill>
                            <a:srgbClr val="000000"/>
                          </a:solidFill>
                          <a:effectLst/>
                          <a:latin typeface="Calibri"/>
                          <a:ea typeface="+mn-ea"/>
                          <a:cs typeface="Calibri"/>
                        </a:rPr>
                        <a:t>Sie</a:t>
                      </a:r>
                      <a:r>
                        <a:rPr lang="fr-FR" sz="1100" b="0" i="0" kern="1200" baseline="0" noProof="0" dirty="0">
                          <a:solidFill>
                            <a:srgbClr val="000000"/>
                          </a:solidFill>
                          <a:effectLst/>
                          <a:latin typeface="Calibri"/>
                          <a:ea typeface="+mn-ea"/>
                          <a:cs typeface="Calibri"/>
                        </a:rPr>
                        <a:t> die </a:t>
                      </a:r>
                      <a:r>
                        <a:rPr lang="fr-FR" sz="1100" b="0" i="0" kern="1200" baseline="0" noProof="0" dirty="0" err="1">
                          <a:solidFill>
                            <a:srgbClr val="000000"/>
                          </a:solidFill>
                          <a:effectLst/>
                          <a:latin typeface="Calibri"/>
                          <a:ea typeface="+mn-ea"/>
                          <a:cs typeface="Calibri"/>
                        </a:rPr>
                        <a:t>Positionen</a:t>
                      </a:r>
                      <a:r>
                        <a:rPr lang="fr-FR" sz="1100" b="0" i="0" kern="1200" baseline="0" noProof="0" dirty="0">
                          <a:solidFill>
                            <a:srgbClr val="000000"/>
                          </a:solidFill>
                          <a:effectLst/>
                          <a:latin typeface="Calibri"/>
                          <a:ea typeface="+mn-ea"/>
                          <a:cs typeface="Calibri"/>
                        </a:rPr>
                        <a:t>, die </a:t>
                      </a:r>
                      <a:r>
                        <a:rPr lang="fr-FR" sz="1100" b="0" i="0" kern="1200" baseline="0" noProof="0" dirty="0" err="1">
                          <a:solidFill>
                            <a:srgbClr val="000000"/>
                          </a:solidFill>
                          <a:effectLst/>
                          <a:latin typeface="Calibri"/>
                          <a:ea typeface="+mn-ea"/>
                          <a:cs typeface="Calibri"/>
                        </a:rPr>
                        <a:t>Sie</a:t>
                      </a:r>
                      <a:r>
                        <a:rPr lang="fr-FR" sz="1100" b="0" i="0" kern="1200" baseline="0" noProof="0" dirty="0">
                          <a:solidFill>
                            <a:srgbClr val="000000"/>
                          </a:solidFill>
                          <a:effectLst/>
                          <a:latin typeface="Calibri"/>
                          <a:ea typeface="+mn-ea"/>
                          <a:cs typeface="Calibri"/>
                        </a:rPr>
                        <a:t> hier </a:t>
                      </a:r>
                      <a:r>
                        <a:rPr lang="fr-FR" sz="1100" b="0" i="0" kern="1200" baseline="0" noProof="0" dirty="0" err="1">
                          <a:solidFill>
                            <a:srgbClr val="000000"/>
                          </a:solidFill>
                          <a:effectLst/>
                          <a:latin typeface="Calibri"/>
                          <a:ea typeface="+mn-ea"/>
                          <a:cs typeface="Calibri"/>
                        </a:rPr>
                        <a:t>innehatten</a:t>
                      </a:r>
                      <a:r>
                        <a:rPr lang="fr-FR" sz="1100" b="0" i="0" kern="1200" baseline="0" noProof="0" dirty="0">
                          <a:solidFill>
                            <a:srgbClr val="000000"/>
                          </a:solidFill>
                          <a:effectLst/>
                          <a:latin typeface="Calibri"/>
                          <a:ea typeface="+mn-ea"/>
                          <a:cs typeface="Calibri"/>
                        </a:rPr>
                        <a:t>. </a:t>
                      </a:r>
                      <a:r>
                        <a:rPr lang="fr-FR" sz="1100" b="0" i="0" kern="1200" baseline="0" noProof="0" dirty="0" err="1">
                          <a:solidFill>
                            <a:srgbClr val="000000"/>
                          </a:solidFill>
                          <a:effectLst/>
                          <a:latin typeface="Calibri"/>
                          <a:ea typeface="+mn-ea"/>
                          <a:cs typeface="Calibri"/>
                        </a:rPr>
                        <a:t>Beschreiben</a:t>
                      </a:r>
                      <a:r>
                        <a:rPr lang="fr-FR" sz="1100" b="0" i="0" kern="1200" baseline="0" noProof="0" dirty="0">
                          <a:solidFill>
                            <a:srgbClr val="000000"/>
                          </a:solidFill>
                          <a:effectLst/>
                          <a:latin typeface="Calibri"/>
                          <a:ea typeface="+mn-ea"/>
                          <a:cs typeface="Calibri"/>
                        </a:rPr>
                        <a:t> </a:t>
                      </a:r>
                      <a:r>
                        <a:rPr lang="fr-FR" sz="1100" b="0" i="0" kern="1200" baseline="0" noProof="0" dirty="0" err="1">
                          <a:solidFill>
                            <a:srgbClr val="000000"/>
                          </a:solidFill>
                          <a:effectLst/>
                          <a:latin typeface="Calibri"/>
                          <a:ea typeface="+mn-ea"/>
                          <a:cs typeface="Calibri"/>
                        </a:rPr>
                        <a:t>Sie</a:t>
                      </a:r>
                      <a:r>
                        <a:rPr lang="fr-FR" sz="1100" b="0" i="0" kern="1200" baseline="0" noProof="0" dirty="0">
                          <a:solidFill>
                            <a:srgbClr val="000000"/>
                          </a:solidFill>
                          <a:effectLst/>
                          <a:latin typeface="Calibri"/>
                          <a:ea typeface="+mn-ea"/>
                          <a:cs typeface="Calibri"/>
                        </a:rPr>
                        <a:t> </a:t>
                      </a:r>
                      <a:r>
                        <a:rPr lang="fr-FR" sz="1100" b="0" i="0" kern="1200" baseline="0" noProof="0" dirty="0" err="1">
                          <a:solidFill>
                            <a:srgbClr val="000000"/>
                          </a:solidFill>
                          <a:effectLst/>
                          <a:latin typeface="Calibri"/>
                          <a:ea typeface="+mn-ea"/>
                          <a:cs typeface="Calibri"/>
                        </a:rPr>
                        <a:t>auch</a:t>
                      </a:r>
                      <a:r>
                        <a:rPr lang="fr-FR" sz="1100" b="0" i="0" kern="1200" baseline="0" noProof="0" dirty="0">
                          <a:solidFill>
                            <a:srgbClr val="000000"/>
                          </a:solidFill>
                          <a:effectLst/>
                          <a:latin typeface="Calibri"/>
                          <a:ea typeface="+mn-ea"/>
                          <a:cs typeface="Calibri"/>
                        </a:rPr>
                        <a:t> </a:t>
                      </a:r>
                      <a:r>
                        <a:rPr lang="fr-FR" sz="1100" b="0" i="0" kern="1200" baseline="0" noProof="0" dirty="0" err="1">
                          <a:solidFill>
                            <a:srgbClr val="000000"/>
                          </a:solidFill>
                          <a:effectLst/>
                          <a:latin typeface="Calibri"/>
                          <a:ea typeface="+mn-ea"/>
                          <a:cs typeface="Calibri"/>
                        </a:rPr>
                        <a:t>Ihre</a:t>
                      </a:r>
                      <a:r>
                        <a:rPr lang="fr-FR" sz="1100" b="0" i="0" kern="1200" baseline="0" noProof="0" dirty="0">
                          <a:solidFill>
                            <a:srgbClr val="000000"/>
                          </a:solidFill>
                          <a:effectLst/>
                          <a:latin typeface="Calibri"/>
                          <a:ea typeface="+mn-ea"/>
                          <a:cs typeface="Calibri"/>
                        </a:rPr>
                        <a:t> </a:t>
                      </a:r>
                      <a:r>
                        <a:rPr lang="fr-FR" sz="1100" b="0" i="0" kern="1200" baseline="0" noProof="0" dirty="0" err="1">
                          <a:solidFill>
                            <a:srgbClr val="000000"/>
                          </a:solidFill>
                          <a:effectLst/>
                          <a:latin typeface="Calibri"/>
                          <a:ea typeface="+mn-ea"/>
                          <a:cs typeface="Calibri"/>
                        </a:rPr>
                        <a:t>Aufgaben</a:t>
                      </a:r>
                      <a:r>
                        <a:rPr lang="fr-FR" sz="1100" b="0" i="0" kern="1200" baseline="0" noProof="0" dirty="0">
                          <a:solidFill>
                            <a:srgbClr val="000000"/>
                          </a:solidFill>
                          <a:effectLst/>
                          <a:latin typeface="Calibri"/>
                          <a:ea typeface="+mn-ea"/>
                          <a:cs typeface="Calibri"/>
                        </a:rPr>
                        <a:t> </a:t>
                      </a:r>
                      <a:r>
                        <a:rPr lang="fr-FR" sz="1100" b="0" i="0" kern="1200" baseline="0" noProof="0" dirty="0" err="1">
                          <a:solidFill>
                            <a:srgbClr val="000000"/>
                          </a:solidFill>
                          <a:effectLst/>
                          <a:latin typeface="Calibri"/>
                          <a:ea typeface="+mn-ea"/>
                          <a:cs typeface="Calibri"/>
                        </a:rPr>
                        <a:t>und</a:t>
                      </a:r>
                      <a:r>
                        <a:rPr lang="fr-FR" sz="1100" b="0" i="0" kern="1200" baseline="0" noProof="0" dirty="0">
                          <a:solidFill>
                            <a:srgbClr val="000000"/>
                          </a:solidFill>
                          <a:effectLst/>
                          <a:latin typeface="Calibri"/>
                          <a:ea typeface="+mn-ea"/>
                          <a:cs typeface="Calibri"/>
                        </a:rPr>
                        <a:t> die </a:t>
                      </a:r>
                      <a:r>
                        <a:rPr lang="fr-FR" sz="1100" b="0" i="0" kern="1200" baseline="0" noProof="0" dirty="0" err="1">
                          <a:solidFill>
                            <a:srgbClr val="000000"/>
                          </a:solidFill>
                          <a:effectLst/>
                          <a:latin typeface="Calibri"/>
                          <a:ea typeface="+mn-ea"/>
                          <a:cs typeface="Calibri"/>
                        </a:rPr>
                        <a:t>Anzahl</a:t>
                      </a:r>
                      <a:r>
                        <a:rPr lang="fr-FR" sz="1100" b="0" i="0" kern="1200" baseline="0" noProof="0" dirty="0">
                          <a:solidFill>
                            <a:srgbClr val="000000"/>
                          </a:solidFill>
                          <a:effectLst/>
                          <a:latin typeface="Calibri"/>
                          <a:ea typeface="+mn-ea"/>
                          <a:cs typeface="Calibri"/>
                        </a:rPr>
                        <a:t> der </a:t>
                      </a:r>
                      <a:r>
                        <a:rPr lang="fr-FR" sz="1100" b="0" i="0" kern="1200" baseline="0" noProof="0" dirty="0" err="1">
                          <a:solidFill>
                            <a:srgbClr val="000000"/>
                          </a:solidFill>
                          <a:effectLst/>
                          <a:latin typeface="Calibri"/>
                          <a:ea typeface="+mn-ea"/>
                          <a:cs typeface="Calibri"/>
                        </a:rPr>
                        <a:t>Personen</a:t>
                      </a:r>
                      <a:r>
                        <a:rPr lang="fr-FR" sz="1100" b="0" i="0" kern="1200" baseline="0" noProof="0" dirty="0">
                          <a:solidFill>
                            <a:srgbClr val="000000"/>
                          </a:solidFill>
                          <a:effectLst/>
                          <a:latin typeface="Calibri"/>
                          <a:ea typeface="+mn-ea"/>
                          <a:cs typeface="Calibri"/>
                        </a:rPr>
                        <a:t>, die </a:t>
                      </a:r>
                      <a:r>
                        <a:rPr lang="fr-FR" sz="1100" b="0" i="0" kern="1200" baseline="0" noProof="0" dirty="0" err="1">
                          <a:solidFill>
                            <a:srgbClr val="000000"/>
                          </a:solidFill>
                          <a:effectLst/>
                          <a:latin typeface="Calibri"/>
                          <a:ea typeface="+mn-ea"/>
                          <a:cs typeface="Calibri"/>
                        </a:rPr>
                        <a:t>Sie</a:t>
                      </a:r>
                      <a:r>
                        <a:rPr lang="fr-FR" sz="1100" b="0" i="0" kern="1200" baseline="0" noProof="0" dirty="0">
                          <a:solidFill>
                            <a:srgbClr val="000000"/>
                          </a:solidFill>
                          <a:effectLst/>
                          <a:latin typeface="Calibri"/>
                          <a:ea typeface="+mn-ea"/>
                          <a:cs typeface="Calibri"/>
                        </a:rPr>
                        <a:t> </a:t>
                      </a:r>
                      <a:r>
                        <a:rPr lang="fr-FR" sz="1100" b="0" i="0" kern="1200" baseline="0" noProof="0" dirty="0" err="1">
                          <a:solidFill>
                            <a:srgbClr val="000000"/>
                          </a:solidFill>
                          <a:effectLst/>
                          <a:latin typeface="Calibri"/>
                          <a:ea typeface="+mn-ea"/>
                          <a:cs typeface="Calibri"/>
                        </a:rPr>
                        <a:t>beaufsichtigen</a:t>
                      </a:r>
                      <a:r>
                        <a:rPr lang="fr-FR" sz="1100" b="0" i="0" kern="1200" baseline="0" noProof="0" dirty="0">
                          <a:solidFill>
                            <a:srgbClr val="000000"/>
                          </a:solidFill>
                          <a:effectLst/>
                          <a:latin typeface="Calibri"/>
                          <a:ea typeface="+mn-ea"/>
                          <a:cs typeface="Calibri"/>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lang="fr-FR" sz="1100" b="0" i="0" kern="1200" baseline="0" noProof="0" dirty="0">
                        <a:solidFill>
                          <a:srgbClr val="000000"/>
                        </a:solidFill>
                        <a:effectLst/>
                        <a:latin typeface="Calibri"/>
                        <a:ea typeface="+mn-ea"/>
                        <a:cs typeface="Calibri"/>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de-DE" sz="1100" b="1" i="0" u="none" strike="noStrike" kern="1200" cap="none" spc="0" normalizeH="0" baseline="0" noProof="0" dirty="0">
                          <a:ln>
                            <a:noFill/>
                          </a:ln>
                          <a:solidFill>
                            <a:srgbClr val="4F81BD"/>
                          </a:solidFill>
                          <a:effectLst/>
                          <a:uLnTx/>
                          <a:uFillTx/>
                          <a:latin typeface="Calibri"/>
                          <a:ea typeface="+mn-ea"/>
                          <a:cs typeface="Calibri"/>
                        </a:rPr>
                        <a:t>FIRMEN | POSITIONSTITEL |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srgbClr val="000000"/>
                          </a:solidFill>
                          <a:effectLst/>
                          <a:uLnTx/>
                          <a:uFillTx/>
                          <a:latin typeface="Calibri"/>
                          <a:ea typeface="+mn-ea"/>
                          <a:cs typeface="Calibri"/>
                        </a:rPr>
                        <a:t>Beschreiben</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Sie</a:t>
                      </a:r>
                      <a:r>
                        <a:rPr kumimoji="0" lang="fr-FR" sz="1100" b="0" i="0" u="none" strike="noStrike" kern="1200" cap="none" spc="0" normalizeH="0" baseline="0" noProof="0" dirty="0">
                          <a:ln>
                            <a:noFill/>
                          </a:ln>
                          <a:solidFill>
                            <a:srgbClr val="000000"/>
                          </a:solidFill>
                          <a:effectLst/>
                          <a:uLnTx/>
                          <a:uFillTx/>
                          <a:latin typeface="Calibri"/>
                          <a:ea typeface="+mn-ea"/>
                          <a:cs typeface="Calibri"/>
                        </a:rPr>
                        <a:t> die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Positionen</a:t>
                      </a:r>
                      <a:r>
                        <a:rPr kumimoji="0" lang="fr-FR" sz="1100" b="0" i="0" u="none" strike="noStrike" kern="1200" cap="none" spc="0" normalizeH="0" baseline="0" noProof="0" dirty="0">
                          <a:ln>
                            <a:noFill/>
                          </a:ln>
                          <a:solidFill>
                            <a:srgbClr val="000000"/>
                          </a:solidFill>
                          <a:effectLst/>
                          <a:uLnTx/>
                          <a:uFillTx/>
                          <a:latin typeface="Calibri"/>
                          <a:ea typeface="+mn-ea"/>
                          <a:cs typeface="Calibri"/>
                        </a:rPr>
                        <a:t>, die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Sie</a:t>
                      </a:r>
                      <a:r>
                        <a:rPr kumimoji="0" lang="fr-FR" sz="1100" b="0" i="0" u="none" strike="noStrike" kern="1200" cap="none" spc="0" normalizeH="0" baseline="0" noProof="0" dirty="0">
                          <a:ln>
                            <a:noFill/>
                          </a:ln>
                          <a:solidFill>
                            <a:srgbClr val="000000"/>
                          </a:solidFill>
                          <a:effectLst/>
                          <a:uLnTx/>
                          <a:uFillTx/>
                          <a:latin typeface="Calibri"/>
                          <a:ea typeface="+mn-ea"/>
                          <a:cs typeface="Calibri"/>
                        </a:rPr>
                        <a:t> hier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innehatten</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Beschreiben</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Sie</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auch</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Ihre</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Aufgaben</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und</a:t>
                      </a:r>
                      <a:r>
                        <a:rPr kumimoji="0" lang="fr-FR" sz="1100" b="0" i="0" u="none" strike="noStrike" kern="1200" cap="none" spc="0" normalizeH="0" baseline="0" noProof="0" dirty="0">
                          <a:ln>
                            <a:noFill/>
                          </a:ln>
                          <a:solidFill>
                            <a:srgbClr val="000000"/>
                          </a:solidFill>
                          <a:effectLst/>
                          <a:uLnTx/>
                          <a:uFillTx/>
                          <a:latin typeface="Calibri"/>
                          <a:ea typeface="+mn-ea"/>
                          <a:cs typeface="Calibri"/>
                        </a:rPr>
                        <a:t> die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Anzahl</a:t>
                      </a:r>
                      <a:r>
                        <a:rPr kumimoji="0" lang="fr-FR" sz="1100" b="0" i="0" u="none" strike="noStrike" kern="1200" cap="none" spc="0" normalizeH="0" baseline="0" noProof="0" dirty="0">
                          <a:ln>
                            <a:noFill/>
                          </a:ln>
                          <a:solidFill>
                            <a:srgbClr val="000000"/>
                          </a:solidFill>
                          <a:effectLst/>
                          <a:uLnTx/>
                          <a:uFillTx/>
                          <a:latin typeface="Calibri"/>
                          <a:ea typeface="+mn-ea"/>
                          <a:cs typeface="Calibri"/>
                        </a:rPr>
                        <a:t> der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Personen</a:t>
                      </a:r>
                      <a:r>
                        <a:rPr kumimoji="0" lang="fr-FR" sz="1100" b="0" i="0" u="none" strike="noStrike" kern="1200" cap="none" spc="0" normalizeH="0" baseline="0" noProof="0" dirty="0">
                          <a:ln>
                            <a:noFill/>
                          </a:ln>
                          <a:solidFill>
                            <a:srgbClr val="000000"/>
                          </a:solidFill>
                          <a:effectLst/>
                          <a:uLnTx/>
                          <a:uFillTx/>
                          <a:latin typeface="Calibri"/>
                          <a:ea typeface="+mn-ea"/>
                          <a:cs typeface="Calibri"/>
                        </a:rPr>
                        <a:t>, die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Sie</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beaufsichtigen</a:t>
                      </a:r>
                      <a:r>
                        <a:rPr kumimoji="0" lang="fr-FR" sz="1100" b="0" i="0" u="none" strike="noStrike" kern="1200" cap="none" spc="0" normalizeH="0" baseline="0" noProof="0" dirty="0">
                          <a:ln>
                            <a:noFill/>
                          </a:ln>
                          <a:solidFill>
                            <a:srgbClr val="000000"/>
                          </a:solidFill>
                          <a:effectLst/>
                          <a:uLnTx/>
                          <a:uFillTx/>
                          <a:latin typeface="Calibri"/>
                          <a:ea typeface="+mn-ea"/>
                          <a:cs typeface="Calibri"/>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a:ln>
                          <a:noFill/>
                        </a:ln>
                        <a:solidFill>
                          <a:srgbClr val="000000"/>
                        </a:solidFill>
                        <a:effectLst/>
                        <a:uLnTx/>
                        <a:uFillTx/>
                        <a:latin typeface="Calibri"/>
                        <a:ea typeface="+mn-ea"/>
                        <a:cs typeface="Calibri"/>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de-DE" sz="1100" b="1" i="0" u="none" strike="noStrike" kern="1200" cap="none" spc="0" normalizeH="0" baseline="0" noProof="0" dirty="0">
                          <a:ln>
                            <a:noFill/>
                          </a:ln>
                          <a:solidFill>
                            <a:srgbClr val="4F81BD"/>
                          </a:solidFill>
                          <a:effectLst/>
                          <a:uLnTx/>
                          <a:uFillTx/>
                          <a:latin typeface="Calibri"/>
                          <a:ea typeface="+mn-ea"/>
                          <a:cs typeface="Calibri"/>
                        </a:rPr>
                        <a:t>FIRMEN | POSITIONSTITEL |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srgbClr val="000000"/>
                          </a:solidFill>
                          <a:effectLst/>
                          <a:uLnTx/>
                          <a:uFillTx/>
                          <a:latin typeface="Calibri"/>
                          <a:ea typeface="+mn-ea"/>
                          <a:cs typeface="Calibri"/>
                        </a:rPr>
                        <a:t>Beschreiben</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Sie</a:t>
                      </a:r>
                      <a:r>
                        <a:rPr kumimoji="0" lang="fr-FR" sz="1100" b="0" i="0" u="none" strike="noStrike" kern="1200" cap="none" spc="0" normalizeH="0" baseline="0" noProof="0" dirty="0">
                          <a:ln>
                            <a:noFill/>
                          </a:ln>
                          <a:solidFill>
                            <a:srgbClr val="000000"/>
                          </a:solidFill>
                          <a:effectLst/>
                          <a:uLnTx/>
                          <a:uFillTx/>
                          <a:latin typeface="Calibri"/>
                          <a:ea typeface="+mn-ea"/>
                          <a:cs typeface="Calibri"/>
                        </a:rPr>
                        <a:t> die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Positionen</a:t>
                      </a:r>
                      <a:r>
                        <a:rPr kumimoji="0" lang="fr-FR" sz="1100" b="0" i="0" u="none" strike="noStrike" kern="1200" cap="none" spc="0" normalizeH="0" baseline="0" noProof="0" dirty="0">
                          <a:ln>
                            <a:noFill/>
                          </a:ln>
                          <a:solidFill>
                            <a:srgbClr val="000000"/>
                          </a:solidFill>
                          <a:effectLst/>
                          <a:uLnTx/>
                          <a:uFillTx/>
                          <a:latin typeface="Calibri"/>
                          <a:ea typeface="+mn-ea"/>
                          <a:cs typeface="Calibri"/>
                        </a:rPr>
                        <a:t>, die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Sie</a:t>
                      </a:r>
                      <a:r>
                        <a:rPr kumimoji="0" lang="fr-FR" sz="1100" b="0" i="0" u="none" strike="noStrike" kern="1200" cap="none" spc="0" normalizeH="0" baseline="0" noProof="0" dirty="0">
                          <a:ln>
                            <a:noFill/>
                          </a:ln>
                          <a:solidFill>
                            <a:srgbClr val="000000"/>
                          </a:solidFill>
                          <a:effectLst/>
                          <a:uLnTx/>
                          <a:uFillTx/>
                          <a:latin typeface="Calibri"/>
                          <a:ea typeface="+mn-ea"/>
                          <a:cs typeface="Calibri"/>
                        </a:rPr>
                        <a:t> hier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innehatten</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Beschreiben</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Sie</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auch</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Ihre</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Aufgaben</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und</a:t>
                      </a:r>
                      <a:r>
                        <a:rPr kumimoji="0" lang="fr-FR" sz="1100" b="0" i="0" u="none" strike="noStrike" kern="1200" cap="none" spc="0" normalizeH="0" baseline="0" noProof="0" dirty="0">
                          <a:ln>
                            <a:noFill/>
                          </a:ln>
                          <a:solidFill>
                            <a:srgbClr val="000000"/>
                          </a:solidFill>
                          <a:effectLst/>
                          <a:uLnTx/>
                          <a:uFillTx/>
                          <a:latin typeface="Calibri"/>
                          <a:ea typeface="+mn-ea"/>
                          <a:cs typeface="Calibri"/>
                        </a:rPr>
                        <a:t> die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Anzahl</a:t>
                      </a:r>
                      <a:r>
                        <a:rPr kumimoji="0" lang="fr-FR" sz="1100" b="0" i="0" u="none" strike="noStrike" kern="1200" cap="none" spc="0" normalizeH="0" baseline="0" noProof="0" dirty="0">
                          <a:ln>
                            <a:noFill/>
                          </a:ln>
                          <a:solidFill>
                            <a:srgbClr val="000000"/>
                          </a:solidFill>
                          <a:effectLst/>
                          <a:uLnTx/>
                          <a:uFillTx/>
                          <a:latin typeface="Calibri"/>
                          <a:ea typeface="+mn-ea"/>
                          <a:cs typeface="Calibri"/>
                        </a:rPr>
                        <a:t> der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Personen</a:t>
                      </a:r>
                      <a:r>
                        <a:rPr kumimoji="0" lang="fr-FR" sz="1100" b="0" i="0" u="none" strike="noStrike" kern="1200" cap="none" spc="0" normalizeH="0" baseline="0" noProof="0" dirty="0">
                          <a:ln>
                            <a:noFill/>
                          </a:ln>
                          <a:solidFill>
                            <a:srgbClr val="000000"/>
                          </a:solidFill>
                          <a:effectLst/>
                          <a:uLnTx/>
                          <a:uFillTx/>
                          <a:latin typeface="Calibri"/>
                          <a:ea typeface="+mn-ea"/>
                          <a:cs typeface="Calibri"/>
                        </a:rPr>
                        <a:t>, die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Sie</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beaufsichtigen</a:t>
                      </a:r>
                      <a:r>
                        <a:rPr kumimoji="0" lang="fr-FR" sz="1100" b="0" i="0" u="none" strike="noStrike" kern="1200" cap="none" spc="0" normalizeH="0" baseline="0" noProof="0" dirty="0">
                          <a:ln>
                            <a:noFill/>
                          </a:ln>
                          <a:solidFill>
                            <a:srgbClr val="000000"/>
                          </a:solidFill>
                          <a:effectLst/>
                          <a:uLnTx/>
                          <a:uFillTx/>
                          <a:latin typeface="Calibri"/>
                          <a:ea typeface="+mn-ea"/>
                          <a:cs typeface="Calibri"/>
                        </a:rPr>
                        <a: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11" name="ZoneTexte 10"/>
          <p:cNvSpPr txBox="1"/>
          <p:nvPr/>
        </p:nvSpPr>
        <p:spPr>
          <a:xfrm>
            <a:off x="400828" y="3613706"/>
            <a:ext cx="2077621" cy="369332"/>
          </a:xfrm>
          <a:prstGeom prst="rect">
            <a:avLst/>
          </a:prstGeom>
          <a:noFill/>
        </p:spPr>
        <p:txBody>
          <a:bodyPr wrap="none" rtlCol="0">
            <a:spAutoFit/>
          </a:bodyPr>
          <a:lstStyle/>
          <a:p>
            <a:pPr algn="r"/>
            <a:r>
              <a:rPr lang="de-DE" dirty="0"/>
              <a:t>BERUFSERFAHRUNG</a:t>
            </a:r>
            <a:endParaRPr lang="fr-FR" dirty="0"/>
          </a:p>
        </p:txBody>
      </p:sp>
      <p:graphicFrame>
        <p:nvGraphicFramePr>
          <p:cNvPr id="12" name="Tableau 11"/>
          <p:cNvGraphicFramePr>
            <a:graphicFrameLocks noGrp="1"/>
          </p:cNvGraphicFramePr>
          <p:nvPr>
            <p:extLst>
              <p:ext uri="{D42A27DB-BD31-4B8C-83A1-F6EECF244321}">
                <p14:modId xmlns:p14="http://schemas.microsoft.com/office/powerpoint/2010/main" val="3107353901"/>
              </p:ext>
            </p:extLst>
          </p:nvPr>
        </p:nvGraphicFramePr>
        <p:xfrm>
          <a:off x="2855307" y="6092555"/>
          <a:ext cx="4568717" cy="1188720"/>
        </p:xfrm>
        <a:graphic>
          <a:graphicData uri="http://schemas.openxmlformats.org/drawingml/2006/table">
            <a:tbl>
              <a:tblPr firstRow="1" bandRow="1">
                <a:tableStyleId>{5C22544A-7EE6-4342-B048-85BDC9FD1C3A}</a:tableStyleId>
              </a:tblPr>
              <a:tblGrid>
                <a:gridCol w="4568717">
                  <a:extLst>
                    <a:ext uri="{9D8B030D-6E8A-4147-A177-3AD203B41FA5}">
                      <a16:colId xmlns:a16="http://schemas.microsoft.com/office/drawing/2014/main" val="20000"/>
                    </a:ext>
                  </a:extLst>
                </a:gridCol>
              </a:tblGrid>
              <a:tr h="16301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de-DE" sz="1100" b="1" i="0" u="none" strike="noStrike" kern="1200" cap="none" spc="0" normalizeH="0" baseline="0" noProof="0" dirty="0">
                          <a:ln>
                            <a:noFill/>
                          </a:ln>
                          <a:solidFill>
                            <a:srgbClr val="4F81BD"/>
                          </a:solidFill>
                          <a:effectLst/>
                          <a:uLnTx/>
                          <a:uFillTx/>
                          <a:latin typeface="Calibri"/>
                          <a:ea typeface="+mn-ea"/>
                          <a:cs typeface="Calibri"/>
                        </a:rPr>
                        <a:t>UNIVERSITÄT </a:t>
                      </a:r>
                      <a:r>
                        <a:rPr kumimoji="0" lang="en-GB" sz="1100" b="1" i="0" u="none" strike="noStrike" kern="1200" cap="none" spc="0" normalizeH="0" baseline="0" noProof="0" dirty="0">
                          <a:ln>
                            <a:noFill/>
                          </a:ln>
                          <a:solidFill>
                            <a:srgbClr val="4F81BD"/>
                          </a:solidFill>
                          <a:effectLst/>
                          <a:uLnTx/>
                          <a:uFillTx/>
                          <a:latin typeface="Calibri"/>
                          <a:ea typeface="+mn-ea"/>
                          <a:cs typeface="Calibri"/>
                        </a:rPr>
                        <a:t>| </a:t>
                      </a:r>
                      <a:r>
                        <a:rPr kumimoji="0" lang="en-US" sz="1100" b="1" i="0" u="none" strike="noStrike" kern="1200" cap="none" spc="0" normalizeH="0" baseline="0" noProof="0" dirty="0">
                          <a:ln>
                            <a:noFill/>
                          </a:ln>
                          <a:solidFill>
                            <a:srgbClr val="4F81BD"/>
                          </a:solidFill>
                          <a:effectLst/>
                          <a:uLnTx/>
                          <a:uFillTx/>
                          <a:latin typeface="Calibri"/>
                          <a:ea typeface="+mn-ea"/>
                          <a:cs typeface="Calibri"/>
                        </a:rPr>
                        <a:t>DIPLOM</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srgbClr val="000000"/>
                          </a:solidFill>
                          <a:effectLst/>
                          <a:uLnTx/>
                          <a:uFillTx/>
                          <a:latin typeface="Calibri"/>
                          <a:ea typeface="+mn-ea"/>
                          <a:cs typeface="Calibri"/>
                        </a:rPr>
                        <a:t>Beschreiben</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Sie</a:t>
                      </a:r>
                      <a:r>
                        <a:rPr kumimoji="0" lang="fr-FR" sz="1100" b="0" i="0" u="none" strike="noStrike" kern="1200" cap="none" spc="0" normalizeH="0" baseline="0" noProof="0" dirty="0">
                          <a:ln>
                            <a:noFill/>
                          </a:ln>
                          <a:solidFill>
                            <a:srgbClr val="000000"/>
                          </a:solidFill>
                          <a:effectLst/>
                          <a:uLnTx/>
                          <a:uFillTx/>
                          <a:latin typeface="Calibri"/>
                          <a:ea typeface="+mn-ea"/>
                          <a:cs typeface="Calibri"/>
                        </a:rPr>
                        <a:t> in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einer</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Zeile</a:t>
                      </a:r>
                      <a:r>
                        <a:rPr kumimoji="0" lang="fr-FR" sz="1100" b="0" i="0" u="none" strike="noStrike" kern="1200" cap="none" spc="0" normalizeH="0" baseline="0" noProof="0" dirty="0">
                          <a:ln>
                            <a:noFill/>
                          </a:ln>
                          <a:solidFill>
                            <a:srgbClr val="000000"/>
                          </a:solidFill>
                          <a:effectLst/>
                          <a:uLnTx/>
                          <a:uFillTx/>
                          <a:latin typeface="Calibri"/>
                          <a:ea typeface="+mn-ea"/>
                          <a:cs typeface="Calibri"/>
                        </a:rPr>
                        <a:t> die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Ziele</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und</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Besonderheiten</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dieser</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Schulung</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Schreiben</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Sie</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Ihre</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Erwähnung</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wenn</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Sie</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eine</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hatten</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6301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de-DE" sz="1100" b="1" i="0" u="none" strike="noStrike" kern="1200" cap="none" spc="0" normalizeH="0" baseline="0" noProof="0" dirty="0">
                          <a:ln>
                            <a:noFill/>
                          </a:ln>
                          <a:solidFill>
                            <a:srgbClr val="4F81BD"/>
                          </a:solidFill>
                          <a:effectLst/>
                          <a:uLnTx/>
                          <a:uFillTx/>
                          <a:latin typeface="Calibri"/>
                          <a:ea typeface="+mn-ea"/>
                          <a:cs typeface="Calibri"/>
                        </a:rPr>
                        <a:t>UNIVERSITÄT </a:t>
                      </a:r>
                      <a:r>
                        <a:rPr kumimoji="0" lang="en-GB" sz="1100" b="1" i="0" u="none" strike="noStrike" kern="1200" cap="none" spc="0" normalizeH="0" baseline="0" noProof="0" dirty="0">
                          <a:ln>
                            <a:noFill/>
                          </a:ln>
                          <a:solidFill>
                            <a:srgbClr val="4F81BD"/>
                          </a:solidFill>
                          <a:effectLst/>
                          <a:uLnTx/>
                          <a:uFillTx/>
                          <a:latin typeface="Calibri"/>
                          <a:ea typeface="+mn-ea"/>
                          <a:cs typeface="Calibri"/>
                        </a:rPr>
                        <a:t>| </a:t>
                      </a:r>
                      <a:r>
                        <a:rPr kumimoji="0" lang="en-US" sz="1100" b="1" i="0" u="none" strike="noStrike" kern="1200" cap="none" spc="0" normalizeH="0" baseline="0" noProof="0" dirty="0">
                          <a:ln>
                            <a:noFill/>
                          </a:ln>
                          <a:solidFill>
                            <a:srgbClr val="4F81BD"/>
                          </a:solidFill>
                          <a:effectLst/>
                          <a:uLnTx/>
                          <a:uFillTx/>
                          <a:latin typeface="Calibri"/>
                          <a:ea typeface="+mn-ea"/>
                          <a:cs typeface="Calibri"/>
                        </a:rPr>
                        <a:t>DIPLOM</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srgbClr val="000000"/>
                          </a:solidFill>
                          <a:effectLst/>
                          <a:uLnTx/>
                          <a:uFillTx/>
                          <a:latin typeface="Calibri"/>
                          <a:ea typeface="+mn-ea"/>
                          <a:cs typeface="Calibri"/>
                        </a:rPr>
                        <a:t>Beschreiben</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Sie</a:t>
                      </a:r>
                      <a:r>
                        <a:rPr kumimoji="0" lang="fr-FR" sz="1100" b="0" i="0" u="none" strike="noStrike" kern="1200" cap="none" spc="0" normalizeH="0" baseline="0" noProof="0" dirty="0">
                          <a:ln>
                            <a:noFill/>
                          </a:ln>
                          <a:solidFill>
                            <a:srgbClr val="000000"/>
                          </a:solidFill>
                          <a:effectLst/>
                          <a:uLnTx/>
                          <a:uFillTx/>
                          <a:latin typeface="Calibri"/>
                          <a:ea typeface="+mn-ea"/>
                          <a:cs typeface="Calibri"/>
                        </a:rPr>
                        <a:t> in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einer</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Zeile</a:t>
                      </a:r>
                      <a:r>
                        <a:rPr kumimoji="0" lang="fr-FR" sz="1100" b="0" i="0" u="none" strike="noStrike" kern="1200" cap="none" spc="0" normalizeH="0" baseline="0" noProof="0" dirty="0">
                          <a:ln>
                            <a:noFill/>
                          </a:ln>
                          <a:solidFill>
                            <a:srgbClr val="000000"/>
                          </a:solidFill>
                          <a:effectLst/>
                          <a:uLnTx/>
                          <a:uFillTx/>
                          <a:latin typeface="Calibri"/>
                          <a:ea typeface="+mn-ea"/>
                          <a:cs typeface="Calibri"/>
                        </a:rPr>
                        <a:t> die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Ziele</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und</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Besonderheiten</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dieser</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Schulung</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Schreiben</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Sie</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Ihre</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Erwähnung</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wenn</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Sie</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eine</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r>
                        <a:rPr kumimoji="0" lang="fr-FR" sz="1100" b="0" i="0" u="none" strike="noStrike" kern="1200" cap="none" spc="0" normalizeH="0" baseline="0" noProof="0" dirty="0" err="1">
                          <a:ln>
                            <a:noFill/>
                          </a:ln>
                          <a:solidFill>
                            <a:srgbClr val="000000"/>
                          </a:solidFill>
                          <a:effectLst/>
                          <a:uLnTx/>
                          <a:uFillTx/>
                          <a:latin typeface="Calibri"/>
                          <a:ea typeface="+mn-ea"/>
                          <a:cs typeface="Calibri"/>
                        </a:rPr>
                        <a:t>hatten</a:t>
                      </a:r>
                      <a:r>
                        <a:rPr kumimoji="0" lang="fr-FR" sz="1100" b="0" i="0" u="none" strike="noStrike" kern="1200" cap="none" spc="0" normalizeH="0" baseline="0" noProof="0" dirty="0">
                          <a:ln>
                            <a:noFill/>
                          </a:ln>
                          <a:solidFill>
                            <a:srgbClr val="000000"/>
                          </a:solidFill>
                          <a:effectLst/>
                          <a:uLnTx/>
                          <a:uFillTx/>
                          <a:latin typeface="Calibri"/>
                          <a:ea typeface="+mn-ea"/>
                          <a:cs typeface="Calibri"/>
                        </a:rPr>
                        <a:t>. </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3" name="ZoneTexte 12"/>
          <p:cNvSpPr txBox="1"/>
          <p:nvPr/>
        </p:nvSpPr>
        <p:spPr>
          <a:xfrm>
            <a:off x="1187108" y="6092555"/>
            <a:ext cx="1479892" cy="369332"/>
          </a:xfrm>
          <a:prstGeom prst="rect">
            <a:avLst/>
          </a:prstGeom>
          <a:noFill/>
        </p:spPr>
        <p:txBody>
          <a:bodyPr wrap="none" rtlCol="0">
            <a:spAutoFit/>
          </a:bodyPr>
          <a:lstStyle/>
          <a:p>
            <a:pPr algn="r"/>
            <a:r>
              <a:rPr lang="de-DE" dirty="0"/>
              <a:t>AUSBILDUNG</a:t>
            </a:r>
            <a:endParaRPr lang="fr-FR" dirty="0"/>
          </a:p>
        </p:txBody>
      </p:sp>
      <p:sp>
        <p:nvSpPr>
          <p:cNvPr id="14" name="ZoneTexte 13"/>
          <p:cNvSpPr txBox="1"/>
          <p:nvPr/>
        </p:nvSpPr>
        <p:spPr>
          <a:xfrm>
            <a:off x="1058867" y="7895873"/>
            <a:ext cx="1608133" cy="369332"/>
          </a:xfrm>
          <a:prstGeom prst="rect">
            <a:avLst/>
          </a:prstGeom>
          <a:noFill/>
        </p:spPr>
        <p:txBody>
          <a:bodyPr wrap="none" rtlCol="0">
            <a:spAutoFit/>
          </a:bodyPr>
          <a:lstStyle/>
          <a:p>
            <a:pPr algn="r"/>
            <a:r>
              <a:rPr lang="de-DE" dirty="0"/>
              <a:t>KOMPETENZEN</a:t>
            </a:r>
            <a:endParaRPr lang="fr-FR" dirty="0"/>
          </a:p>
        </p:txBody>
      </p:sp>
      <p:graphicFrame>
        <p:nvGraphicFramePr>
          <p:cNvPr id="41" name="Tableau 40"/>
          <p:cNvGraphicFramePr>
            <a:graphicFrameLocks noGrp="1"/>
          </p:cNvGraphicFramePr>
          <p:nvPr>
            <p:extLst>
              <p:ext uri="{D42A27DB-BD31-4B8C-83A1-F6EECF244321}">
                <p14:modId xmlns:p14="http://schemas.microsoft.com/office/powerpoint/2010/main" val="36840372"/>
              </p:ext>
            </p:extLst>
          </p:nvPr>
        </p:nvGraphicFramePr>
        <p:xfrm>
          <a:off x="2816860" y="8109915"/>
          <a:ext cx="4611152" cy="1036320"/>
        </p:xfrm>
        <a:graphic>
          <a:graphicData uri="http://schemas.openxmlformats.org/drawingml/2006/table">
            <a:tbl>
              <a:tblPr firstRow="1" bandRow="1">
                <a:tableStyleId>{5940675A-B579-460E-94D1-54222C63F5DA}</a:tableStyleId>
              </a:tblPr>
              <a:tblGrid>
                <a:gridCol w="1391073">
                  <a:extLst>
                    <a:ext uri="{9D8B030D-6E8A-4147-A177-3AD203B41FA5}">
                      <a16:colId xmlns:a16="http://schemas.microsoft.com/office/drawing/2014/main" val="20000"/>
                    </a:ext>
                  </a:extLst>
                </a:gridCol>
                <a:gridCol w="1185334">
                  <a:extLst>
                    <a:ext uri="{9D8B030D-6E8A-4147-A177-3AD203B41FA5}">
                      <a16:colId xmlns:a16="http://schemas.microsoft.com/office/drawing/2014/main" val="20001"/>
                    </a:ext>
                  </a:extLst>
                </a:gridCol>
                <a:gridCol w="982133">
                  <a:extLst>
                    <a:ext uri="{9D8B030D-6E8A-4147-A177-3AD203B41FA5}">
                      <a16:colId xmlns:a16="http://schemas.microsoft.com/office/drawing/2014/main" val="20002"/>
                    </a:ext>
                  </a:extLst>
                </a:gridCol>
                <a:gridCol w="1052612">
                  <a:extLst>
                    <a:ext uri="{9D8B030D-6E8A-4147-A177-3AD203B41FA5}">
                      <a16:colId xmlns:a16="http://schemas.microsoft.com/office/drawing/2014/main" val="20003"/>
                    </a:ext>
                  </a:extLst>
                </a:gridCol>
              </a:tblGrid>
              <a:tr h="0">
                <a:tc>
                  <a:txBody>
                    <a:bodyPr/>
                    <a:lstStyle/>
                    <a:p>
                      <a:r>
                        <a:rPr lang="fr-FR" sz="1100" dirty="0"/>
                        <a:t>Windows</a:t>
                      </a:r>
                      <a:r>
                        <a:rPr lang="fr-FR" sz="1100" baseline="0" dirty="0"/>
                        <a:t> 10</a:t>
                      </a:r>
                      <a:endParaRPr lang="fr-FR" sz="11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fr-FR" sz="11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de-DE" sz="1100" dirty="0"/>
                        <a:t>Englisch</a:t>
                      </a:r>
                      <a:endParaRPr lang="fr-FR" sz="11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fr-FR" sz="11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0">
                <a:tc>
                  <a:txBody>
                    <a:bodyPr/>
                    <a:lstStyle/>
                    <a:p>
                      <a:r>
                        <a:rPr lang="fr-FR" sz="1100" dirty="0"/>
                        <a:t>Microsoft Word</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fr-FR" sz="11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de-DE" sz="1100" dirty="0"/>
                        <a:t>Spanisch</a:t>
                      </a:r>
                      <a:endParaRPr lang="fr-FR" sz="11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fr-FR" sz="11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0">
                <a:tc>
                  <a:txBody>
                    <a:bodyPr/>
                    <a:lstStyle/>
                    <a:p>
                      <a:r>
                        <a:rPr lang="fr-FR" sz="1100" dirty="0"/>
                        <a:t>Microsoft Excel</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fr-FR" sz="11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de-DE" sz="1100" dirty="0"/>
                        <a:t>Deutsche</a:t>
                      </a:r>
                      <a:endParaRPr lang="fr-FR" sz="11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fr-FR" sz="11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0">
                <a:tc>
                  <a:txBody>
                    <a:bodyPr/>
                    <a:lstStyle/>
                    <a:p>
                      <a:r>
                        <a:rPr lang="fr-FR" sz="1100" dirty="0"/>
                        <a:t>Google </a:t>
                      </a:r>
                      <a:r>
                        <a:rPr lang="fr-FR" sz="1100" dirty="0" err="1"/>
                        <a:t>Analytics</a:t>
                      </a:r>
                      <a:endParaRPr lang="fr-FR" sz="11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fr-FR" sz="11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fr-FR" sz="11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fr-FR" sz="11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47" name="Ellipse 46"/>
          <p:cNvSpPr/>
          <p:nvPr/>
        </p:nvSpPr>
        <p:spPr>
          <a:xfrm>
            <a:off x="4447094" y="8161910"/>
            <a:ext cx="172725" cy="172725"/>
          </a:xfrm>
          <a:prstGeom prst="ellipse">
            <a:avLst/>
          </a:prstGeom>
          <a:solidFill>
            <a:srgbClr val="595959"/>
          </a:solidFill>
          <a:ln w="28575" cmpd="sng">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8" name="Ellipse 47"/>
          <p:cNvSpPr/>
          <p:nvPr/>
        </p:nvSpPr>
        <p:spPr>
          <a:xfrm>
            <a:off x="4684160" y="8161910"/>
            <a:ext cx="172725" cy="172725"/>
          </a:xfrm>
          <a:prstGeom prst="ellipse">
            <a:avLst/>
          </a:prstGeom>
          <a:solidFill>
            <a:srgbClr val="595959"/>
          </a:solidFill>
          <a:ln w="28575" cmpd="sng">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9" name="Ellipse 48"/>
          <p:cNvSpPr/>
          <p:nvPr/>
        </p:nvSpPr>
        <p:spPr>
          <a:xfrm>
            <a:off x="4921228" y="8161910"/>
            <a:ext cx="172725" cy="172725"/>
          </a:xfrm>
          <a:prstGeom prst="ellipse">
            <a:avLst/>
          </a:prstGeom>
          <a:solidFill>
            <a:srgbClr val="FFFFFF"/>
          </a:solidFill>
          <a:ln w="28575" cmpd="sng">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0" name="Ellipse 49"/>
          <p:cNvSpPr/>
          <p:nvPr/>
        </p:nvSpPr>
        <p:spPr>
          <a:xfrm>
            <a:off x="5139666" y="8161910"/>
            <a:ext cx="172725" cy="172725"/>
          </a:xfrm>
          <a:prstGeom prst="ellipse">
            <a:avLst/>
          </a:prstGeom>
          <a:solidFill>
            <a:srgbClr val="FFFFFF"/>
          </a:solidFill>
          <a:ln w="28575" cmpd="sng">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1" name="Ellipse 50"/>
          <p:cNvSpPr/>
          <p:nvPr/>
        </p:nvSpPr>
        <p:spPr>
          <a:xfrm>
            <a:off x="4212431" y="8161910"/>
            <a:ext cx="172725" cy="172725"/>
          </a:xfrm>
          <a:prstGeom prst="ellipse">
            <a:avLst/>
          </a:prstGeom>
          <a:solidFill>
            <a:srgbClr val="595959"/>
          </a:solidFill>
          <a:ln w="28575" cmpd="sng">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2" name="Ellipse 51"/>
          <p:cNvSpPr/>
          <p:nvPr/>
        </p:nvSpPr>
        <p:spPr>
          <a:xfrm>
            <a:off x="4447094" y="8397772"/>
            <a:ext cx="172725" cy="172725"/>
          </a:xfrm>
          <a:prstGeom prst="ellipse">
            <a:avLst/>
          </a:prstGeom>
          <a:solidFill>
            <a:srgbClr val="595959"/>
          </a:solidFill>
          <a:ln w="28575" cmpd="sng">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3" name="Ellipse 52"/>
          <p:cNvSpPr/>
          <p:nvPr/>
        </p:nvSpPr>
        <p:spPr>
          <a:xfrm>
            <a:off x="4684160" y="8397772"/>
            <a:ext cx="172725" cy="172725"/>
          </a:xfrm>
          <a:prstGeom prst="ellipse">
            <a:avLst/>
          </a:prstGeom>
          <a:solidFill>
            <a:srgbClr val="595959"/>
          </a:solidFill>
          <a:ln w="28575" cmpd="sng">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4" name="Ellipse 53"/>
          <p:cNvSpPr/>
          <p:nvPr/>
        </p:nvSpPr>
        <p:spPr>
          <a:xfrm>
            <a:off x="4921228" y="8397772"/>
            <a:ext cx="172725" cy="172725"/>
          </a:xfrm>
          <a:prstGeom prst="ellipse">
            <a:avLst/>
          </a:prstGeom>
          <a:solidFill>
            <a:srgbClr val="595959"/>
          </a:solidFill>
          <a:ln w="28575" cmpd="sng">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5" name="Ellipse 54"/>
          <p:cNvSpPr/>
          <p:nvPr/>
        </p:nvSpPr>
        <p:spPr>
          <a:xfrm>
            <a:off x="5139666" y="8397772"/>
            <a:ext cx="172725" cy="172725"/>
          </a:xfrm>
          <a:prstGeom prst="ellipse">
            <a:avLst/>
          </a:prstGeom>
          <a:solidFill>
            <a:srgbClr val="FFFFFF"/>
          </a:solidFill>
          <a:ln w="28575" cmpd="sng">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6" name="Ellipse 55"/>
          <p:cNvSpPr/>
          <p:nvPr/>
        </p:nvSpPr>
        <p:spPr>
          <a:xfrm>
            <a:off x="4212431" y="8397772"/>
            <a:ext cx="172725" cy="172725"/>
          </a:xfrm>
          <a:prstGeom prst="ellipse">
            <a:avLst/>
          </a:prstGeom>
          <a:solidFill>
            <a:srgbClr val="595959"/>
          </a:solidFill>
          <a:ln w="28575" cmpd="sng">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7" name="Ellipse 56"/>
          <p:cNvSpPr/>
          <p:nvPr/>
        </p:nvSpPr>
        <p:spPr>
          <a:xfrm>
            <a:off x="4447094" y="8651778"/>
            <a:ext cx="172725" cy="172725"/>
          </a:xfrm>
          <a:prstGeom prst="ellipse">
            <a:avLst/>
          </a:prstGeom>
          <a:solidFill>
            <a:srgbClr val="595959"/>
          </a:solidFill>
          <a:ln w="28575" cmpd="sng">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8" name="Ellipse 57"/>
          <p:cNvSpPr/>
          <p:nvPr/>
        </p:nvSpPr>
        <p:spPr>
          <a:xfrm>
            <a:off x="4684160" y="8651778"/>
            <a:ext cx="172725" cy="172725"/>
          </a:xfrm>
          <a:prstGeom prst="ellipse">
            <a:avLst/>
          </a:prstGeom>
          <a:solidFill>
            <a:srgbClr val="595959"/>
          </a:solidFill>
          <a:ln w="28575" cmpd="sng">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9" name="Ellipse 58"/>
          <p:cNvSpPr/>
          <p:nvPr/>
        </p:nvSpPr>
        <p:spPr>
          <a:xfrm>
            <a:off x="4921228" y="8651778"/>
            <a:ext cx="172725" cy="172725"/>
          </a:xfrm>
          <a:prstGeom prst="ellipse">
            <a:avLst/>
          </a:prstGeom>
          <a:solidFill>
            <a:srgbClr val="FFFFFF"/>
          </a:solidFill>
          <a:ln w="28575" cmpd="sng">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0" name="Ellipse 59"/>
          <p:cNvSpPr/>
          <p:nvPr/>
        </p:nvSpPr>
        <p:spPr>
          <a:xfrm>
            <a:off x="5139666" y="8651778"/>
            <a:ext cx="172725" cy="172725"/>
          </a:xfrm>
          <a:prstGeom prst="ellipse">
            <a:avLst/>
          </a:prstGeom>
          <a:solidFill>
            <a:srgbClr val="FFFFFF"/>
          </a:solidFill>
          <a:ln w="28575" cmpd="sng">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1" name="Ellipse 60"/>
          <p:cNvSpPr/>
          <p:nvPr/>
        </p:nvSpPr>
        <p:spPr>
          <a:xfrm>
            <a:off x="4212431" y="8651778"/>
            <a:ext cx="172725" cy="172725"/>
          </a:xfrm>
          <a:prstGeom prst="ellipse">
            <a:avLst/>
          </a:prstGeom>
          <a:solidFill>
            <a:srgbClr val="595959"/>
          </a:solidFill>
          <a:ln w="28575" cmpd="sng">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2" name="Ellipse 61"/>
          <p:cNvSpPr/>
          <p:nvPr/>
        </p:nvSpPr>
        <p:spPr>
          <a:xfrm>
            <a:off x="4447094" y="8899736"/>
            <a:ext cx="172725" cy="172725"/>
          </a:xfrm>
          <a:prstGeom prst="ellipse">
            <a:avLst/>
          </a:prstGeom>
          <a:solidFill>
            <a:srgbClr val="595959"/>
          </a:solidFill>
          <a:ln w="28575" cmpd="sng">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3" name="Ellipse 62"/>
          <p:cNvSpPr/>
          <p:nvPr/>
        </p:nvSpPr>
        <p:spPr>
          <a:xfrm>
            <a:off x="4684160" y="8899736"/>
            <a:ext cx="172725" cy="172725"/>
          </a:xfrm>
          <a:prstGeom prst="ellipse">
            <a:avLst/>
          </a:prstGeom>
          <a:solidFill>
            <a:srgbClr val="595959"/>
          </a:solidFill>
          <a:ln w="28575" cmpd="sng">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4" name="Ellipse 63"/>
          <p:cNvSpPr/>
          <p:nvPr/>
        </p:nvSpPr>
        <p:spPr>
          <a:xfrm>
            <a:off x="4921228" y="8899736"/>
            <a:ext cx="172725" cy="172725"/>
          </a:xfrm>
          <a:prstGeom prst="ellipse">
            <a:avLst/>
          </a:prstGeom>
          <a:solidFill>
            <a:srgbClr val="595959"/>
          </a:solidFill>
          <a:ln w="28575" cmpd="sng">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5" name="Ellipse 64"/>
          <p:cNvSpPr/>
          <p:nvPr/>
        </p:nvSpPr>
        <p:spPr>
          <a:xfrm>
            <a:off x="5139666" y="8899736"/>
            <a:ext cx="172725" cy="172725"/>
          </a:xfrm>
          <a:prstGeom prst="ellipse">
            <a:avLst/>
          </a:prstGeom>
          <a:solidFill>
            <a:srgbClr val="FFFFFF"/>
          </a:solidFill>
          <a:ln w="28575" cmpd="sng">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6" name="Ellipse 65"/>
          <p:cNvSpPr/>
          <p:nvPr/>
        </p:nvSpPr>
        <p:spPr>
          <a:xfrm>
            <a:off x="4212431" y="8899736"/>
            <a:ext cx="172725" cy="172725"/>
          </a:xfrm>
          <a:prstGeom prst="ellipse">
            <a:avLst/>
          </a:prstGeom>
          <a:solidFill>
            <a:srgbClr val="595959"/>
          </a:solidFill>
          <a:ln w="28575" cmpd="sng">
            <a:solidFill>
              <a:srgbClr val="4F81B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7" name="Ellipse 66"/>
          <p:cNvSpPr/>
          <p:nvPr/>
        </p:nvSpPr>
        <p:spPr>
          <a:xfrm>
            <a:off x="6562713" y="8161910"/>
            <a:ext cx="172725" cy="172725"/>
          </a:xfrm>
          <a:prstGeom prst="ellipse">
            <a:avLst/>
          </a:prstGeom>
          <a:solidFill>
            <a:srgbClr val="595959"/>
          </a:solidFill>
          <a:ln w="28575" cmpd="sng">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8" name="Ellipse 67"/>
          <p:cNvSpPr/>
          <p:nvPr/>
        </p:nvSpPr>
        <p:spPr>
          <a:xfrm>
            <a:off x="6799779" y="8161910"/>
            <a:ext cx="172725" cy="172725"/>
          </a:xfrm>
          <a:prstGeom prst="ellipse">
            <a:avLst/>
          </a:prstGeom>
          <a:solidFill>
            <a:srgbClr val="595959"/>
          </a:solidFill>
          <a:ln w="28575" cmpd="sng">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9" name="Ellipse 68"/>
          <p:cNvSpPr/>
          <p:nvPr/>
        </p:nvSpPr>
        <p:spPr>
          <a:xfrm>
            <a:off x="7036847" y="8161910"/>
            <a:ext cx="172725" cy="172725"/>
          </a:xfrm>
          <a:prstGeom prst="ellipse">
            <a:avLst/>
          </a:prstGeom>
          <a:solidFill>
            <a:srgbClr val="595959"/>
          </a:solidFill>
          <a:ln w="28575" cmpd="sng">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0" name="Ellipse 69"/>
          <p:cNvSpPr/>
          <p:nvPr/>
        </p:nvSpPr>
        <p:spPr>
          <a:xfrm>
            <a:off x="7255285" y="8161910"/>
            <a:ext cx="172725" cy="172725"/>
          </a:xfrm>
          <a:prstGeom prst="ellipse">
            <a:avLst/>
          </a:prstGeom>
          <a:solidFill>
            <a:srgbClr val="595959"/>
          </a:solidFill>
          <a:ln w="28575" cmpd="sng">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1" name="Ellipse 70"/>
          <p:cNvSpPr/>
          <p:nvPr/>
        </p:nvSpPr>
        <p:spPr>
          <a:xfrm>
            <a:off x="6328050" y="8161910"/>
            <a:ext cx="172725" cy="172725"/>
          </a:xfrm>
          <a:prstGeom prst="ellipse">
            <a:avLst/>
          </a:prstGeom>
          <a:solidFill>
            <a:srgbClr val="595959"/>
          </a:solidFill>
          <a:ln w="28575" cmpd="sng">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2" name="Ellipse 71"/>
          <p:cNvSpPr/>
          <p:nvPr/>
        </p:nvSpPr>
        <p:spPr>
          <a:xfrm>
            <a:off x="6562713" y="8397772"/>
            <a:ext cx="172725" cy="172725"/>
          </a:xfrm>
          <a:prstGeom prst="ellipse">
            <a:avLst/>
          </a:prstGeom>
          <a:solidFill>
            <a:srgbClr val="595959"/>
          </a:solidFill>
          <a:ln w="28575" cmpd="sng">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3" name="Ellipse 72"/>
          <p:cNvSpPr/>
          <p:nvPr/>
        </p:nvSpPr>
        <p:spPr>
          <a:xfrm>
            <a:off x="6799779" y="8397772"/>
            <a:ext cx="172725" cy="172725"/>
          </a:xfrm>
          <a:prstGeom prst="ellipse">
            <a:avLst/>
          </a:prstGeom>
          <a:solidFill>
            <a:srgbClr val="595959"/>
          </a:solidFill>
          <a:ln w="28575" cmpd="sng">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4" name="Ellipse 73"/>
          <p:cNvSpPr/>
          <p:nvPr/>
        </p:nvSpPr>
        <p:spPr>
          <a:xfrm>
            <a:off x="7036847" y="8397772"/>
            <a:ext cx="172725" cy="172725"/>
          </a:xfrm>
          <a:prstGeom prst="ellipse">
            <a:avLst/>
          </a:prstGeom>
          <a:solidFill>
            <a:srgbClr val="595959"/>
          </a:solidFill>
          <a:ln w="28575" cmpd="sng">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5" name="Ellipse 74"/>
          <p:cNvSpPr/>
          <p:nvPr/>
        </p:nvSpPr>
        <p:spPr>
          <a:xfrm>
            <a:off x="7255285" y="8397772"/>
            <a:ext cx="172725" cy="172725"/>
          </a:xfrm>
          <a:prstGeom prst="ellipse">
            <a:avLst/>
          </a:prstGeom>
          <a:solidFill>
            <a:srgbClr val="FFFFFF"/>
          </a:solidFill>
          <a:ln w="28575" cmpd="sng">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6" name="Ellipse 75"/>
          <p:cNvSpPr/>
          <p:nvPr/>
        </p:nvSpPr>
        <p:spPr>
          <a:xfrm>
            <a:off x="6328050" y="8397772"/>
            <a:ext cx="172725" cy="172725"/>
          </a:xfrm>
          <a:prstGeom prst="ellipse">
            <a:avLst/>
          </a:prstGeom>
          <a:solidFill>
            <a:srgbClr val="595959"/>
          </a:solidFill>
          <a:ln w="28575" cmpd="sng">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7" name="Ellipse 76"/>
          <p:cNvSpPr/>
          <p:nvPr/>
        </p:nvSpPr>
        <p:spPr>
          <a:xfrm>
            <a:off x="6562713" y="8651778"/>
            <a:ext cx="172725" cy="172725"/>
          </a:xfrm>
          <a:prstGeom prst="ellipse">
            <a:avLst/>
          </a:prstGeom>
          <a:solidFill>
            <a:srgbClr val="595959"/>
          </a:solidFill>
          <a:ln w="28575" cmpd="sng">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8" name="Ellipse 77"/>
          <p:cNvSpPr/>
          <p:nvPr/>
        </p:nvSpPr>
        <p:spPr>
          <a:xfrm>
            <a:off x="6799779" y="8651778"/>
            <a:ext cx="172725" cy="172725"/>
          </a:xfrm>
          <a:prstGeom prst="ellipse">
            <a:avLst/>
          </a:prstGeom>
          <a:solidFill>
            <a:srgbClr val="595959"/>
          </a:solidFill>
          <a:ln w="28575" cmpd="sng">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t>-</a:t>
            </a:r>
          </a:p>
        </p:txBody>
      </p:sp>
      <p:sp>
        <p:nvSpPr>
          <p:cNvPr id="79" name="Ellipse 78"/>
          <p:cNvSpPr/>
          <p:nvPr/>
        </p:nvSpPr>
        <p:spPr>
          <a:xfrm>
            <a:off x="7036847" y="8651778"/>
            <a:ext cx="172725" cy="172725"/>
          </a:xfrm>
          <a:prstGeom prst="ellipse">
            <a:avLst/>
          </a:prstGeom>
          <a:solidFill>
            <a:srgbClr val="FFFFFF"/>
          </a:solidFill>
          <a:ln w="28575" cmpd="sng">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0" name="Ellipse 79"/>
          <p:cNvSpPr/>
          <p:nvPr/>
        </p:nvSpPr>
        <p:spPr>
          <a:xfrm>
            <a:off x="7255285" y="8651778"/>
            <a:ext cx="172725" cy="172725"/>
          </a:xfrm>
          <a:prstGeom prst="ellipse">
            <a:avLst/>
          </a:prstGeom>
          <a:solidFill>
            <a:srgbClr val="FFFFFF"/>
          </a:solidFill>
          <a:ln w="28575" cmpd="sng">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1" name="Ellipse 80"/>
          <p:cNvSpPr/>
          <p:nvPr/>
        </p:nvSpPr>
        <p:spPr>
          <a:xfrm>
            <a:off x="6328050" y="8651778"/>
            <a:ext cx="172725" cy="172725"/>
          </a:xfrm>
          <a:prstGeom prst="ellipse">
            <a:avLst/>
          </a:prstGeom>
          <a:solidFill>
            <a:srgbClr val="595959"/>
          </a:solidFill>
          <a:ln w="28575" cmpd="sng">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82" name="Image 81" descr="Capture d’écran 2015-04-28 à 15.34.17.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54295" y="9976498"/>
            <a:ext cx="590843" cy="556087"/>
          </a:xfrm>
          <a:prstGeom prst="rect">
            <a:avLst/>
          </a:prstGeom>
        </p:spPr>
      </p:pic>
      <p:pic>
        <p:nvPicPr>
          <p:cNvPr id="83" name="Image 82" descr="Capture d’écran 2015-04-28 à 15.34.23.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71038" y="9972206"/>
            <a:ext cx="598164" cy="555438"/>
          </a:xfrm>
          <a:prstGeom prst="rect">
            <a:avLst/>
          </a:prstGeom>
        </p:spPr>
      </p:pic>
      <p:pic>
        <p:nvPicPr>
          <p:cNvPr id="84" name="Image 83" descr="Capture d’écran 2015-04-28 à 15.34.30.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99102" y="9968563"/>
            <a:ext cx="563853" cy="555438"/>
          </a:xfrm>
          <a:prstGeom prst="rect">
            <a:avLst/>
          </a:prstGeom>
        </p:spPr>
      </p:pic>
      <p:pic>
        <p:nvPicPr>
          <p:cNvPr id="85" name="Image 84" descr="Capture d’écran 2015-04-28 à 15.34.37.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60949" y="9972206"/>
            <a:ext cx="551795" cy="551795"/>
          </a:xfrm>
          <a:prstGeom prst="rect">
            <a:avLst/>
          </a:prstGeom>
        </p:spPr>
      </p:pic>
      <p:sp>
        <p:nvSpPr>
          <p:cNvPr id="86" name="ZoneTexte 85"/>
          <p:cNvSpPr txBox="1"/>
          <p:nvPr/>
        </p:nvSpPr>
        <p:spPr>
          <a:xfrm>
            <a:off x="896771" y="9414321"/>
            <a:ext cx="1770229" cy="369332"/>
          </a:xfrm>
          <a:prstGeom prst="rect">
            <a:avLst/>
          </a:prstGeom>
          <a:noFill/>
        </p:spPr>
        <p:txBody>
          <a:bodyPr wrap="none" rtlCol="0">
            <a:spAutoFit/>
          </a:bodyPr>
          <a:lstStyle/>
          <a:p>
            <a:pPr algn="r"/>
            <a:r>
              <a:rPr lang="de-DE" dirty="0">
                <a:solidFill>
                  <a:schemeClr val="bg1"/>
                </a:solidFill>
              </a:rPr>
              <a:t>PERSÖNLICHKEIT</a:t>
            </a:r>
            <a:endParaRPr lang="fr-FR" dirty="0">
              <a:solidFill>
                <a:schemeClr val="bg1"/>
              </a:solidFill>
            </a:endParaRPr>
          </a:p>
        </p:txBody>
      </p:sp>
      <p:sp>
        <p:nvSpPr>
          <p:cNvPr id="93" name="ZoneTexte 92"/>
          <p:cNvSpPr txBox="1"/>
          <p:nvPr/>
        </p:nvSpPr>
        <p:spPr>
          <a:xfrm>
            <a:off x="2971038" y="9652848"/>
            <a:ext cx="712054" cy="261610"/>
          </a:xfrm>
          <a:prstGeom prst="rect">
            <a:avLst/>
          </a:prstGeom>
          <a:noFill/>
        </p:spPr>
        <p:txBody>
          <a:bodyPr wrap="none" rtlCol="0">
            <a:spAutoFit/>
          </a:bodyPr>
          <a:lstStyle/>
          <a:p>
            <a:r>
              <a:rPr lang="de-DE" sz="1100" dirty="0"/>
              <a:t>Pünktlich</a:t>
            </a:r>
            <a:endParaRPr lang="fr-FR" sz="1100" dirty="0"/>
          </a:p>
        </p:txBody>
      </p:sp>
      <p:sp>
        <p:nvSpPr>
          <p:cNvPr id="94" name="ZoneTexte 93"/>
          <p:cNvSpPr txBox="1"/>
          <p:nvPr/>
        </p:nvSpPr>
        <p:spPr>
          <a:xfrm>
            <a:off x="4212431" y="9652848"/>
            <a:ext cx="699230" cy="261610"/>
          </a:xfrm>
          <a:prstGeom prst="rect">
            <a:avLst/>
          </a:prstGeom>
          <a:noFill/>
        </p:spPr>
        <p:txBody>
          <a:bodyPr wrap="none" rtlCol="0">
            <a:spAutoFit/>
          </a:bodyPr>
          <a:lstStyle/>
          <a:p>
            <a:r>
              <a:rPr lang="de-DE" sz="1100" dirty="0"/>
              <a:t>Ehrgeizig</a:t>
            </a:r>
            <a:endParaRPr lang="fr-FR" sz="1100" dirty="0"/>
          </a:p>
        </p:txBody>
      </p:sp>
      <p:sp>
        <p:nvSpPr>
          <p:cNvPr id="95" name="ZoneTexte 94"/>
          <p:cNvSpPr txBox="1"/>
          <p:nvPr/>
        </p:nvSpPr>
        <p:spPr>
          <a:xfrm>
            <a:off x="5554295" y="9652848"/>
            <a:ext cx="588623" cy="261610"/>
          </a:xfrm>
          <a:prstGeom prst="rect">
            <a:avLst/>
          </a:prstGeom>
          <a:noFill/>
        </p:spPr>
        <p:txBody>
          <a:bodyPr wrap="none" rtlCol="0">
            <a:spAutoFit/>
          </a:bodyPr>
          <a:lstStyle/>
          <a:p>
            <a:r>
              <a:rPr lang="de-DE" sz="1100" dirty="0"/>
              <a:t>Kreativ</a:t>
            </a:r>
            <a:endParaRPr lang="fr-FR" sz="1100" dirty="0"/>
          </a:p>
        </p:txBody>
      </p:sp>
      <p:sp>
        <p:nvSpPr>
          <p:cNvPr id="96" name="ZoneTexte 95"/>
          <p:cNvSpPr txBox="1"/>
          <p:nvPr/>
        </p:nvSpPr>
        <p:spPr>
          <a:xfrm>
            <a:off x="6571369" y="9652848"/>
            <a:ext cx="859531" cy="261610"/>
          </a:xfrm>
          <a:prstGeom prst="rect">
            <a:avLst/>
          </a:prstGeom>
          <a:noFill/>
        </p:spPr>
        <p:txBody>
          <a:bodyPr wrap="none" rtlCol="0">
            <a:spAutoFit/>
          </a:bodyPr>
          <a:lstStyle/>
          <a:p>
            <a:r>
              <a:rPr lang="de-DE" sz="1100" dirty="0"/>
              <a:t>Kampflustig</a:t>
            </a:r>
            <a:endParaRPr lang="fr-FR" sz="1100" dirty="0"/>
          </a:p>
        </p:txBody>
      </p:sp>
    </p:spTree>
    <p:extLst>
      <p:ext uri="{BB962C8B-B14F-4D97-AF65-F5344CB8AC3E}">
        <p14:creationId xmlns:p14="http://schemas.microsoft.com/office/powerpoint/2010/main" val="1821364649"/>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35</TotalTime>
  <Words>222</Words>
  <Application>Microsoft Macintosh PowerPoint</Application>
  <PresentationFormat>Personnalisé</PresentationFormat>
  <Paragraphs>34</Paragraphs>
  <Slides>1</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vt:i4>
      </vt:variant>
    </vt:vector>
  </HeadingPairs>
  <TitlesOfParts>
    <vt:vector size="4" baseType="lpstr">
      <vt:lpstr>Arial</vt:lpstr>
      <vt:lpstr>Calibri</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5</cp:revision>
  <dcterms:created xsi:type="dcterms:W3CDTF">2015-04-28T11:19:04Z</dcterms:created>
  <dcterms:modified xsi:type="dcterms:W3CDTF">2020-08-26T10:34:31Z</dcterms:modified>
</cp:coreProperties>
</file>