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8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5E288-85EB-364A-A36C-117C0B3E1869}" v="23" dt="2020-08-26T10:23:03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8"/>
    <p:restoredTop sz="94694"/>
  </p:normalViewPr>
  <p:slideViewPr>
    <p:cSldViewPr snapToGrid="0" snapToObjects="1">
      <p:cViewPr>
        <p:scale>
          <a:sx n="120" d="100"/>
          <a:sy n="120" d="100"/>
        </p:scale>
        <p:origin x="2008" y="1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005E288-85EB-364A-A36C-117C0B3E1869}"/>
    <pc:docChg chg="undo custSel modSld">
      <pc:chgData name="Axel Maille" userId="065ad68c099279a8" providerId="LiveId" clId="{5005E288-85EB-364A-A36C-117C0B3E1869}" dt="2020-08-26T10:23:37.737" v="124" actId="21"/>
      <pc:docMkLst>
        <pc:docMk/>
      </pc:docMkLst>
      <pc:sldChg chg="modSp mod">
        <pc:chgData name="Axel Maille" userId="065ad68c099279a8" providerId="LiveId" clId="{5005E288-85EB-364A-A36C-117C0B3E1869}" dt="2020-08-26T10:23:37.737" v="124" actId="21"/>
        <pc:sldMkLst>
          <pc:docMk/>
          <pc:sldMk cId="2466350585" sldId="256"/>
        </pc:sldMkLst>
        <pc:spChg chg="mod">
          <ac:chgData name="Axel Maille" userId="065ad68c099279a8" providerId="LiveId" clId="{5005E288-85EB-364A-A36C-117C0B3E1869}" dt="2020-08-26T10:19:07.233" v="10" actId="6549"/>
          <ac:spMkLst>
            <pc:docMk/>
            <pc:sldMk cId="2466350585" sldId="256"/>
            <ac:spMk id="6" creationId="{00000000-0000-0000-0000-000000000000}"/>
          </ac:spMkLst>
        </pc:spChg>
        <pc:spChg chg="mod">
          <ac:chgData name="Axel Maille" userId="065ad68c099279a8" providerId="LiveId" clId="{5005E288-85EB-364A-A36C-117C0B3E1869}" dt="2020-08-26T10:19:11.137" v="16" actId="20577"/>
          <ac:spMkLst>
            <pc:docMk/>
            <pc:sldMk cId="2466350585" sldId="256"/>
            <ac:spMk id="12" creationId="{00000000-0000-0000-0000-000000000000}"/>
          </ac:spMkLst>
        </pc:spChg>
        <pc:spChg chg="mod">
          <ac:chgData name="Axel Maille" userId="065ad68c099279a8" providerId="LiveId" clId="{5005E288-85EB-364A-A36C-117C0B3E1869}" dt="2020-08-26T10:23:37.737" v="124" actId="21"/>
          <ac:spMkLst>
            <pc:docMk/>
            <pc:sldMk cId="2466350585" sldId="256"/>
            <ac:spMk id="14" creationId="{00000000-0000-0000-0000-000000000000}"/>
          </ac:spMkLst>
        </pc:spChg>
        <pc:graphicFrameChg chg="mod modGraphic">
          <ac:chgData name="Axel Maille" userId="065ad68c099279a8" providerId="LiveId" clId="{5005E288-85EB-364A-A36C-117C0B3E1869}" dt="2020-08-26T10:22:11.150" v="97"/>
          <ac:graphicFrameMkLst>
            <pc:docMk/>
            <pc:sldMk cId="2466350585" sldId="256"/>
            <ac:graphicFrameMk id="7" creationId="{00000000-0000-0000-0000-000000000000}"/>
          </ac:graphicFrameMkLst>
        </pc:graphicFrameChg>
        <pc:graphicFrameChg chg="mod modGraphic">
          <ac:chgData name="Axel Maille" userId="065ad68c099279a8" providerId="LiveId" clId="{5005E288-85EB-364A-A36C-117C0B3E1869}" dt="2020-08-26T10:22:41.064" v="110"/>
          <ac:graphicFrameMkLst>
            <pc:docMk/>
            <pc:sldMk cId="2466350585" sldId="256"/>
            <ac:graphicFrameMk id="8" creationId="{00000000-0000-0000-0000-000000000000}"/>
          </ac:graphicFrameMkLst>
        </pc:graphicFrameChg>
        <pc:graphicFrameChg chg="mod modGraphic">
          <ac:chgData name="Axel Maille" userId="065ad68c099279a8" providerId="LiveId" clId="{5005E288-85EB-364A-A36C-117C0B3E1869}" dt="2020-08-26T10:23:03.846" v="117"/>
          <ac:graphicFrameMkLst>
            <pc:docMk/>
            <pc:sldMk cId="2466350585" sldId="256"/>
            <ac:graphicFrameMk id="9" creationId="{00000000-0000-0000-0000-000000000000}"/>
          </ac:graphicFrameMkLst>
        </pc:graphicFrameChg>
        <pc:graphicFrameChg chg="mod modGraphic">
          <ac:chgData name="Axel Maille" userId="065ad68c099279a8" providerId="LiveId" clId="{5005E288-85EB-364A-A36C-117C0B3E1869}" dt="2020-08-26T10:23:16.534" v="122" actId="20577"/>
          <ac:graphicFrameMkLst>
            <pc:docMk/>
            <pc:sldMk cId="2466350585" sldId="256"/>
            <ac:graphicFrameMk id="1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78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2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1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7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23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06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58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9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54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89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95E7-C3FF-1545-B370-D48371B7FF68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3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v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4" y="0"/>
            <a:ext cx="7562850" cy="106886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36833" y="1147399"/>
            <a:ext cx="2877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solidFill>
                  <a:srgbClr val="4E8FCB"/>
                </a:solidFill>
              </a:rPr>
              <a:t>Positionstitel</a:t>
            </a:r>
            <a:endParaRPr lang="fr-FR" sz="4000" dirty="0">
              <a:solidFill>
                <a:srgbClr val="4E8FCB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59557"/>
              </p:ext>
            </p:extLst>
          </p:nvPr>
        </p:nvGraphicFramePr>
        <p:xfrm>
          <a:off x="1434787" y="2107603"/>
          <a:ext cx="4671407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rgbClr val="4E8FC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Berufserfahrungen</a:t>
                      </a:r>
                      <a:endParaRPr lang="fr-FR" sz="1800" kern="1200" dirty="0">
                        <a:solidFill>
                          <a:srgbClr val="4E8FC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kern="1200" noProof="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| POSITIONSTITEL </a:t>
                      </a:r>
                      <a:b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Beschreiben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Positionen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die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innehatten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Beschreiben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auch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Aufgaben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und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Anzahl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der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Personen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die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beaufsichtigen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endParaRPr lang="fr-FR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FIRMEN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POSITIONSTITEL </a:t>
                      </a:r>
                      <a:b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Positionen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hier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innehatten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Ihre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Aufgaben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Anzahl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Personen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beaufsichtigen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FIRMEN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POSITIONSTITEL </a:t>
                      </a:r>
                      <a:b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Positionen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hier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innehatten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Ihre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Aufgaben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Anzahl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Personen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beaufsichtigen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FIRMEN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POSITIONSTITEL </a:t>
                      </a:r>
                      <a:b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Positionen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hier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innehatten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Ihre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Aufgaben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Anzahl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Personen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beaufsichtigen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098358"/>
              </p:ext>
            </p:extLst>
          </p:nvPr>
        </p:nvGraphicFramePr>
        <p:xfrm>
          <a:off x="1434788" y="6757848"/>
          <a:ext cx="4569782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4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rgbClr val="4E8FC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Ausbildung</a:t>
                      </a:r>
                      <a:endParaRPr lang="fr-FR" sz="1800" kern="1200" dirty="0">
                        <a:solidFill>
                          <a:srgbClr val="4E8FC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de-DE" sz="1200" b="1" i="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DIPLOM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Beschreiben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einer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Zeile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Ziele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und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Besonderheiten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dieser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Schulung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Schreiben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Erwähnung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wenn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eine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hatten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de-DE" sz="1200" b="1" i="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DIPLOM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Beschreiben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einer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Zeile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Ziele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und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Besonderheiten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dieser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Schulung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Schreiben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Erwähnung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wenn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eine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hatten</a:t>
                      </a:r>
                      <a:r>
                        <a:rPr lang="fr-FR" sz="1200" b="0" kern="1200" noProof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30845"/>
              </p:ext>
            </p:extLst>
          </p:nvPr>
        </p:nvGraphicFramePr>
        <p:xfrm>
          <a:off x="1633443" y="9402728"/>
          <a:ext cx="2800262" cy="851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rgbClr val="4E8FCB"/>
                          </a:solidFill>
                          <a:effectLst/>
                          <a:latin typeface="Calibri"/>
                          <a:cs typeface="Calibri"/>
                        </a:rPr>
                        <a:t>+ Info</a:t>
                      </a:r>
                      <a:endParaRPr lang="fr-FR" sz="1800" b="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10">
                <a:tc>
                  <a:txBody>
                    <a:bodyPr/>
                    <a:lstStyle/>
                    <a:p>
                      <a:r>
                        <a:rPr lang="de-DE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Lesen, Kino, Reisen, Musik und Klavier üben.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442648"/>
              </p:ext>
            </p:extLst>
          </p:nvPr>
        </p:nvGraphicFramePr>
        <p:xfrm>
          <a:off x="4555426" y="9402728"/>
          <a:ext cx="271917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800" b="0" kern="1200" dirty="0">
                          <a:solidFill>
                            <a:srgbClr val="4E8FC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Sprachen</a:t>
                      </a:r>
                      <a:endParaRPr lang="fr-FR" sz="1800" b="0" kern="1200" dirty="0">
                        <a:solidFill>
                          <a:srgbClr val="4E8FC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fr-FR" sz="1200" b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Französische</a:t>
                      </a:r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b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Muttersprache</a:t>
                      </a:r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r>
                        <a:rPr lang="fr-FR" sz="1200" b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Englisch</a:t>
                      </a:r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Fließend</a:t>
                      </a:r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 </a:t>
                      </a:r>
                      <a:r>
                        <a:rPr lang="fr-FR" sz="1200" b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Toeic</a:t>
                      </a:r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r>
                        <a:rPr lang="fr-FR" sz="1200" b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Chinesisch</a:t>
                      </a:r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Gesprochen</a:t>
                      </a:r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und</a:t>
                      </a:r>
                      <a:r>
                        <a:rPr lang="fr-FR" sz="1200" b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gelesen</a:t>
                      </a:r>
                      <a:endParaRPr lang="fr-FR" sz="1200" b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919113" y="649797"/>
            <a:ext cx="321704" cy="321704"/>
          </a:xfrm>
          <a:prstGeom prst="ellipse">
            <a:avLst/>
          </a:prstGeom>
          <a:solidFill>
            <a:srgbClr val="4E8F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282644" y="520013"/>
            <a:ext cx="2099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Alain KLAUSS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40817" y="1049266"/>
            <a:ext cx="1940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404040"/>
                </a:solidFill>
              </a:rPr>
              <a:t>12 </a:t>
            </a:r>
            <a:r>
              <a:rPr lang="fr-FR" sz="1200" dirty="0" err="1">
                <a:solidFill>
                  <a:srgbClr val="404040"/>
                </a:solidFill>
              </a:rPr>
              <a:t>Lorem</a:t>
            </a:r>
            <a:r>
              <a:rPr lang="fr-FR" sz="1200" dirty="0">
                <a:solidFill>
                  <a:srgbClr val="404040"/>
                </a:solidFill>
              </a:rPr>
              <a:t> </a:t>
            </a:r>
            <a:r>
              <a:rPr lang="fr-FR" sz="1200" dirty="0" err="1">
                <a:solidFill>
                  <a:srgbClr val="404040"/>
                </a:solidFill>
              </a:rPr>
              <a:t>Ipsum</a:t>
            </a:r>
            <a:r>
              <a:rPr lang="fr-FR" sz="1200" dirty="0">
                <a:solidFill>
                  <a:srgbClr val="404040"/>
                </a:solidFill>
              </a:rPr>
              <a:t> </a:t>
            </a:r>
            <a:r>
              <a:rPr lang="fr-FR" sz="1200" dirty="0" err="1">
                <a:solidFill>
                  <a:srgbClr val="404040"/>
                </a:solidFill>
              </a:rPr>
              <a:t>Dolor</a:t>
            </a:r>
            <a:endParaRPr lang="fr-FR" sz="1200" dirty="0">
              <a:solidFill>
                <a:srgbClr val="404040"/>
              </a:solidFill>
            </a:endParaRPr>
          </a:p>
          <a:p>
            <a:r>
              <a:rPr lang="fr-FR" sz="1200" dirty="0">
                <a:solidFill>
                  <a:srgbClr val="404040"/>
                </a:solidFill>
              </a:rPr>
              <a:t>0000 Berlin</a:t>
            </a:r>
          </a:p>
          <a:p>
            <a:r>
              <a:rPr lang="fr-FR" sz="1200" dirty="0" err="1">
                <a:solidFill>
                  <a:srgbClr val="404040"/>
                </a:solidFill>
              </a:rPr>
              <a:t>alain@mail.com</a:t>
            </a:r>
            <a:endParaRPr lang="fr-FR" sz="1200" dirty="0">
              <a:solidFill>
                <a:srgbClr val="404040"/>
              </a:solidFill>
            </a:endParaRPr>
          </a:p>
          <a:p>
            <a:r>
              <a:rPr lang="fr-FR" sz="1200" dirty="0">
                <a:solidFill>
                  <a:srgbClr val="404040"/>
                </a:solidFill>
              </a:rPr>
              <a:t>123.456.789</a:t>
            </a:r>
          </a:p>
        </p:txBody>
      </p:sp>
      <p:sp>
        <p:nvSpPr>
          <p:cNvPr id="15" name="Ellipse 14"/>
          <p:cNvSpPr/>
          <p:nvPr/>
        </p:nvSpPr>
        <p:spPr>
          <a:xfrm>
            <a:off x="6106194" y="2247494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106194" y="3168541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106194" y="4109177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106194" y="514651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106194" y="609964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106194" y="709242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106194" y="805178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3505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220</Words>
  <Application>Microsoft Macintosh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2015-04-03T06:58:00Z</dcterms:created>
  <dcterms:modified xsi:type="dcterms:W3CDTF">2020-08-26T10:23:45Z</dcterms:modified>
</cp:coreProperties>
</file>