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EDF9"/>
    <a:srgbClr val="259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A013A-5C39-6440-A5A5-17BF5BA1093F}" v="29" dt="2020-08-26T10:17:02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12"/>
    <p:restoredTop sz="94694"/>
  </p:normalViewPr>
  <p:slideViewPr>
    <p:cSldViewPr snapToGrid="0" snapToObjects="1">
      <p:cViewPr>
        <p:scale>
          <a:sx n="120" d="100"/>
          <a:sy n="120" d="100"/>
        </p:scale>
        <p:origin x="304" y="-195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68A013A-5C39-6440-A5A5-17BF5BA1093F}"/>
    <pc:docChg chg="undo custSel modSld">
      <pc:chgData name="Axel Maille" userId="065ad68c099279a8" providerId="LiveId" clId="{668A013A-5C39-6440-A5A5-17BF5BA1093F}" dt="2020-08-26T10:17:04.474" v="142" actId="108"/>
      <pc:docMkLst>
        <pc:docMk/>
      </pc:docMkLst>
      <pc:sldChg chg="modSp mod">
        <pc:chgData name="Axel Maille" userId="065ad68c099279a8" providerId="LiveId" clId="{668A013A-5C39-6440-A5A5-17BF5BA1093F}" dt="2020-08-26T10:17:04.474" v="142" actId="108"/>
        <pc:sldMkLst>
          <pc:docMk/>
          <pc:sldMk cId="4228571933" sldId="256"/>
        </pc:sldMkLst>
        <pc:spChg chg="mod">
          <ac:chgData name="Axel Maille" userId="065ad68c099279a8" providerId="LiveId" clId="{668A013A-5C39-6440-A5A5-17BF5BA1093F}" dt="2020-08-26T10:13:36.988" v="10" actId="20577"/>
          <ac:spMkLst>
            <pc:docMk/>
            <pc:sldMk cId="4228571933" sldId="256"/>
            <ac:spMk id="4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3:46.842" v="11"/>
          <ac:spMkLst>
            <pc:docMk/>
            <pc:sldMk cId="4228571933" sldId="256"/>
            <ac:spMk id="7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4:11.883" v="18"/>
          <ac:spMkLst>
            <pc:docMk/>
            <pc:sldMk cId="4228571933" sldId="256"/>
            <ac:spMk id="55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4:17.203" v="19"/>
          <ac:spMkLst>
            <pc:docMk/>
            <pc:sldMk cId="4228571933" sldId="256"/>
            <ac:spMk id="78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4:25.020" v="20"/>
          <ac:spMkLst>
            <pc:docMk/>
            <pc:sldMk cId="4228571933" sldId="256"/>
            <ac:spMk id="89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5:51.687" v="72" actId="20577"/>
          <ac:spMkLst>
            <pc:docMk/>
            <pc:sldMk cId="4228571933" sldId="256"/>
            <ac:spMk id="113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5:59.119" v="88" actId="20577"/>
          <ac:spMkLst>
            <pc:docMk/>
            <pc:sldMk cId="4228571933" sldId="256"/>
            <ac:spMk id="114" creationId="{00000000-0000-0000-0000-000000000000}"/>
          </ac:spMkLst>
        </pc:spChg>
        <pc:spChg chg="mod">
          <ac:chgData name="Axel Maille" userId="065ad68c099279a8" providerId="LiveId" clId="{668A013A-5C39-6440-A5A5-17BF5BA1093F}" dt="2020-08-26T10:16:02.122" v="92" actId="20577"/>
          <ac:spMkLst>
            <pc:docMk/>
            <pc:sldMk cId="4228571933" sldId="256"/>
            <ac:spMk id="117" creationId="{00000000-0000-0000-0000-000000000000}"/>
          </ac:spMkLst>
        </pc:spChg>
        <pc:graphicFrameChg chg="mod modGraphic">
          <ac:chgData name="Axel Maille" userId="065ad68c099279a8" providerId="LiveId" clId="{668A013A-5C39-6440-A5A5-17BF5BA1093F}" dt="2020-08-26T10:15:32.252" v="45"/>
          <ac:graphicFrameMkLst>
            <pc:docMk/>
            <pc:sldMk cId="4228571933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668A013A-5C39-6440-A5A5-17BF5BA1093F}" dt="2020-08-26T10:15:41.577" v="49" actId="20577"/>
          <ac:graphicFrameMkLst>
            <pc:docMk/>
            <pc:sldMk cId="4228571933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668A013A-5C39-6440-A5A5-17BF5BA1093F}" dt="2020-08-26T10:16:35.153" v="133"/>
          <ac:graphicFrameMkLst>
            <pc:docMk/>
            <pc:sldMk cId="4228571933" sldId="256"/>
            <ac:graphicFrameMk id="56" creationId="{00000000-0000-0000-0000-000000000000}"/>
          </ac:graphicFrameMkLst>
        </pc:graphicFrameChg>
        <pc:graphicFrameChg chg="mod modGraphic">
          <ac:chgData name="Axel Maille" userId="065ad68c099279a8" providerId="LiveId" clId="{668A013A-5C39-6440-A5A5-17BF5BA1093F}" dt="2020-08-26T10:17:02.108" v="141"/>
          <ac:graphicFrameMkLst>
            <pc:docMk/>
            <pc:sldMk cId="4228571933" sldId="256"/>
            <ac:graphicFrameMk id="77" creationId="{00000000-0000-0000-0000-000000000000}"/>
          </ac:graphicFrameMkLst>
        </pc:graphicFrameChg>
        <pc:graphicFrameChg chg="mod modGraphic">
          <ac:chgData name="Axel Maille" userId="065ad68c099279a8" providerId="LiveId" clId="{668A013A-5C39-6440-A5A5-17BF5BA1093F}" dt="2020-08-26T10:17:04.474" v="142" actId="108"/>
          <ac:graphicFrameMkLst>
            <pc:docMk/>
            <pc:sldMk cId="4228571933" sldId="256"/>
            <ac:graphicFrameMk id="9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68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46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19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9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7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9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23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8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93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1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4D430-5EDB-5E44-9283-935A7636F833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37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19536"/>
            <a:ext cx="7562850" cy="8335945"/>
          </a:xfrm>
          <a:prstGeom prst="rect">
            <a:avLst/>
          </a:prstGeom>
          <a:solidFill>
            <a:srgbClr val="DDED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91068" y="172732"/>
            <a:ext cx="3735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Alexander OTTOMAN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74644" y="757508"/>
            <a:ext cx="5582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Beschreiben Sie in wenigen Zeilen Ihren beruflichen Hintergrund, Ihre Schlüsselqualifikationen für die Position und Ihre Karriereziele. Dies ist eigentlich eine Einführung in Ihr Anschreiben.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64580" y="1488422"/>
            <a:ext cx="5592415" cy="129125"/>
          </a:xfrm>
          <a:prstGeom prst="rect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17531"/>
              </p:ext>
            </p:extLst>
          </p:nvPr>
        </p:nvGraphicFramePr>
        <p:xfrm>
          <a:off x="946923" y="2064824"/>
          <a:ext cx="3889237" cy="390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</a:t>
                      </a:r>
                      <a:r>
                        <a:rPr lang="de-DE" sz="2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ERFAHRUNG</a:t>
                      </a:r>
                      <a:endParaRPr lang="fr-FR" sz="28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lang="de-DE" sz="1200" kern="1200" noProof="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lang="de-DE" sz="12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lang="fr-FR" sz="120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| 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" name="Image 14" descr="experien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2174304"/>
            <a:ext cx="411927" cy="380413"/>
          </a:xfrm>
          <a:prstGeom prst="rect">
            <a:avLst/>
          </a:prstGeom>
        </p:spPr>
      </p:pic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194891"/>
              </p:ext>
            </p:extLst>
          </p:nvPr>
        </p:nvGraphicFramePr>
        <p:xfrm>
          <a:off x="946923" y="6419801"/>
          <a:ext cx="3889237" cy="335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       </a:t>
                      </a:r>
                      <a:r>
                        <a:rPr lang="de-DE" sz="2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AUSBILDUNG</a:t>
                      </a:r>
                      <a:endParaRPr lang="fr-FR" sz="28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Image 16" descr="for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6552675"/>
            <a:ext cx="555777" cy="351149"/>
          </a:xfrm>
          <a:prstGeom prst="rect">
            <a:avLst/>
          </a:prstGeom>
        </p:spPr>
      </p:pic>
      <p:cxnSp>
        <p:nvCxnSpPr>
          <p:cNvPr id="53" name="Connecteur droit 52"/>
          <p:cNvCxnSpPr/>
          <p:nvPr/>
        </p:nvCxnSpPr>
        <p:spPr>
          <a:xfrm>
            <a:off x="5525650" y="1973990"/>
            <a:ext cx="0" cy="2858510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540412" y="6932866"/>
            <a:ext cx="0" cy="2840624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540412" y="2185385"/>
            <a:ext cx="148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Kompetenzen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975530"/>
              </p:ext>
            </p:extLst>
          </p:nvPr>
        </p:nvGraphicFramePr>
        <p:xfrm>
          <a:off x="5540412" y="2554717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Microsoft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Google </a:t>
                      </a:r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Adwords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PHP </a:t>
                      </a:r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My</a:t>
                      </a: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SQL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Ellipse 56"/>
          <p:cNvSpPr/>
          <p:nvPr/>
        </p:nvSpPr>
        <p:spPr>
          <a:xfrm>
            <a:off x="5654288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918090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181892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6445694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715269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654288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918090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181892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6445694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715269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654288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918090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6181892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445694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715269" y="3368245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654288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18090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181892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445694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715269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707437"/>
              </p:ext>
            </p:extLst>
          </p:nvPr>
        </p:nvGraphicFramePr>
        <p:xfrm>
          <a:off x="5540412" y="5599984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Deutsche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" name="ZoneTexte 77"/>
          <p:cNvSpPr txBox="1"/>
          <p:nvPr/>
        </p:nvSpPr>
        <p:spPr>
          <a:xfrm>
            <a:off x="5546196" y="5222491"/>
            <a:ext cx="16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Sprachen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5654288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918090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181892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445694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715269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625997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889799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153601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417403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686978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5582138" y="7258716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Persönlichkeit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004393"/>
              </p:ext>
            </p:extLst>
          </p:nvPr>
        </p:nvGraphicFramePr>
        <p:xfrm>
          <a:off x="5582138" y="7628048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Kreativ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Dynamisch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Organisiert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de-DE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Autonom</a:t>
                      </a:r>
                      <a:endParaRPr lang="fr-FR" sz="12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1" name="Ellipse 90"/>
          <p:cNvSpPr/>
          <p:nvPr/>
        </p:nvSpPr>
        <p:spPr>
          <a:xfrm>
            <a:off x="5696014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959816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223618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6487420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756995" y="790665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5696014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5959816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223618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487420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756995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5696014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5959816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6223618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6487420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756995" y="8441576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5696014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5959816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223618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487420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756995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1" name="Connecteur droit 110"/>
          <p:cNvCxnSpPr/>
          <p:nvPr/>
        </p:nvCxnSpPr>
        <p:spPr>
          <a:xfrm>
            <a:off x="5506954" y="5175997"/>
            <a:ext cx="18696" cy="1754259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805661" y="10261905"/>
            <a:ext cx="1940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12 </a:t>
            </a:r>
            <a:r>
              <a:rPr lang="fr-FR" sz="1200" dirty="0" err="1">
                <a:solidFill>
                  <a:srgbClr val="404040"/>
                </a:solidFill>
              </a:rPr>
              <a:t>Lorem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Ipsum</a:t>
            </a:r>
            <a:r>
              <a:rPr lang="fr-FR" sz="1200" dirty="0">
                <a:solidFill>
                  <a:srgbClr val="404040"/>
                </a:solidFill>
              </a:rPr>
              <a:t> 0000 Berlin</a:t>
            </a:r>
          </a:p>
        </p:txBody>
      </p:sp>
      <p:sp>
        <p:nvSpPr>
          <p:cNvPr id="114" name="ZoneTexte 113"/>
          <p:cNvSpPr txBox="1"/>
          <p:nvPr/>
        </p:nvSpPr>
        <p:spPr>
          <a:xfrm>
            <a:off x="3524570" y="10272958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123 – 456 - 789</a:t>
            </a:r>
          </a:p>
        </p:txBody>
      </p:sp>
      <p:sp>
        <p:nvSpPr>
          <p:cNvPr id="115" name="Ellipse 114"/>
          <p:cNvSpPr/>
          <p:nvPr/>
        </p:nvSpPr>
        <p:spPr>
          <a:xfrm>
            <a:off x="626904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3345813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5346151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118" name="Ellipse 117"/>
          <p:cNvSpPr/>
          <p:nvPr/>
        </p:nvSpPr>
        <p:spPr>
          <a:xfrm>
            <a:off x="5090779" y="10304065"/>
            <a:ext cx="178757" cy="178757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0" y="6102960"/>
            <a:ext cx="4836160" cy="2706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5719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235</Words>
  <Application>Microsoft Macintosh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</cp:revision>
  <dcterms:created xsi:type="dcterms:W3CDTF">2015-04-01T20:42:55Z</dcterms:created>
  <dcterms:modified xsi:type="dcterms:W3CDTF">2020-08-26T10:17:05Z</dcterms:modified>
</cp:coreProperties>
</file>