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09AC1"/>
    <a:srgbClr val="6061AA"/>
    <a:srgbClr val="B5A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9335CD-28AD-074A-BE37-F274AA057310}" v="30" dt="2020-08-26T10:09:50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176" y="-36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D9335CD-28AD-074A-BE37-F274AA057310}"/>
    <pc:docChg chg="undo custSel modSld">
      <pc:chgData name="Axel Maille" userId="065ad68c099279a8" providerId="LiveId" clId="{CD9335CD-28AD-074A-BE37-F274AA057310}" dt="2020-08-26T10:09:50.990" v="168"/>
      <pc:docMkLst>
        <pc:docMk/>
      </pc:docMkLst>
      <pc:sldChg chg="modSp mod">
        <pc:chgData name="Axel Maille" userId="065ad68c099279a8" providerId="LiveId" clId="{CD9335CD-28AD-074A-BE37-F274AA057310}" dt="2020-08-26T10:09:50.990" v="168"/>
        <pc:sldMkLst>
          <pc:docMk/>
          <pc:sldMk cId="2649067184" sldId="256"/>
        </pc:sldMkLst>
        <pc:spChg chg="mod">
          <ac:chgData name="Axel Maille" userId="065ad68c099279a8" providerId="LiveId" clId="{CD9335CD-28AD-074A-BE37-F274AA057310}" dt="2020-08-26T10:00:15.664" v="5" actId="20577"/>
          <ac:spMkLst>
            <pc:docMk/>
            <pc:sldMk cId="2649067184" sldId="256"/>
            <ac:spMk id="6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6:04.240" v="119" actId="255"/>
          <ac:spMkLst>
            <pc:docMk/>
            <pc:sldMk cId="2649067184" sldId="256"/>
            <ac:spMk id="7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0:22.351" v="11" actId="20577"/>
          <ac:spMkLst>
            <pc:docMk/>
            <pc:sldMk cId="2649067184" sldId="256"/>
            <ac:spMk id="8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0:26.760" v="17" actId="20577"/>
          <ac:spMkLst>
            <pc:docMk/>
            <pc:sldMk cId="2649067184" sldId="256"/>
            <ac:spMk id="12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6:08.584" v="120" actId="255"/>
          <ac:spMkLst>
            <pc:docMk/>
            <pc:sldMk cId="2649067184" sldId="256"/>
            <ac:spMk id="13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2:44.793" v="34"/>
          <ac:spMkLst>
            <pc:docMk/>
            <pc:sldMk cId="2649067184" sldId="256"/>
            <ac:spMk id="22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3:22.069" v="40"/>
          <ac:spMkLst>
            <pc:docMk/>
            <pc:sldMk cId="2649067184" sldId="256"/>
            <ac:spMk id="70" creationId="{00000000-0000-0000-0000-000000000000}"/>
          </ac:spMkLst>
        </pc:spChg>
        <pc:spChg chg="mod">
          <ac:chgData name="Axel Maille" userId="065ad68c099279a8" providerId="LiveId" clId="{CD9335CD-28AD-074A-BE37-F274AA057310}" dt="2020-08-26T10:03:07.539" v="39"/>
          <ac:spMkLst>
            <pc:docMk/>
            <pc:sldMk cId="2649067184" sldId="256"/>
            <ac:spMk id="81" creationId="{00000000-0000-0000-0000-000000000000}"/>
          </ac:spMkLst>
        </pc:spChg>
        <pc:graphicFrameChg chg="mod modGraphic">
          <ac:chgData name="Axel Maille" userId="065ad68c099279a8" providerId="LiveId" clId="{CD9335CD-28AD-074A-BE37-F274AA057310}" dt="2020-08-26T10:09:50.990" v="168"/>
          <ac:graphicFrameMkLst>
            <pc:docMk/>
            <pc:sldMk cId="2649067184" sldId="256"/>
            <ac:graphicFrameMk id="3" creationId="{00000000-0000-0000-0000-000000000000}"/>
          </ac:graphicFrameMkLst>
        </pc:graphicFrameChg>
        <pc:graphicFrameChg chg="mod modGraphic">
          <ac:chgData name="Axel Maille" userId="065ad68c099279a8" providerId="LiveId" clId="{CD9335CD-28AD-074A-BE37-F274AA057310}" dt="2020-08-26T10:04:17.196" v="52"/>
          <ac:graphicFrameMkLst>
            <pc:docMk/>
            <pc:sldMk cId="2649067184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CD9335CD-28AD-074A-BE37-F274AA057310}" dt="2020-08-26T10:04:25.383" v="55"/>
          <ac:graphicFrameMkLst>
            <pc:docMk/>
            <pc:sldMk cId="2649067184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CD9335CD-28AD-074A-BE37-F274AA057310}" dt="2020-08-26T10:05:06.945" v="104"/>
          <ac:graphicFrameMkLst>
            <pc:docMk/>
            <pc:sldMk cId="2649067184" sldId="256"/>
            <ac:graphicFrameMk id="23" creationId="{00000000-0000-0000-0000-000000000000}"/>
          </ac:graphicFrameMkLst>
        </pc:graphicFrameChg>
        <pc:graphicFrameChg chg="mod modGraphic">
          <ac:chgData name="Axel Maille" userId="065ad68c099279a8" providerId="LiveId" clId="{CD9335CD-28AD-074A-BE37-F274AA057310}" dt="2020-08-26T10:05:10.041" v="107" actId="108"/>
          <ac:graphicFrameMkLst>
            <pc:docMk/>
            <pc:sldMk cId="2649067184" sldId="256"/>
            <ac:graphicFrameMk id="69" creationId="{00000000-0000-0000-0000-000000000000}"/>
          </ac:graphicFrameMkLst>
        </pc:graphicFrameChg>
        <pc:graphicFrameChg chg="mod modGraphic">
          <ac:chgData name="Axel Maille" userId="065ad68c099279a8" providerId="LiveId" clId="{CD9335CD-28AD-074A-BE37-F274AA057310}" dt="2020-08-26T10:05:43.186" v="115" actId="108"/>
          <ac:graphicFrameMkLst>
            <pc:docMk/>
            <pc:sldMk cId="2649067184" sldId="256"/>
            <ac:graphicFrameMk id="8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8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6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6D2-C310-CF45-A421-03A150B5AF1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2234431" cy="10688638"/>
          </a:xfrm>
          <a:prstGeom prst="rect">
            <a:avLst/>
          </a:prstGeom>
          <a:solidFill>
            <a:srgbClr val="B5A8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2778" r="14537" b="5490"/>
          <a:stretch/>
        </p:blipFill>
        <p:spPr>
          <a:xfrm>
            <a:off x="199355" y="546449"/>
            <a:ext cx="1659901" cy="1670372"/>
          </a:xfrm>
          <a:prstGeom prst="ellipse">
            <a:avLst/>
          </a:prstGeom>
          <a:ln w="19050" cmpd="sng"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" y="2383915"/>
            <a:ext cx="2127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Alice</a:t>
            </a:r>
            <a:r>
              <a:rPr lang="fr-F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KLAUSS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6885" y="4103775"/>
            <a:ext cx="21480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Beschreiben Sie in wenigen Zeilen Ihren beruflichen Hintergrund, Ihre Schlüsselqualifikationen für die Position und Ihre Karriereziele. Dies ist eigentlich eine Einführung in Ihr Anschreiben.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5728" y="3634750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PROFIL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50242"/>
              </p:ext>
            </p:extLst>
          </p:nvPr>
        </p:nvGraphicFramePr>
        <p:xfrm>
          <a:off x="2343078" y="286798"/>
          <a:ext cx="3074715" cy="4820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</a:t>
                      </a:r>
                      <a:r>
                        <a:rPr lang="de-DE" sz="2800" b="1" kern="1200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ERFAHRUNG</a:t>
                      </a:r>
                      <a:endParaRPr lang="fr-FR" sz="2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 |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09AC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B09AC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 |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09AC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B09AC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 |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09AC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B09AC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298962"/>
              </p:ext>
            </p:extLst>
          </p:nvPr>
        </p:nvGraphicFramePr>
        <p:xfrm>
          <a:off x="2343079" y="5808758"/>
          <a:ext cx="3074714" cy="390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</a:t>
                      </a:r>
                      <a:r>
                        <a:rPr lang="de-DE" sz="2800" b="1" kern="1200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AUSBILDUNG</a:t>
                      </a:r>
                      <a:endParaRPr lang="fr-FR" sz="2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061A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5908" y="6160060"/>
            <a:ext cx="82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 INFO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6885" y="6636837"/>
            <a:ext cx="2236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Beschreiben Sie Ihre Interessengebiete oder andere Informationen, die Sie für wichtig halten, um sie in Ihren Lebenslauf aufzunehmen.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551476" y="690668"/>
            <a:ext cx="0" cy="2858510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66238" y="5975394"/>
            <a:ext cx="0" cy="3917684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66238" y="902063"/>
            <a:ext cx="148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Kompetenzen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72561"/>
              </p:ext>
            </p:extLst>
          </p:nvPr>
        </p:nvGraphicFramePr>
        <p:xfrm>
          <a:off x="5566238" y="1271395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Microsoft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Google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Analytics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Google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Adwords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" name="Ellipse 33"/>
          <p:cNvSpPr/>
          <p:nvPr/>
        </p:nvSpPr>
        <p:spPr>
          <a:xfrm>
            <a:off x="5680114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943916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207718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471520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741095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680114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943916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07718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471520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41095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680114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43916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207718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71520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741095" y="2084923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680114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43916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07718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471520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41095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254580"/>
              </p:ext>
            </p:extLst>
          </p:nvPr>
        </p:nvGraphicFramePr>
        <p:xfrm>
          <a:off x="5566238" y="4316662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Deutsche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5572022" y="3939169"/>
            <a:ext cx="1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Sprachen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680114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43916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207718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471520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741095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651823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915625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79427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443229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12804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607964" y="5975394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Persönlichkeit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522195"/>
              </p:ext>
            </p:extLst>
          </p:nvPr>
        </p:nvGraphicFramePr>
        <p:xfrm>
          <a:off x="5607964" y="6344726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Kreativ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Dynamisch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Organisiert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Autonom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3" name="Ellipse 82"/>
          <p:cNvSpPr/>
          <p:nvPr/>
        </p:nvSpPr>
        <p:spPr>
          <a:xfrm>
            <a:off x="5721840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85642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249444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513246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782821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21840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85642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249444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513246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782821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721840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85642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249444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513246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782821" y="7158254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721840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5985642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249444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513246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782821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4" name="Connecteur droit 103"/>
          <p:cNvCxnSpPr/>
          <p:nvPr/>
        </p:nvCxnSpPr>
        <p:spPr>
          <a:xfrm>
            <a:off x="5532780" y="3892675"/>
            <a:ext cx="18696" cy="1754259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" name="Image 106" descr="inf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" y="6184016"/>
            <a:ext cx="360028" cy="345376"/>
          </a:xfrm>
          <a:prstGeom prst="rect">
            <a:avLst/>
          </a:prstGeom>
        </p:spPr>
      </p:pic>
      <p:pic>
        <p:nvPicPr>
          <p:cNvPr id="108" name="Image 107" descr="propo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5" y="3643076"/>
            <a:ext cx="399023" cy="355651"/>
          </a:xfrm>
          <a:prstGeom prst="rect">
            <a:avLst/>
          </a:prstGeom>
        </p:spPr>
      </p:pic>
      <p:pic>
        <p:nvPicPr>
          <p:cNvPr id="109" name="Image 108" descr="form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5898728"/>
            <a:ext cx="398109" cy="379264"/>
          </a:xfrm>
          <a:prstGeom prst="rect">
            <a:avLst/>
          </a:prstGeom>
        </p:spPr>
      </p:pic>
      <p:pic>
        <p:nvPicPr>
          <p:cNvPr id="110" name="Image 109" descr="ex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352133"/>
            <a:ext cx="388632" cy="388632"/>
          </a:xfrm>
          <a:prstGeom prst="rect">
            <a:avLst/>
          </a:prstGeom>
        </p:spPr>
      </p:pic>
      <p:sp>
        <p:nvSpPr>
          <p:cNvPr id="103" name="ZoneTexte 102"/>
          <p:cNvSpPr txBox="1"/>
          <p:nvPr/>
        </p:nvSpPr>
        <p:spPr>
          <a:xfrm>
            <a:off x="525551" y="8041693"/>
            <a:ext cx="110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</a:t>
            </a:r>
          </a:p>
        </p:txBody>
      </p:sp>
      <p:pic>
        <p:nvPicPr>
          <p:cNvPr id="2" name="Image 1" descr="parler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0" y="8076736"/>
            <a:ext cx="321585" cy="30879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44118"/>
              </p:ext>
            </p:extLst>
          </p:nvPr>
        </p:nvGraphicFramePr>
        <p:xfrm>
          <a:off x="199355" y="8550123"/>
          <a:ext cx="2025165" cy="137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861"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Adresse : 17 </a:t>
                      </a:r>
                      <a:r>
                        <a:rPr lang="fr-FR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Lorem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ipsum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dolor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0000 Berlin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Tel : 123 – 456 - 789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Mob : 123 – 456 - 789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@ : </a:t>
                      </a:r>
                      <a:r>
                        <a:rPr lang="fr-FR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mail@mail.com</a:t>
                      </a:r>
                      <a:endParaRPr lang="fr-FR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067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273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2015-04-01T11:00:32Z</dcterms:created>
  <dcterms:modified xsi:type="dcterms:W3CDTF">2020-08-26T10:10:21Z</dcterms:modified>
</cp:coreProperties>
</file>