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246" y="4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4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9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2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9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39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20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4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0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4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1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2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663B-C3B6-714C-AF65-521B8829A5D1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5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60590" y="32306"/>
            <a:ext cx="1680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>
                <a:solidFill>
                  <a:schemeClr val="bg1">
                    <a:lumMod val="50000"/>
                  </a:schemeClr>
                </a:solidFill>
              </a:rPr>
              <a:t>Gesuchte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bg1">
                    <a:lumMod val="50000"/>
                  </a:schemeClr>
                </a:solidFill>
              </a:rPr>
              <a:t>Stellung</a:t>
            </a:r>
            <a:endParaRPr lang="fr-FR" sz="16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52" y="11651"/>
            <a:ext cx="361176" cy="1351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60590" y="370860"/>
            <a:ext cx="2323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4F81BD"/>
                </a:solidFill>
              </a:rPr>
              <a:t>Hans</a:t>
            </a:r>
            <a:r>
              <a:rPr lang="fr-FR" sz="3200" b="1" dirty="0" smtClean="0"/>
              <a:t> FRISCH</a:t>
            </a:r>
            <a:endParaRPr lang="fr-FR" sz="3200" b="1" dirty="0"/>
          </a:p>
        </p:txBody>
      </p:sp>
      <p:pic>
        <p:nvPicPr>
          <p:cNvPr id="7" name="Image 6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229" y="0"/>
            <a:ext cx="1549621" cy="154962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60589" y="955636"/>
            <a:ext cx="54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Mail : </a:t>
            </a:r>
            <a:r>
              <a:rPr lang="fr-FR" sz="1200" dirty="0" smtClean="0">
                <a:solidFill>
                  <a:schemeClr val="accent1"/>
                </a:solidFill>
              </a:rPr>
              <a:t>vorname.name@mail.com   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Tel : </a:t>
            </a:r>
            <a:r>
              <a:rPr lang="fr-FR" sz="1200" dirty="0" smtClean="0">
                <a:solidFill>
                  <a:srgbClr val="4F81BD"/>
                </a:solidFill>
              </a:rPr>
              <a:t>01234 567891  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Mob </a:t>
            </a:r>
            <a:r>
              <a:rPr lang="fr-FR" sz="1200" dirty="0" smtClean="0">
                <a:solidFill>
                  <a:srgbClr val="4F81BD"/>
                </a:solidFill>
              </a:rPr>
              <a:t>: 06 01 02 03 04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b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Adresse : </a:t>
            </a:r>
            <a:r>
              <a:rPr lang="de-DE" sz="1200" dirty="0">
                <a:solidFill>
                  <a:schemeClr val="accent1"/>
                </a:solidFill>
                <a:cs typeface="Arial" pitchFamily="34" charset="0"/>
              </a:rPr>
              <a:t>HAUPTSTRASSE 15, 28000 BREMEN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8843" y="1821118"/>
            <a:ext cx="1049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OBJECTIF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444704" y="2027331"/>
            <a:ext cx="5462895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71247" y="2217656"/>
            <a:ext cx="7022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400" dirty="0">
                <a:cs typeface="Arial"/>
              </a:rPr>
              <a:t>Beschreiben Sie kurz Ihre Karriere, Ihre Hauptkompetenzen für den Job und Ihre Karriereziele . Dies ist eigentlich eine Einführung zu Ihrer Bewerbung.</a:t>
            </a:r>
            <a:endParaRPr lang="fr-FR" sz="1400" dirty="0">
              <a:cs typeface="Calibri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10827"/>
              </p:ext>
            </p:extLst>
          </p:nvPr>
        </p:nvGraphicFramePr>
        <p:xfrm>
          <a:off x="288843" y="3365880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/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3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300" b="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b="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b="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300" b="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300" b="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b="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b="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300" b="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300" b="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b="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b="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300" b="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71247" y="2987053"/>
            <a:ext cx="143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AUSBILDUNG</a:t>
            </a:r>
            <a:endParaRPr lang="fr-FR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745131" y="3202761"/>
            <a:ext cx="5162468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572003"/>
              </p:ext>
            </p:extLst>
          </p:nvPr>
        </p:nvGraphicFramePr>
        <p:xfrm>
          <a:off x="288842" y="5394431"/>
          <a:ext cx="6806517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4640"/>
                <a:gridCol w="3041877"/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b="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b="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b="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b="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3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/>
                      </a:r>
                      <a:br>
                        <a:rPr lang="fr-FR" sz="13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3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88843" y="4989859"/>
            <a:ext cx="2077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BERUFSERFAHRUNG</a:t>
            </a:r>
            <a:endParaRPr lang="fr-FR" dirty="0"/>
          </a:p>
        </p:txBody>
      </p:sp>
      <p:cxnSp>
        <p:nvCxnSpPr>
          <p:cNvPr id="19" name="Connecteur droit 18"/>
          <p:cNvCxnSpPr/>
          <p:nvPr/>
        </p:nvCxnSpPr>
        <p:spPr>
          <a:xfrm>
            <a:off x="2366463" y="5197827"/>
            <a:ext cx="4541136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87058"/>
              </p:ext>
            </p:extLst>
          </p:nvPr>
        </p:nvGraphicFramePr>
        <p:xfrm>
          <a:off x="372828" y="9093928"/>
          <a:ext cx="692059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8362"/>
                <a:gridCol w="3262234"/>
              </a:tblGrid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372828" y="8684263"/>
            <a:ext cx="2267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HAUPTKOMPETENZEN</a:t>
            </a:r>
            <a:endParaRPr lang="fr-FR" dirty="0"/>
          </a:p>
        </p:txBody>
      </p:sp>
      <p:cxnSp>
        <p:nvCxnSpPr>
          <p:cNvPr id="26" name="Connecteur droit 25"/>
          <p:cNvCxnSpPr>
            <a:stCxn id="25" idx="3"/>
          </p:cNvCxnSpPr>
          <p:nvPr/>
        </p:nvCxnSpPr>
        <p:spPr>
          <a:xfrm>
            <a:off x="2640244" y="8868929"/>
            <a:ext cx="4351340" cy="23302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1652" y="10253168"/>
            <a:ext cx="7551198" cy="4354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6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253</Words>
  <Application>Microsoft Office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5</cp:revision>
  <dcterms:created xsi:type="dcterms:W3CDTF">2015-06-26T10:30:52Z</dcterms:created>
  <dcterms:modified xsi:type="dcterms:W3CDTF">2016-12-02T03:10:12Z</dcterms:modified>
</cp:coreProperties>
</file>