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AE0923"/>
    <a:srgbClr val="F8A131"/>
    <a:srgbClr val="E9370A"/>
    <a:srgbClr val="EC4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FEE95A-DC28-CF47-92AB-E79DF29DAF3E}" v="19" dt="2020-08-25T23:09:16.8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20" d="100"/>
          <a:sy n="120" d="100"/>
        </p:scale>
        <p:origin x="2544" y="-26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BFEE95A-DC28-CF47-92AB-E79DF29DAF3E}"/>
    <pc:docChg chg="custSel modSld">
      <pc:chgData name="Axel Maille" userId="065ad68c099279a8" providerId="LiveId" clId="{3BFEE95A-DC28-CF47-92AB-E79DF29DAF3E}" dt="2020-08-25T23:09:21.240" v="130" actId="108"/>
      <pc:docMkLst>
        <pc:docMk/>
      </pc:docMkLst>
      <pc:sldChg chg="modSp mod">
        <pc:chgData name="Axel Maille" userId="065ad68c099279a8" providerId="LiveId" clId="{3BFEE95A-DC28-CF47-92AB-E79DF29DAF3E}" dt="2020-08-25T23:09:21.240" v="130" actId="108"/>
        <pc:sldMkLst>
          <pc:docMk/>
          <pc:sldMk cId="3835393867" sldId="256"/>
        </pc:sldMkLst>
        <pc:spChg chg="mod">
          <ac:chgData name="Axel Maille" userId="065ad68c099279a8" providerId="LiveId" clId="{3BFEE95A-DC28-CF47-92AB-E79DF29DAF3E}" dt="2020-08-25T23:05:02.941" v="22" actId="20577"/>
          <ac:spMkLst>
            <pc:docMk/>
            <pc:sldMk cId="3835393867" sldId="256"/>
            <ac:spMk id="5" creationId="{00000000-0000-0000-0000-000000000000}"/>
          </ac:spMkLst>
        </pc:spChg>
        <pc:spChg chg="mod">
          <ac:chgData name="Axel Maille" userId="065ad68c099279a8" providerId="LiveId" clId="{3BFEE95A-DC28-CF47-92AB-E79DF29DAF3E}" dt="2020-08-25T23:05:52.171" v="36" actId="14100"/>
          <ac:spMkLst>
            <pc:docMk/>
            <pc:sldMk cId="3835393867" sldId="256"/>
            <ac:spMk id="7" creationId="{00000000-0000-0000-0000-000000000000}"/>
          </ac:spMkLst>
        </pc:spChg>
        <pc:spChg chg="mod">
          <ac:chgData name="Axel Maille" userId="065ad68c099279a8" providerId="LiveId" clId="{3BFEE95A-DC28-CF47-92AB-E79DF29DAF3E}" dt="2020-08-25T23:08:09.879" v="128" actId="20577"/>
          <ac:spMkLst>
            <pc:docMk/>
            <pc:sldMk cId="3835393867" sldId="256"/>
            <ac:spMk id="8" creationId="{00000000-0000-0000-0000-000000000000}"/>
          </ac:spMkLst>
        </pc:spChg>
        <pc:spChg chg="mod">
          <ac:chgData name="Axel Maille" userId="065ad68c099279a8" providerId="LiveId" clId="{3BFEE95A-DC28-CF47-92AB-E79DF29DAF3E}" dt="2020-08-25T23:09:21.240" v="130" actId="108"/>
          <ac:spMkLst>
            <pc:docMk/>
            <pc:sldMk cId="3835393867" sldId="256"/>
            <ac:spMk id="9" creationId="{00000000-0000-0000-0000-000000000000}"/>
          </ac:spMkLst>
        </pc:spChg>
        <pc:spChg chg="mod">
          <ac:chgData name="Axel Maille" userId="065ad68c099279a8" providerId="LiveId" clId="{3BFEE95A-DC28-CF47-92AB-E79DF29DAF3E}" dt="2020-08-25T23:05:25.240" v="29" actId="20577"/>
          <ac:spMkLst>
            <pc:docMk/>
            <pc:sldMk cId="3835393867" sldId="256"/>
            <ac:spMk id="21" creationId="{00000000-0000-0000-0000-000000000000}"/>
          </ac:spMkLst>
        </pc:spChg>
        <pc:spChg chg="mod">
          <ac:chgData name="Axel Maille" userId="065ad68c099279a8" providerId="LiveId" clId="{3BFEE95A-DC28-CF47-92AB-E79DF29DAF3E}" dt="2020-08-25T23:05:36.173" v="32" actId="108"/>
          <ac:spMkLst>
            <pc:docMk/>
            <pc:sldMk cId="3835393867" sldId="256"/>
            <ac:spMk id="22" creationId="{00000000-0000-0000-0000-000000000000}"/>
          </ac:spMkLst>
        </pc:spChg>
        <pc:spChg chg="mod">
          <ac:chgData name="Axel Maille" userId="065ad68c099279a8" providerId="LiveId" clId="{3BFEE95A-DC28-CF47-92AB-E79DF29DAF3E}" dt="2020-08-25T23:07:21.275" v="98" actId="20577"/>
          <ac:spMkLst>
            <pc:docMk/>
            <pc:sldMk cId="3835393867" sldId="256"/>
            <ac:spMk id="32" creationId="{00000000-0000-0000-0000-000000000000}"/>
          </ac:spMkLst>
        </pc:spChg>
        <pc:spChg chg="mod">
          <ac:chgData name="Axel Maille" userId="065ad68c099279a8" providerId="LiveId" clId="{3BFEE95A-DC28-CF47-92AB-E79DF29DAF3E}" dt="2020-08-25T23:07:27.760" v="114" actId="20577"/>
          <ac:spMkLst>
            <pc:docMk/>
            <pc:sldMk cId="3835393867" sldId="256"/>
            <ac:spMk id="33" creationId="{00000000-0000-0000-0000-000000000000}"/>
          </ac:spMkLst>
        </pc:spChg>
        <pc:spChg chg="mod">
          <ac:chgData name="Axel Maille" userId="065ad68c099279a8" providerId="LiveId" clId="{3BFEE95A-DC28-CF47-92AB-E79DF29DAF3E}" dt="2020-08-25T23:07:30.758" v="118" actId="20577"/>
          <ac:spMkLst>
            <pc:docMk/>
            <pc:sldMk cId="3835393867" sldId="256"/>
            <ac:spMk id="36" creationId="{00000000-0000-0000-0000-000000000000}"/>
          </ac:spMkLst>
        </pc:spChg>
        <pc:graphicFrameChg chg="mod modGraphic">
          <ac:chgData name="Axel Maille" userId="065ad68c099279a8" providerId="LiveId" clId="{3BFEE95A-DC28-CF47-92AB-E79DF29DAF3E}" dt="2020-08-25T23:07:48.508" v="122" actId="108"/>
          <ac:graphicFrameMkLst>
            <pc:docMk/>
            <pc:sldMk cId="3835393867" sldId="256"/>
            <ac:graphicFrameMk id="15" creationId="{00000000-0000-0000-0000-000000000000}"/>
          </ac:graphicFrameMkLst>
        </pc:graphicFrameChg>
        <pc:graphicFrameChg chg="mod modGraphic">
          <ac:chgData name="Axel Maille" userId="065ad68c099279a8" providerId="LiveId" clId="{3BFEE95A-DC28-CF47-92AB-E79DF29DAF3E}" dt="2020-08-25T23:07:04.065" v="67"/>
          <ac:graphicFrameMkLst>
            <pc:docMk/>
            <pc:sldMk cId="3835393867" sldId="256"/>
            <ac:graphicFrameMk id="23" creationId="{00000000-0000-0000-0000-000000000000}"/>
          </ac:graphicFrameMkLst>
        </pc:graphicFrameChg>
        <pc:graphicFrameChg chg="mod modGraphic">
          <ac:chgData name="Axel Maille" userId="065ad68c099279a8" providerId="LiveId" clId="{3BFEE95A-DC28-CF47-92AB-E79DF29DAF3E}" dt="2020-08-25T23:07:12.097" v="70" actId="20577"/>
          <ac:graphicFrameMkLst>
            <pc:docMk/>
            <pc:sldMk cId="3835393867" sldId="256"/>
            <ac:graphicFrameMk id="2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86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425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92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99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872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91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057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014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43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6936-687D-0548-9582-07081F4BB22A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882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E6936-687D-0548-9582-07081F4BB22A}" type="datetimeFigureOut">
              <a:rPr lang="fr-FR" smtClean="0"/>
              <a:t>26/08/2020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B5C36-4BCB-B045-9887-2E1995B135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909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782937" cy="10688638"/>
          </a:xfrm>
          <a:prstGeom prst="rect">
            <a:avLst/>
          </a:prstGeom>
          <a:solidFill>
            <a:srgbClr val="EC4E1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13423" y="287526"/>
            <a:ext cx="40078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>
                <a:solidFill>
                  <a:srgbClr val="AE0923"/>
                </a:solidFill>
              </a:rPr>
              <a:t>ALEX </a:t>
            </a:r>
            <a:r>
              <a:rPr lang="fr-FR" sz="4400" b="1" dirty="0">
                <a:solidFill>
                  <a:srgbClr val="F8A131"/>
                </a:solidFill>
              </a:rPr>
              <a:t>HERMANN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r="35201"/>
          <a:stretch/>
        </p:blipFill>
        <p:spPr>
          <a:xfrm>
            <a:off x="5308481" y="287526"/>
            <a:ext cx="1703792" cy="1744651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782938" y="2837243"/>
            <a:ext cx="258062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Beschreiben Sie in wenigen Zeilen Ihren beruflichen Hintergrund, Ihre Schlüsselqualifikationen für die Position und Ihre Karriereziele. Dies ist eigentlich eine Einführung in Ihr Anschreiben.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189855" y="2350859"/>
            <a:ext cx="855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9370A"/>
                </a:solidFill>
              </a:rPr>
              <a:t>PROFIL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740588" y="4547856"/>
            <a:ext cx="16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E9370A"/>
                </a:solidFill>
              </a:rPr>
              <a:t>KOMPETENZEN</a:t>
            </a:r>
            <a:endParaRPr lang="fr-FR" b="1" dirty="0">
              <a:solidFill>
                <a:srgbClr val="E9370A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892156" y="5871818"/>
            <a:ext cx="2350935" cy="221741"/>
          </a:xfrm>
          <a:prstGeom prst="roundRect">
            <a:avLst/>
          </a:prstGeom>
          <a:solidFill>
            <a:srgbClr val="F8A1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4892156" y="6416637"/>
            <a:ext cx="2350935" cy="221741"/>
          </a:xfrm>
          <a:prstGeom prst="roundRect">
            <a:avLst/>
          </a:prstGeom>
          <a:solidFill>
            <a:srgbClr val="F8A1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4892156" y="6986716"/>
            <a:ext cx="2350935" cy="221741"/>
          </a:xfrm>
          <a:prstGeom prst="roundRect">
            <a:avLst/>
          </a:prstGeom>
          <a:solidFill>
            <a:srgbClr val="F8A1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789833"/>
              </p:ext>
            </p:extLst>
          </p:nvPr>
        </p:nvGraphicFramePr>
        <p:xfrm>
          <a:off x="4892156" y="5013897"/>
          <a:ext cx="2403236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3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9908">
                <a:tc>
                  <a:txBody>
                    <a:bodyPr/>
                    <a:lstStyle/>
                    <a:p>
                      <a:pPr algn="r"/>
                      <a:r>
                        <a:rPr lang="fr-FR" sz="1300" b="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Management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endParaRPr lang="fr-FR" sz="1300" b="0" kern="1200" dirty="0">
                        <a:solidFill>
                          <a:srgbClr val="7F7F7F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r>
                        <a:rPr lang="de-DE" sz="1300" b="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Projektmanagement</a:t>
                      </a:r>
                      <a:endParaRPr lang="fr-FR" sz="1300" b="0" kern="1200" dirty="0">
                        <a:solidFill>
                          <a:srgbClr val="7F7F7F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endParaRPr lang="fr-FR" sz="1300" b="0" kern="1200" dirty="0">
                        <a:solidFill>
                          <a:srgbClr val="7F7F7F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r>
                        <a:rPr lang="de-DE" sz="1300" b="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Buchhaltung</a:t>
                      </a:r>
                      <a:endParaRPr lang="fr-FR" sz="1300" b="0" kern="1200" dirty="0">
                        <a:solidFill>
                          <a:srgbClr val="7F7F7F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endParaRPr lang="fr-FR" sz="1300" b="0" kern="1200" dirty="0">
                        <a:solidFill>
                          <a:srgbClr val="7F7F7F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r>
                        <a:rPr lang="fr-FR" sz="1300" b="0" kern="1200" dirty="0">
                          <a:solidFill>
                            <a:srgbClr val="7F7F7F"/>
                          </a:solidFill>
                          <a:latin typeface="Arial"/>
                          <a:ea typeface="+mn-ea"/>
                          <a:cs typeface="Arial"/>
                        </a:rPr>
                        <a:t>Word, Excel, Powerpoint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908">
                <a:tc>
                  <a:txBody>
                    <a:bodyPr/>
                    <a:lstStyle/>
                    <a:p>
                      <a:pPr algn="r"/>
                      <a:endParaRPr lang="fr-FR" sz="1300" b="0" kern="1200" dirty="0">
                        <a:solidFill>
                          <a:srgbClr val="7F7F7F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" name="Rectangle à coins arrondis 15"/>
          <p:cNvSpPr/>
          <p:nvPr/>
        </p:nvSpPr>
        <p:spPr>
          <a:xfrm>
            <a:off x="4892156" y="5318161"/>
            <a:ext cx="2350935" cy="221741"/>
          </a:xfrm>
          <a:prstGeom prst="roundRect">
            <a:avLst/>
          </a:prstGeom>
          <a:solidFill>
            <a:srgbClr val="F8A1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4892156" y="5318161"/>
            <a:ext cx="1644526" cy="221741"/>
          </a:xfrm>
          <a:prstGeom prst="roundRect">
            <a:avLst/>
          </a:prstGeom>
          <a:solidFill>
            <a:srgbClr val="AE09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4892156" y="5871032"/>
            <a:ext cx="1297699" cy="221741"/>
          </a:xfrm>
          <a:prstGeom prst="roundRect">
            <a:avLst/>
          </a:prstGeom>
          <a:solidFill>
            <a:srgbClr val="AE09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à coins arrondis 18"/>
          <p:cNvSpPr/>
          <p:nvPr/>
        </p:nvSpPr>
        <p:spPr>
          <a:xfrm>
            <a:off x="4892156" y="6416637"/>
            <a:ext cx="1815743" cy="221741"/>
          </a:xfrm>
          <a:prstGeom prst="roundRect">
            <a:avLst/>
          </a:prstGeom>
          <a:solidFill>
            <a:srgbClr val="AE09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à coins arrondis 19"/>
          <p:cNvSpPr/>
          <p:nvPr/>
        </p:nvSpPr>
        <p:spPr>
          <a:xfrm>
            <a:off x="4892157" y="6984577"/>
            <a:ext cx="658560" cy="221741"/>
          </a:xfrm>
          <a:prstGeom prst="roundRect">
            <a:avLst/>
          </a:prstGeom>
          <a:solidFill>
            <a:srgbClr val="AE09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5664977" y="7735483"/>
            <a:ext cx="934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E9370A"/>
                </a:solidFill>
              </a:rPr>
              <a:t>+ INFOS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5012626" y="8212260"/>
            <a:ext cx="2282766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Beschreiben Sie Ihre Interessengebiete oder andere Informationen, die Sie für wichtig halten, um sie in Ihren Lebenslauf aufzunehmen</a:t>
            </a:r>
            <a:r>
              <a:rPr lang="de-DE" sz="1400" dirty="0"/>
              <a:t>.</a:t>
            </a: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687154"/>
              </p:ext>
            </p:extLst>
          </p:nvPr>
        </p:nvGraphicFramePr>
        <p:xfrm>
          <a:off x="1044286" y="1240420"/>
          <a:ext cx="3443326" cy="445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3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2800" b="1" kern="1200" dirty="0">
                          <a:solidFill>
                            <a:srgbClr val="AE0923"/>
                          </a:solidFill>
                          <a:latin typeface="+mn-lt"/>
                          <a:ea typeface="+mn-ea"/>
                          <a:cs typeface="+mn-cs"/>
                        </a:rPr>
                        <a:t>ERFAHRUNG</a:t>
                      </a:r>
                      <a:endParaRPr lang="fr-FR" sz="2800" b="1" kern="1200" dirty="0">
                        <a:solidFill>
                          <a:srgbClr val="AE09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noProof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FIRMEN | POSITIONSTITEL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F8A13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lang="de-DE" sz="1200" kern="1200" noProof="0" dirty="0">
                        <a:solidFill>
                          <a:srgbClr val="F8A13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noProof="0" dirty="0" err="1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lang="fr-FR" sz="1200" kern="1200" noProof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200" kern="1200" noProof="0" dirty="0" err="1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lang="fr-FR" sz="1200" kern="1200" noProof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lang="fr-FR" sz="1200" kern="1200" noProof="0" dirty="0" err="1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lang="fr-FR" sz="1200" kern="1200" noProof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lang="fr-FR" sz="1200" kern="1200" noProof="0" dirty="0" err="1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lang="fr-FR" sz="1200" kern="1200" noProof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lang="fr-FR" sz="1200" kern="1200" noProof="0" dirty="0" err="1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lang="fr-FR" sz="1200" kern="1200" noProof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lang="fr-FR" sz="1200" kern="1200" noProof="0" dirty="0" err="1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lang="fr-FR" sz="1200" kern="1200" noProof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200" kern="1200" noProof="0" dirty="0" err="1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lang="fr-FR" sz="1200" kern="1200" noProof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200" kern="1200" noProof="0" dirty="0" err="1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lang="fr-FR" sz="1200" kern="1200" noProof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200" kern="1200" noProof="0" dirty="0" err="1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lang="fr-FR" sz="1200" kern="1200" noProof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200" kern="1200" noProof="0" dirty="0" err="1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lang="fr-FR" sz="1200" kern="1200" noProof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200" kern="1200" noProof="0" dirty="0" err="1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lang="fr-FR" sz="1200" kern="1200" noProof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lang="fr-FR" sz="1200" kern="1200" noProof="0" dirty="0" err="1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lang="fr-FR" sz="1200" kern="1200" noProof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lang="fr-FR" sz="1200" kern="1200" noProof="0" dirty="0" err="1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lang="fr-FR" sz="1200" kern="1200" noProof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lang="fr-FR" sz="1200" kern="1200" noProof="0" dirty="0" err="1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lang="fr-FR" sz="1200" kern="1200" noProof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200" kern="1200" noProof="0" dirty="0" err="1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beaufsichtigen</a:t>
                      </a:r>
                      <a:r>
                        <a:rPr lang="fr-FR" sz="1200" kern="1200" noProof="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endParaRPr lang="fr-FR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FIRMEN | POSITIONSTITEL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8A13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de-D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8A13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beaufsichtigen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FIRMEN | POSITIONSTITEL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8A13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2000 – 2003</a:t>
                      </a:r>
                      <a:endParaRPr kumimoji="0" lang="de-D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8A13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Positionen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hier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innehatten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auch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Aufgaben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Anzahl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Personen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beaufsichtigen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086169"/>
              </p:ext>
            </p:extLst>
          </p:nvPr>
        </p:nvGraphicFramePr>
        <p:xfrm>
          <a:off x="1044286" y="6172057"/>
          <a:ext cx="3443326" cy="3337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433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DE" sz="2800" b="1" kern="1200" dirty="0">
                          <a:solidFill>
                            <a:srgbClr val="AE0923"/>
                          </a:solidFill>
                          <a:latin typeface="+mn-lt"/>
                          <a:ea typeface="+mn-ea"/>
                          <a:cs typeface="+mn-cs"/>
                        </a:rPr>
                        <a:t>AUSBILDUNG</a:t>
                      </a:r>
                      <a:endParaRPr lang="fr-FR" sz="2800" b="1" kern="1200" dirty="0">
                        <a:solidFill>
                          <a:srgbClr val="AE09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UNIVERSITÄT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8A13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8A13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DIPLOM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in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Zeile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Ziele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Besonderheiten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dieser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Schulung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Erwähnung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wenn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50000"/>
                            <a:lumOff val="50000"/>
                          </a:prstClr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UNIVERSITÄT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8A13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8A13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DIPLOM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in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Zeile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Ziele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Besonderheiten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dieser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Schulung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Erwähnung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wenn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UNIVERSITÄT</a:t>
                      </a: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8A13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8A13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DIPLOM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in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Zeile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die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Ziele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und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Besonderheiten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dieser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Schulung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Schreiben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Ihre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Erwähnung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,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wenn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Sie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eine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hatten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7" name="Image 26" descr="format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49" y="6172057"/>
            <a:ext cx="571937" cy="555689"/>
          </a:xfrm>
          <a:prstGeom prst="rect">
            <a:avLst/>
          </a:prstGeom>
        </p:spPr>
      </p:pic>
      <p:pic>
        <p:nvPicPr>
          <p:cNvPr id="28" name="Image 27" descr="experienc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23" y="1240420"/>
            <a:ext cx="571937" cy="555689"/>
          </a:xfrm>
          <a:prstGeom prst="rect">
            <a:avLst/>
          </a:prstGeom>
        </p:spPr>
      </p:pic>
      <p:pic>
        <p:nvPicPr>
          <p:cNvPr id="29" name="Image 28" descr="inf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782" y="2387836"/>
            <a:ext cx="342073" cy="332355"/>
          </a:xfrm>
          <a:prstGeom prst="rect">
            <a:avLst/>
          </a:prstGeom>
        </p:spPr>
      </p:pic>
      <p:pic>
        <p:nvPicPr>
          <p:cNvPr id="30" name="Image 29" descr="competenc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481" y="4573949"/>
            <a:ext cx="450633" cy="343239"/>
          </a:xfrm>
          <a:prstGeom prst="rect">
            <a:avLst/>
          </a:prstGeom>
        </p:spPr>
      </p:pic>
      <p:pic>
        <p:nvPicPr>
          <p:cNvPr id="31" name="Image 30" descr="infosplus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481" y="7735483"/>
            <a:ext cx="412001" cy="400296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263424" y="10249970"/>
            <a:ext cx="2225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12 </a:t>
            </a:r>
            <a:r>
              <a:rPr lang="fr-FR" sz="1200" dirty="0" err="1">
                <a:solidFill>
                  <a:schemeClr val="bg1"/>
                </a:solidFill>
              </a:rPr>
              <a:t>Lorem</a:t>
            </a:r>
            <a:r>
              <a:rPr lang="fr-FR" sz="1200" dirty="0">
                <a:solidFill>
                  <a:schemeClr val="bg1"/>
                </a:solidFill>
              </a:rPr>
              <a:t> </a:t>
            </a:r>
            <a:r>
              <a:rPr lang="fr-FR" sz="1200" dirty="0" err="1">
                <a:solidFill>
                  <a:schemeClr val="bg1"/>
                </a:solidFill>
              </a:rPr>
              <a:t>ipsum</a:t>
            </a:r>
            <a:r>
              <a:rPr lang="fr-FR" sz="1200" dirty="0">
                <a:solidFill>
                  <a:schemeClr val="bg1"/>
                </a:solidFill>
              </a:rPr>
              <a:t> </a:t>
            </a:r>
            <a:r>
              <a:rPr lang="fr-FR" sz="1200" dirty="0" err="1">
                <a:solidFill>
                  <a:schemeClr val="bg1"/>
                </a:solidFill>
              </a:rPr>
              <a:t>dolor</a:t>
            </a:r>
            <a:r>
              <a:rPr lang="fr-FR" sz="1200" dirty="0">
                <a:solidFill>
                  <a:schemeClr val="bg1"/>
                </a:solidFill>
              </a:rPr>
              <a:t> 000 Berlin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2982333" y="10261023"/>
            <a:ext cx="1156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FFFFFF"/>
                </a:solidFill>
              </a:rPr>
              <a:t>123 – 123 - 123</a:t>
            </a:r>
          </a:p>
        </p:txBody>
      </p:sp>
      <p:sp>
        <p:nvSpPr>
          <p:cNvPr id="34" name="Ellipse 33"/>
          <p:cNvSpPr/>
          <p:nvPr/>
        </p:nvSpPr>
        <p:spPr>
          <a:xfrm>
            <a:off x="84667" y="10308193"/>
            <a:ext cx="178757" cy="178757"/>
          </a:xfrm>
          <a:prstGeom prst="ellipse">
            <a:avLst/>
          </a:prstGeom>
          <a:solidFill>
            <a:srgbClr val="AE0923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2803576" y="10308193"/>
            <a:ext cx="178757" cy="178757"/>
          </a:xfrm>
          <a:prstGeom prst="ellipse">
            <a:avLst/>
          </a:prstGeom>
          <a:solidFill>
            <a:srgbClr val="AE0923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5477328" y="10261023"/>
            <a:ext cx="1166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/>
              <a:t>mail@mail.com</a:t>
            </a:r>
            <a:endParaRPr lang="fr-FR" sz="1200" dirty="0"/>
          </a:p>
        </p:txBody>
      </p:sp>
      <p:sp>
        <p:nvSpPr>
          <p:cNvPr id="37" name="Ellipse 36"/>
          <p:cNvSpPr/>
          <p:nvPr/>
        </p:nvSpPr>
        <p:spPr>
          <a:xfrm>
            <a:off x="5219102" y="10308193"/>
            <a:ext cx="178757" cy="178757"/>
          </a:xfrm>
          <a:prstGeom prst="ellipse">
            <a:avLst/>
          </a:prstGeom>
          <a:solidFill>
            <a:srgbClr val="F8A131"/>
          </a:solidFill>
          <a:ln>
            <a:solidFill>
              <a:srgbClr val="AE092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38"/>
          <p:cNvCxnSpPr/>
          <p:nvPr/>
        </p:nvCxnSpPr>
        <p:spPr>
          <a:xfrm flipH="1">
            <a:off x="0" y="10091136"/>
            <a:ext cx="4782937" cy="0"/>
          </a:xfrm>
          <a:prstGeom prst="line">
            <a:avLst/>
          </a:prstGeom>
          <a:ln w="12700" cmpd="sng">
            <a:solidFill>
              <a:schemeClr val="bg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>
            <a:off x="4782937" y="10081893"/>
            <a:ext cx="2803577" cy="9243"/>
          </a:xfrm>
          <a:prstGeom prst="line">
            <a:avLst/>
          </a:prstGeom>
          <a:ln w="12700" cmpd="sng">
            <a:solidFill>
              <a:srgbClr val="E9370A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3938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248</Words>
  <Application>Microsoft Macintosh PowerPoint</Application>
  <PresentationFormat>Personnalisé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18</cp:revision>
  <dcterms:created xsi:type="dcterms:W3CDTF">2015-04-01T06:54:32Z</dcterms:created>
  <dcterms:modified xsi:type="dcterms:W3CDTF">2020-08-25T23:09:22Z</dcterms:modified>
</cp:coreProperties>
</file>