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9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A97FBB-8F90-0749-9E0E-A16C3819CED1}" v="33" dt="2020-08-25T23:02:3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37"/>
    <p:restoredTop sz="94697"/>
  </p:normalViewPr>
  <p:slideViewPr>
    <p:cSldViewPr snapToGrid="0" snapToObjects="1">
      <p:cViewPr>
        <p:scale>
          <a:sx n="100" d="100"/>
          <a:sy n="100" d="100"/>
        </p:scale>
        <p:origin x="2328" y="1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BA97FBB-8F90-0749-9E0E-A16C3819CED1}"/>
    <pc:docChg chg="undo custSel modSld">
      <pc:chgData name="Axel Maille" userId="065ad68c099279a8" providerId="LiveId" clId="{DBA97FBB-8F90-0749-9E0E-A16C3819CED1}" dt="2020-08-25T23:02:40.713" v="189" actId="108"/>
      <pc:docMkLst>
        <pc:docMk/>
      </pc:docMkLst>
      <pc:sldChg chg="modSp mod">
        <pc:chgData name="Axel Maille" userId="065ad68c099279a8" providerId="LiveId" clId="{DBA97FBB-8F90-0749-9E0E-A16C3819CED1}" dt="2020-08-25T23:02:40.713" v="189" actId="108"/>
        <pc:sldMkLst>
          <pc:docMk/>
          <pc:sldMk cId="95998213" sldId="256"/>
        </pc:sldMkLst>
        <pc:spChg chg="mod">
          <ac:chgData name="Axel Maille" userId="065ad68c099279a8" providerId="LiveId" clId="{DBA97FBB-8F90-0749-9E0E-A16C3819CED1}" dt="2020-08-25T22:58:49.807" v="108" actId="20577"/>
          <ac:spMkLst>
            <pc:docMk/>
            <pc:sldMk cId="95998213" sldId="256"/>
            <ac:spMk id="6" creationId="{00000000-0000-0000-0000-000000000000}"/>
          </ac:spMkLst>
        </pc:spChg>
        <pc:spChg chg="mod">
          <ac:chgData name="Axel Maille" userId="065ad68c099279a8" providerId="LiveId" clId="{DBA97FBB-8F90-0749-9E0E-A16C3819CED1}" dt="2020-08-25T22:57:49.235" v="9" actId="20577"/>
          <ac:spMkLst>
            <pc:docMk/>
            <pc:sldMk cId="95998213" sldId="256"/>
            <ac:spMk id="7" creationId="{00000000-0000-0000-0000-000000000000}"/>
          </ac:spMkLst>
        </pc:spChg>
        <pc:spChg chg="mod">
          <ac:chgData name="Axel Maille" userId="065ad68c099279a8" providerId="LiveId" clId="{DBA97FBB-8F90-0749-9E0E-A16C3819CED1}" dt="2020-08-25T22:58:09.686" v="12" actId="6549"/>
          <ac:spMkLst>
            <pc:docMk/>
            <pc:sldMk cId="95998213" sldId="256"/>
            <ac:spMk id="8" creationId="{00000000-0000-0000-0000-000000000000}"/>
          </ac:spMkLst>
        </pc:spChg>
        <pc:spChg chg="mod">
          <ac:chgData name="Axel Maille" userId="065ad68c099279a8" providerId="LiveId" clId="{DBA97FBB-8F90-0749-9E0E-A16C3819CED1}" dt="2020-08-25T23:01:20.631" v="159" actId="207"/>
          <ac:spMkLst>
            <pc:docMk/>
            <pc:sldMk cId="95998213" sldId="256"/>
            <ac:spMk id="52" creationId="{00000000-0000-0000-0000-000000000000}"/>
          </ac:spMkLst>
        </pc:spChg>
        <pc:graphicFrameChg chg="mod modGraphic">
          <ac:chgData name="Axel Maille" userId="065ad68c099279a8" providerId="LiveId" clId="{DBA97FBB-8F90-0749-9E0E-A16C3819CED1}" dt="2020-08-25T23:01:59.309" v="168"/>
          <ac:graphicFrameMkLst>
            <pc:docMk/>
            <pc:sldMk cId="95998213" sldId="256"/>
            <ac:graphicFrameMk id="13" creationId="{00000000-0000-0000-0000-000000000000}"/>
          </ac:graphicFrameMkLst>
        </pc:graphicFrameChg>
        <pc:graphicFrameChg chg="mod modGraphic">
          <ac:chgData name="Axel Maille" userId="065ad68c099279a8" providerId="LiveId" clId="{DBA97FBB-8F90-0749-9E0E-A16C3819CED1}" dt="2020-08-25T23:02:03.323" v="170"/>
          <ac:graphicFrameMkLst>
            <pc:docMk/>
            <pc:sldMk cId="95998213" sldId="256"/>
            <ac:graphicFrameMk id="14" creationId="{00000000-0000-0000-0000-000000000000}"/>
          </ac:graphicFrameMkLst>
        </pc:graphicFrameChg>
        <pc:graphicFrameChg chg="mod modGraphic">
          <ac:chgData name="Axel Maille" userId="065ad68c099279a8" providerId="LiveId" clId="{DBA97FBB-8F90-0749-9E0E-A16C3819CED1}" dt="2020-08-25T23:02:39.090" v="188"/>
          <ac:graphicFrameMkLst>
            <pc:docMk/>
            <pc:sldMk cId="95998213" sldId="256"/>
            <ac:graphicFrameMk id="18" creationId="{00000000-0000-0000-0000-000000000000}"/>
          </ac:graphicFrameMkLst>
        </pc:graphicFrameChg>
        <pc:graphicFrameChg chg="mod modGraphic">
          <ac:chgData name="Axel Maille" userId="065ad68c099279a8" providerId="LiveId" clId="{DBA97FBB-8F90-0749-9E0E-A16C3819CED1}" dt="2020-08-25T23:01:30.026" v="161"/>
          <ac:graphicFrameMkLst>
            <pc:docMk/>
            <pc:sldMk cId="95998213" sldId="256"/>
            <ac:graphicFrameMk id="19" creationId="{00000000-0000-0000-0000-000000000000}"/>
          </ac:graphicFrameMkLst>
        </pc:graphicFrameChg>
        <pc:graphicFrameChg chg="mod modGraphic">
          <ac:chgData name="Axel Maille" userId="065ad68c099279a8" providerId="LiveId" clId="{DBA97FBB-8F90-0749-9E0E-A16C3819CED1}" dt="2020-08-25T23:02:40.713" v="189" actId="108"/>
          <ac:graphicFrameMkLst>
            <pc:docMk/>
            <pc:sldMk cId="95998213" sldId="256"/>
            <ac:graphicFrameMk id="2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14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98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08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88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6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78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4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71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35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2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97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728E4-8F7B-3447-BCAA-A11CEDB8D11C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82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alphaModFix amt="54000"/>
          </a:blip>
          <a:stretch>
            <a:fillRect/>
          </a:stretch>
        </p:blipFill>
        <p:spPr>
          <a:xfrm>
            <a:off x="0" y="-1"/>
            <a:ext cx="7562850" cy="1069493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24242" r="38999" b="37621"/>
          <a:stretch/>
        </p:blipFill>
        <p:spPr>
          <a:xfrm>
            <a:off x="1070117" y="987728"/>
            <a:ext cx="1328828" cy="15051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3069239" y="1610939"/>
            <a:ext cx="31541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>
                <a:solidFill>
                  <a:schemeClr val="bg1">
                    <a:lumMod val="50000"/>
                  </a:schemeClr>
                </a:solidFill>
              </a:rPr>
              <a:t>Adresse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 : 12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</a:rPr>
              <a:t>Lomre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 ipsum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</a:rPr>
              <a:t>dolor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 et 00000 Berlin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Tel  : 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123 – 456 -789</a:t>
            </a: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Mob :  123 – 123 -123 </a:t>
            </a:r>
            <a:br>
              <a:rPr lang="fr-FR" sz="1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Email :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</a:rPr>
              <a:t>mail@mail.com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69239" y="329637"/>
            <a:ext cx="2669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>
                    <a:lumMod val="50000"/>
                  </a:schemeClr>
                </a:solidFill>
              </a:rPr>
              <a:t>Johann</a:t>
            </a:r>
            <a:r>
              <a:rPr lang="fr-FR" sz="3600" dirty="0"/>
              <a:t> </a:t>
            </a:r>
            <a:r>
              <a:rPr lang="fr-FR" sz="3600" dirty="0">
                <a:solidFill>
                  <a:schemeClr val="tx2"/>
                </a:solidFill>
              </a:rPr>
              <a:t>OTTO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069239" y="987728"/>
            <a:ext cx="2046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Positionstitel</a:t>
            </a:r>
            <a:endParaRPr lang="fr-FR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2799987" y="185279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xplosion 1 9"/>
          <p:cNvSpPr/>
          <p:nvPr/>
        </p:nvSpPr>
        <p:spPr>
          <a:xfrm>
            <a:off x="2799987" y="167500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xplosion 1 10"/>
          <p:cNvSpPr/>
          <p:nvPr/>
        </p:nvSpPr>
        <p:spPr>
          <a:xfrm>
            <a:off x="2799987" y="203543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xplosion 1 11"/>
          <p:cNvSpPr/>
          <p:nvPr/>
        </p:nvSpPr>
        <p:spPr>
          <a:xfrm>
            <a:off x="2804171" y="222532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85467"/>
              </p:ext>
            </p:extLst>
          </p:nvPr>
        </p:nvGraphicFramePr>
        <p:xfrm>
          <a:off x="3069239" y="3039861"/>
          <a:ext cx="4273296" cy="397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r>
                        <a:rPr lang="de-DE" sz="18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Berufserfahrungen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POSITIONSTITEL </a:t>
                      </a:r>
                      <a:r>
                        <a:rPr lang="en-US" sz="1200" b="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+++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| POSITIONSTITEL </a:t>
                      </a:r>
                      <a:r>
                        <a:rPr lang="en-US" sz="1200" b="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+++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| POSITIONSTITEL </a:t>
                      </a:r>
                      <a:r>
                        <a:rPr lang="en-US" sz="1200" b="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+++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| POSITIONSTITEL </a:t>
                      </a:r>
                      <a:r>
                        <a:rPr lang="en-US" sz="1200" b="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+++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190826"/>
              </p:ext>
            </p:extLst>
          </p:nvPr>
        </p:nvGraphicFramePr>
        <p:xfrm>
          <a:off x="3069239" y="8326310"/>
          <a:ext cx="4273296" cy="2087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de-DE" sz="18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Ausbildung</a:t>
                      </a:r>
                      <a:endParaRPr lang="fr-FR" sz="18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UNIVERSITÄT</a:t>
                      </a: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UNIVERSITÄT</a:t>
                      </a: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799987" y="2971150"/>
            <a:ext cx="169333" cy="4017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797586" y="8326310"/>
            <a:ext cx="171734" cy="2148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201051"/>
              </p:ext>
            </p:extLst>
          </p:nvPr>
        </p:nvGraphicFramePr>
        <p:xfrm>
          <a:off x="81435" y="3039861"/>
          <a:ext cx="2635457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de-DE" sz="18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Kompetenzen</a:t>
                      </a:r>
                      <a:endParaRPr lang="fr-FR" sz="18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Projektmanagement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Buchhaltung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Analytics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272813"/>
              </p:ext>
            </p:extLst>
          </p:nvPr>
        </p:nvGraphicFramePr>
        <p:xfrm>
          <a:off x="81435" y="8339594"/>
          <a:ext cx="2635457" cy="129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Hobby / Infos +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0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Beschreiben Sie Ihre Interessengebiete oder andere Informationen, die Sie für wichtig halten, um sie in Ihren Lebenslauf aufzunehmen.</a:t>
                      </a:r>
                    </a:p>
                    <a:p>
                      <a:pPr algn="l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645028"/>
              </p:ext>
            </p:extLst>
          </p:nvPr>
        </p:nvGraphicFramePr>
        <p:xfrm>
          <a:off x="81435" y="5188021"/>
          <a:ext cx="2635457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de-DE" sz="18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Sprachen</a:t>
                      </a:r>
                      <a:endParaRPr lang="fr-FR" sz="18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Englisch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Spanisch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Explosion 1 21"/>
          <p:cNvSpPr/>
          <p:nvPr/>
        </p:nvSpPr>
        <p:spPr>
          <a:xfrm>
            <a:off x="1788137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xplosion 1 22"/>
          <p:cNvSpPr/>
          <p:nvPr/>
        </p:nvSpPr>
        <p:spPr>
          <a:xfrm>
            <a:off x="197757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xplosion 1 23"/>
          <p:cNvSpPr/>
          <p:nvPr/>
        </p:nvSpPr>
        <p:spPr>
          <a:xfrm>
            <a:off x="215939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xplosion 1 24"/>
          <p:cNvSpPr/>
          <p:nvPr/>
        </p:nvSpPr>
        <p:spPr>
          <a:xfrm>
            <a:off x="1600442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xplosion 1 25"/>
          <p:cNvSpPr/>
          <p:nvPr/>
        </p:nvSpPr>
        <p:spPr>
          <a:xfrm>
            <a:off x="2339308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xplosion 1 26"/>
          <p:cNvSpPr/>
          <p:nvPr/>
        </p:nvSpPr>
        <p:spPr>
          <a:xfrm>
            <a:off x="1788137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xplosion 1 27"/>
          <p:cNvSpPr/>
          <p:nvPr/>
        </p:nvSpPr>
        <p:spPr>
          <a:xfrm>
            <a:off x="197757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xplosion 1 28"/>
          <p:cNvSpPr/>
          <p:nvPr/>
        </p:nvSpPr>
        <p:spPr>
          <a:xfrm>
            <a:off x="215939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xplosion 1 29"/>
          <p:cNvSpPr/>
          <p:nvPr/>
        </p:nvSpPr>
        <p:spPr>
          <a:xfrm>
            <a:off x="1600442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xplosion 1 31"/>
          <p:cNvSpPr/>
          <p:nvPr/>
        </p:nvSpPr>
        <p:spPr>
          <a:xfrm>
            <a:off x="1788137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xplosion 1 32"/>
          <p:cNvSpPr/>
          <p:nvPr/>
        </p:nvSpPr>
        <p:spPr>
          <a:xfrm>
            <a:off x="1977573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xplosion 1 34"/>
          <p:cNvSpPr/>
          <p:nvPr/>
        </p:nvSpPr>
        <p:spPr>
          <a:xfrm>
            <a:off x="1600442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xplosion 1 36"/>
          <p:cNvSpPr/>
          <p:nvPr/>
        </p:nvSpPr>
        <p:spPr>
          <a:xfrm>
            <a:off x="1788137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xplosion 1 37"/>
          <p:cNvSpPr/>
          <p:nvPr/>
        </p:nvSpPr>
        <p:spPr>
          <a:xfrm>
            <a:off x="197757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xplosion 1 38"/>
          <p:cNvSpPr/>
          <p:nvPr/>
        </p:nvSpPr>
        <p:spPr>
          <a:xfrm>
            <a:off x="215939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xplosion 1 39"/>
          <p:cNvSpPr/>
          <p:nvPr/>
        </p:nvSpPr>
        <p:spPr>
          <a:xfrm>
            <a:off x="1600442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xplosion 1 40"/>
          <p:cNvSpPr/>
          <p:nvPr/>
        </p:nvSpPr>
        <p:spPr>
          <a:xfrm>
            <a:off x="2339308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xplosion 1 41"/>
          <p:cNvSpPr/>
          <p:nvPr/>
        </p:nvSpPr>
        <p:spPr>
          <a:xfrm>
            <a:off x="1760622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xplosion 1 42"/>
          <p:cNvSpPr/>
          <p:nvPr/>
        </p:nvSpPr>
        <p:spPr>
          <a:xfrm>
            <a:off x="195005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xplosion 1 43"/>
          <p:cNvSpPr/>
          <p:nvPr/>
        </p:nvSpPr>
        <p:spPr>
          <a:xfrm>
            <a:off x="213187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xplosion 1 44"/>
          <p:cNvSpPr/>
          <p:nvPr/>
        </p:nvSpPr>
        <p:spPr>
          <a:xfrm>
            <a:off x="1572927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xplosion 1 45"/>
          <p:cNvSpPr/>
          <p:nvPr/>
        </p:nvSpPr>
        <p:spPr>
          <a:xfrm>
            <a:off x="2311793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xplosion 1 46"/>
          <p:cNvSpPr/>
          <p:nvPr/>
        </p:nvSpPr>
        <p:spPr>
          <a:xfrm>
            <a:off x="1760622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xplosion 1 47"/>
          <p:cNvSpPr/>
          <p:nvPr/>
        </p:nvSpPr>
        <p:spPr>
          <a:xfrm>
            <a:off x="195005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xplosion 1 48"/>
          <p:cNvSpPr/>
          <p:nvPr/>
        </p:nvSpPr>
        <p:spPr>
          <a:xfrm>
            <a:off x="213187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xplosion 1 49"/>
          <p:cNvSpPr/>
          <p:nvPr/>
        </p:nvSpPr>
        <p:spPr>
          <a:xfrm>
            <a:off x="1572927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66912" y="7215621"/>
            <a:ext cx="6490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“ </a:t>
            </a:r>
            <a:r>
              <a:rPr lang="de-DE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Beschreiben Sie in wenigen Zeilen Ihren beruflichen Hintergrund, Ihre Schlüsselqualifikationen für die Position und Ihre Karriereziele. Dies ist eigentlich eine Einführung in Ihr Anschreiben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cs typeface="Avenir Book"/>
              </a:rPr>
              <a:t>. “</a:t>
            </a:r>
            <a:endParaRPr lang="fr-FR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82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284</Words>
  <Application>Microsoft Macintosh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</cp:revision>
  <dcterms:created xsi:type="dcterms:W3CDTF">2015-03-26T07:31:27Z</dcterms:created>
  <dcterms:modified xsi:type="dcterms:W3CDTF">2020-08-25T23:02:41Z</dcterms:modified>
</cp:coreProperties>
</file>