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7A6A60"/>
    <a:srgbClr val="EBE9E6"/>
    <a:srgbClr val="000000"/>
    <a:srgbClr val="A0BEE1"/>
    <a:srgbClr val="4E90CB"/>
    <a:srgbClr val="4E8FCA"/>
    <a:srgbClr val="E5EC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0932E1-6240-894E-A913-7EBE4E50C92A}" v="33" dt="2020-08-25T22:55:35.4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/>
    <p:restoredTop sz="94706"/>
  </p:normalViewPr>
  <p:slideViewPr>
    <p:cSldViewPr snapToGrid="0" snapToObjects="1">
      <p:cViewPr>
        <p:scale>
          <a:sx n="180" d="100"/>
          <a:sy n="180" d="100"/>
        </p:scale>
        <p:origin x="-408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E80932E1-6240-894E-A913-7EBE4E50C92A}"/>
    <pc:docChg chg="undo custSel modSld">
      <pc:chgData name="Axel Maille" userId="065ad68c099279a8" providerId="LiveId" clId="{E80932E1-6240-894E-A913-7EBE4E50C92A}" dt="2020-08-25T22:55:43.347" v="160" actId="255"/>
      <pc:docMkLst>
        <pc:docMk/>
      </pc:docMkLst>
      <pc:sldChg chg="modSp mod">
        <pc:chgData name="Axel Maille" userId="065ad68c099279a8" providerId="LiveId" clId="{E80932E1-6240-894E-A913-7EBE4E50C92A}" dt="2020-08-25T22:55:43.347" v="160" actId="255"/>
        <pc:sldMkLst>
          <pc:docMk/>
          <pc:sldMk cId="3810136102" sldId="256"/>
        </pc:sldMkLst>
        <pc:spChg chg="mod">
          <ac:chgData name="Axel Maille" userId="065ad68c099279a8" providerId="LiveId" clId="{E80932E1-6240-894E-A913-7EBE4E50C92A}" dt="2020-08-25T22:49:26.349" v="19" actId="1037"/>
          <ac:spMkLst>
            <pc:docMk/>
            <pc:sldMk cId="3810136102" sldId="256"/>
            <ac:spMk id="8" creationId="{00000000-0000-0000-0000-000000000000}"/>
          </ac:spMkLst>
        </pc:spChg>
        <pc:spChg chg="mod">
          <ac:chgData name="Axel Maille" userId="065ad68c099279a8" providerId="LiveId" clId="{E80932E1-6240-894E-A913-7EBE4E50C92A}" dt="2020-08-25T22:55:43.347" v="160" actId="255"/>
          <ac:spMkLst>
            <pc:docMk/>
            <pc:sldMk cId="3810136102" sldId="256"/>
            <ac:spMk id="9" creationId="{00000000-0000-0000-0000-000000000000}"/>
          </ac:spMkLst>
        </pc:spChg>
        <pc:spChg chg="mod">
          <ac:chgData name="Axel Maille" userId="065ad68c099279a8" providerId="LiveId" clId="{E80932E1-6240-894E-A913-7EBE4E50C92A}" dt="2020-08-25T22:54:57.274" v="155" actId="20577"/>
          <ac:spMkLst>
            <pc:docMk/>
            <pc:sldMk cId="3810136102" sldId="256"/>
            <ac:spMk id="10" creationId="{00000000-0000-0000-0000-000000000000}"/>
          </ac:spMkLst>
        </pc:spChg>
        <pc:spChg chg="mod">
          <ac:chgData name="Axel Maille" userId="065ad68c099279a8" providerId="LiveId" clId="{E80932E1-6240-894E-A913-7EBE4E50C92A}" dt="2020-08-25T22:50:12.552" v="32" actId="20577"/>
          <ac:spMkLst>
            <pc:docMk/>
            <pc:sldMk cId="3810136102" sldId="256"/>
            <ac:spMk id="12" creationId="{00000000-0000-0000-0000-000000000000}"/>
          </ac:spMkLst>
        </pc:spChg>
        <pc:spChg chg="mod">
          <ac:chgData name="Axel Maille" userId="065ad68c099279a8" providerId="LiveId" clId="{E80932E1-6240-894E-A913-7EBE4E50C92A}" dt="2020-08-25T22:55:15.730" v="157"/>
          <ac:spMkLst>
            <pc:docMk/>
            <pc:sldMk cId="3810136102" sldId="256"/>
            <ac:spMk id="28" creationId="{00000000-0000-0000-0000-000000000000}"/>
          </ac:spMkLst>
        </pc:spChg>
        <pc:graphicFrameChg chg="mod modGraphic">
          <ac:chgData name="Axel Maille" userId="065ad68c099279a8" providerId="LiveId" clId="{E80932E1-6240-894E-A913-7EBE4E50C92A}" dt="2020-08-25T22:52:58.290" v="85"/>
          <ac:graphicFrameMkLst>
            <pc:docMk/>
            <pc:sldMk cId="3810136102" sldId="256"/>
            <ac:graphicFrameMk id="20" creationId="{00000000-0000-0000-0000-000000000000}"/>
          </ac:graphicFrameMkLst>
        </pc:graphicFrameChg>
        <pc:graphicFrameChg chg="mod modGraphic">
          <ac:chgData name="Axel Maille" userId="065ad68c099279a8" providerId="LiveId" clId="{E80932E1-6240-894E-A913-7EBE4E50C92A}" dt="2020-08-25T22:51:18.619" v="51" actId="20577"/>
          <ac:graphicFrameMkLst>
            <pc:docMk/>
            <pc:sldMk cId="3810136102" sldId="256"/>
            <ac:graphicFrameMk id="23" creationId="{00000000-0000-0000-0000-000000000000}"/>
          </ac:graphicFrameMkLst>
        </pc:graphicFrameChg>
        <pc:graphicFrameChg chg="mod modGraphic">
          <ac:chgData name="Axel Maille" userId="065ad68c099279a8" providerId="LiveId" clId="{E80932E1-6240-894E-A913-7EBE4E50C92A}" dt="2020-08-25T22:54:26.672" v="111"/>
          <ac:graphicFrameMkLst>
            <pc:docMk/>
            <pc:sldMk cId="3810136102" sldId="256"/>
            <ac:graphicFrameMk id="31" creationId="{00000000-0000-0000-0000-000000000000}"/>
          </ac:graphicFrameMkLst>
        </pc:graphicFrameChg>
        <pc:graphicFrameChg chg="mod modGraphic">
          <ac:chgData name="Axel Maille" userId="065ad68c099279a8" providerId="LiveId" clId="{E80932E1-6240-894E-A913-7EBE4E50C92A}" dt="2020-08-25T22:54:28.951" v="112" actId="108"/>
          <ac:graphicFrameMkLst>
            <pc:docMk/>
            <pc:sldMk cId="3810136102" sldId="256"/>
            <ac:graphicFrameMk id="34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976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7989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003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3961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7721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102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6977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6272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8581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996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7077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51701-6008-F44A-BEF0-8DCA80260B95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8792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-1027406" y="-142705"/>
            <a:ext cx="7534847" cy="7534847"/>
          </a:xfrm>
          <a:prstGeom prst="ellipse">
            <a:avLst/>
          </a:prstGeom>
          <a:solidFill>
            <a:srgbClr val="E5ECF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4729610" y="379475"/>
            <a:ext cx="1822018" cy="1822018"/>
          </a:xfrm>
          <a:prstGeom prst="ellipse">
            <a:avLst/>
          </a:prstGeom>
          <a:solidFill>
            <a:srgbClr val="A0BEE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3818705" y="7055446"/>
            <a:ext cx="5679677" cy="5679677"/>
          </a:xfrm>
          <a:prstGeom prst="ellipse">
            <a:avLst/>
          </a:prstGeom>
          <a:solidFill>
            <a:srgbClr val="EBE9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392414" y="642177"/>
            <a:ext cx="984597" cy="984597"/>
          </a:xfrm>
          <a:prstGeom prst="ellipse">
            <a:avLst/>
          </a:prstGeom>
          <a:solidFill>
            <a:srgbClr val="4E90C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443047" y="865767"/>
            <a:ext cx="20707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chemeClr val="bg1"/>
                </a:solidFill>
              </a:rPr>
              <a:t>Positi</a:t>
            </a:r>
            <a:r>
              <a:rPr lang="de-DE" sz="2800" dirty="0">
                <a:solidFill>
                  <a:srgbClr val="4E8FCA"/>
                </a:solidFill>
              </a:rPr>
              <a:t>onstitel</a:t>
            </a:r>
            <a:endParaRPr lang="fr-FR" sz="2800" dirty="0">
              <a:solidFill>
                <a:srgbClr val="4E8FCA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261125" y="1303805"/>
            <a:ext cx="31780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Zweisprachiges Französisch-Englisch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701072" y="642177"/>
            <a:ext cx="19405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rgbClr val="FFFFFF"/>
                </a:solidFill>
              </a:rPr>
              <a:t>12 </a:t>
            </a:r>
            <a:r>
              <a:rPr lang="fr-FR" sz="1200" dirty="0" err="1">
                <a:solidFill>
                  <a:srgbClr val="FFFFFF"/>
                </a:solidFill>
              </a:rPr>
              <a:t>Lorem</a:t>
            </a:r>
            <a:r>
              <a:rPr lang="fr-FR" sz="1200" dirty="0">
                <a:solidFill>
                  <a:srgbClr val="FFFFFF"/>
                </a:solidFill>
              </a:rPr>
              <a:t> </a:t>
            </a:r>
            <a:r>
              <a:rPr lang="fr-FR" sz="1200" dirty="0" err="1">
                <a:solidFill>
                  <a:srgbClr val="FFFFFF"/>
                </a:solidFill>
              </a:rPr>
              <a:t>Ipsum</a:t>
            </a:r>
            <a:r>
              <a:rPr lang="fr-FR" sz="1200" dirty="0">
                <a:solidFill>
                  <a:srgbClr val="FFFFFF"/>
                </a:solidFill>
              </a:rPr>
              <a:t> </a:t>
            </a:r>
            <a:r>
              <a:rPr lang="fr-FR" sz="1200" dirty="0" err="1">
                <a:solidFill>
                  <a:srgbClr val="FFFFFF"/>
                </a:solidFill>
              </a:rPr>
              <a:t>Dolor</a:t>
            </a:r>
            <a:br>
              <a:rPr lang="fr-FR" sz="1200" dirty="0">
                <a:solidFill>
                  <a:srgbClr val="FFFFFF"/>
                </a:solidFill>
              </a:rPr>
            </a:br>
            <a:r>
              <a:rPr lang="fr-FR" sz="1200" dirty="0">
                <a:solidFill>
                  <a:srgbClr val="FFFFFF"/>
                </a:solidFill>
              </a:rPr>
              <a:t>0000 Berlin</a:t>
            </a:r>
          </a:p>
          <a:p>
            <a:pPr algn="ctr"/>
            <a:endParaRPr lang="fr-FR" sz="1200" dirty="0">
              <a:solidFill>
                <a:srgbClr val="FFFFFF"/>
              </a:solidFill>
            </a:endParaRPr>
          </a:p>
          <a:p>
            <a:pPr algn="ctr"/>
            <a:r>
              <a:rPr lang="fr-FR" sz="1200" dirty="0" err="1">
                <a:solidFill>
                  <a:srgbClr val="FFFFFF"/>
                </a:solidFill>
              </a:rPr>
              <a:t>mail@mail.com</a:t>
            </a:r>
            <a:endParaRPr lang="fr-FR" sz="1200" dirty="0">
              <a:solidFill>
                <a:srgbClr val="FFFFFF"/>
              </a:solidFill>
            </a:endParaRPr>
          </a:p>
          <a:p>
            <a:pPr algn="ctr"/>
            <a:endParaRPr lang="fr-FR" sz="1200" dirty="0">
              <a:solidFill>
                <a:srgbClr val="FFFFFF"/>
              </a:solidFill>
            </a:endParaRPr>
          </a:p>
          <a:p>
            <a:pPr algn="ctr"/>
            <a:r>
              <a:rPr lang="fr-FR" sz="1200" dirty="0">
                <a:solidFill>
                  <a:srgbClr val="FFFFFF"/>
                </a:solidFill>
              </a:rPr>
              <a:t>1023-456-789</a:t>
            </a:r>
          </a:p>
        </p:txBody>
      </p:sp>
      <p:sp>
        <p:nvSpPr>
          <p:cNvPr id="13" name="Ellipse 12"/>
          <p:cNvSpPr/>
          <p:nvPr/>
        </p:nvSpPr>
        <p:spPr>
          <a:xfrm>
            <a:off x="390989" y="1969552"/>
            <a:ext cx="492298" cy="52322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435217" y="1926739"/>
            <a:ext cx="26732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Jonas SCHMINDT</a:t>
            </a:r>
          </a:p>
        </p:txBody>
      </p:sp>
      <p:sp>
        <p:nvSpPr>
          <p:cNvPr id="19" name="Ellipse 18"/>
          <p:cNvSpPr/>
          <p:nvPr/>
        </p:nvSpPr>
        <p:spPr>
          <a:xfrm>
            <a:off x="764502" y="4350577"/>
            <a:ext cx="432974" cy="432974"/>
          </a:xfrm>
          <a:prstGeom prst="ellipse">
            <a:avLst/>
          </a:prstGeom>
          <a:solidFill>
            <a:srgbClr val="4E90C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56772"/>
              </p:ext>
            </p:extLst>
          </p:nvPr>
        </p:nvGraphicFramePr>
        <p:xfrm>
          <a:off x="809915" y="4364753"/>
          <a:ext cx="6325297" cy="2529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2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2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Ber</a:t>
                      </a:r>
                      <a:r>
                        <a:rPr lang="de-DE" sz="1800" kern="1200" dirty="0">
                          <a:solidFill>
                            <a:srgbClr val="4E8FCA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ufserfahrungen</a:t>
                      </a:r>
                      <a:endParaRPr lang="fr-FR" sz="1800" kern="1200" dirty="0">
                        <a:solidFill>
                          <a:srgbClr val="4E8FCA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1200" b="1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2010-2014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i="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FIRMEN | POSITIONSTITEL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Positionen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hier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innehatten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auch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Aufgaben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Anzahl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Personen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beaufsichtigen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1200" b="1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2010-2014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i="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FIRMEN | POSITIONSTITEL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Positionen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hier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innehatten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auch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Aufgaben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Anzahl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Personen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beaufsichtigen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1200" b="1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2010-2014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i="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FIRMEN | POSITIONSTITEL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Positionen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hier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innehatten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auch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Aufgaben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Anzahl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Personen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beaufsichtigen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Ellipse 20"/>
          <p:cNvSpPr/>
          <p:nvPr/>
        </p:nvSpPr>
        <p:spPr>
          <a:xfrm>
            <a:off x="788651" y="2864832"/>
            <a:ext cx="432974" cy="432974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721106"/>
              </p:ext>
            </p:extLst>
          </p:nvPr>
        </p:nvGraphicFramePr>
        <p:xfrm>
          <a:off x="788651" y="2872303"/>
          <a:ext cx="5718790" cy="1264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18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800" dirty="0" err="1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Zie</a:t>
                      </a:r>
                      <a:r>
                        <a:rPr lang="fr-FR" sz="18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l</a:t>
                      </a: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</a:t>
                      </a:r>
                      <a:endParaRPr lang="fr-FR" sz="1800" baseline="0" dirty="0"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Décrivez</a:t>
                      </a:r>
                      <a:r>
                        <a:rPr lang="en-GB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en </a:t>
                      </a:r>
                      <a:r>
                        <a:rPr lang="en-GB" sz="13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quelques</a:t>
                      </a:r>
                      <a:r>
                        <a:rPr lang="en-GB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GB" sz="13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lignes</a:t>
                      </a:r>
                      <a:r>
                        <a:rPr lang="en-GB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GB" sz="13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votre</a:t>
                      </a:r>
                      <a:r>
                        <a:rPr lang="en-GB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GB" sz="13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parcours</a:t>
                      </a:r>
                      <a:r>
                        <a:rPr lang="en-GB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GB" sz="13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professionnel</a:t>
                      </a:r>
                      <a:r>
                        <a:rPr lang="en-GB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, </a:t>
                      </a:r>
                      <a:r>
                        <a:rPr lang="en-GB" sz="13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vos</a:t>
                      </a:r>
                      <a:r>
                        <a:rPr lang="en-GB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GB" sz="13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compétences</a:t>
                      </a:r>
                      <a:r>
                        <a:rPr lang="en-GB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GB" sz="13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clés</a:t>
                      </a:r>
                      <a:r>
                        <a:rPr lang="en-GB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pour le poste et </a:t>
                      </a:r>
                      <a:r>
                        <a:rPr lang="en-GB" sz="13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vos</a:t>
                      </a:r>
                      <a:r>
                        <a:rPr lang="en-GB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GB" sz="13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objectifs</a:t>
                      </a:r>
                      <a:r>
                        <a:rPr lang="en-GB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de </a:t>
                      </a:r>
                      <a:r>
                        <a:rPr lang="en-GB" sz="13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carrière</a:t>
                      </a:r>
                      <a:r>
                        <a:rPr lang="en-GB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. </a:t>
                      </a:r>
                      <a:r>
                        <a:rPr lang="en-GB" sz="13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Ceci</a:t>
                      </a:r>
                      <a:r>
                        <a:rPr lang="en-GB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GB" sz="13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est</a:t>
                      </a:r>
                      <a:r>
                        <a:rPr lang="en-GB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en fait </a:t>
                      </a:r>
                      <a:r>
                        <a:rPr lang="en-GB" sz="13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une</a:t>
                      </a:r>
                      <a:r>
                        <a:rPr lang="en-GB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introduction </a:t>
                      </a:r>
                      <a:r>
                        <a:rPr lang="en-GB" sz="13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à</a:t>
                      </a:r>
                      <a:r>
                        <a:rPr lang="en-GB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GB" sz="13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votre</a:t>
                      </a:r>
                      <a:r>
                        <a:rPr lang="en-GB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GB" sz="13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lettre</a:t>
                      </a:r>
                      <a:r>
                        <a:rPr lang="en-GB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de motivation. </a:t>
                      </a:r>
                      <a:endParaRPr lang="fr-FR" sz="13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5" name="Ellipse 24"/>
          <p:cNvSpPr/>
          <p:nvPr/>
        </p:nvSpPr>
        <p:spPr>
          <a:xfrm>
            <a:off x="788651" y="7625681"/>
            <a:ext cx="418868" cy="418868"/>
          </a:xfrm>
          <a:prstGeom prst="ellipse">
            <a:avLst/>
          </a:prstGeom>
          <a:solidFill>
            <a:srgbClr val="7A6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6361580" y="294669"/>
            <a:ext cx="817908" cy="817908"/>
          </a:xfrm>
          <a:prstGeom prst="ellipse">
            <a:avLst/>
          </a:prstGeom>
          <a:solidFill>
            <a:srgbClr val="EBE9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6143291" y="463639"/>
            <a:ext cx="1215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28 </a:t>
            </a:r>
            <a:r>
              <a:rPr lang="de-DE" sz="1200" dirty="0"/>
              <a:t>Jahre</a:t>
            </a:r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de-DE" sz="1200" dirty="0"/>
              <a:t>Verheiratet</a:t>
            </a:r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Ellipse 29"/>
          <p:cNvSpPr/>
          <p:nvPr/>
        </p:nvSpPr>
        <p:spPr>
          <a:xfrm>
            <a:off x="4520176" y="7625681"/>
            <a:ext cx="418868" cy="418868"/>
          </a:xfrm>
          <a:prstGeom prst="ellipse">
            <a:avLst/>
          </a:prstGeom>
          <a:solidFill>
            <a:srgbClr val="7A6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1" name="Tableau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738599"/>
              </p:ext>
            </p:extLst>
          </p:nvPr>
        </p:nvGraphicFramePr>
        <p:xfrm>
          <a:off x="788651" y="7631295"/>
          <a:ext cx="6128941" cy="1920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80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06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de-DE" sz="1800" b="0" kern="12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Aus</a:t>
                      </a:r>
                      <a:r>
                        <a:rPr lang="de-DE" sz="1800" b="0" kern="1200" dirty="0">
                          <a:solidFill>
                            <a:srgbClr val="7A6A6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bildung</a:t>
                      </a:r>
                      <a:endParaRPr lang="fr-FR" sz="1800" b="0" kern="1200" dirty="0">
                        <a:solidFill>
                          <a:srgbClr val="7A6A6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0" kern="12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Spr</a:t>
                      </a:r>
                      <a:r>
                        <a:rPr lang="de-DE" sz="1800" b="0" kern="1200" dirty="0">
                          <a:solidFill>
                            <a:srgbClr val="7A6A6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achen</a:t>
                      </a:r>
                      <a:endParaRPr lang="fr-FR" sz="1800" b="0" kern="1200" dirty="0">
                        <a:solidFill>
                          <a:srgbClr val="7A6A6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br>
                        <a:rPr lang="en-GB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</a:br>
                      <a:r>
                        <a:rPr lang="en-GB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i="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UNIVERSITÄT </a:t>
                      </a:r>
                      <a:r>
                        <a:rPr lang="en-GB" sz="1200" b="1" i="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1" i="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DIPLOM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in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einer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Zeile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Ziele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Besonderheiten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dieser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Schulung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Erwähnung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wenn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eine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de-D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Französische Muttersprache</a:t>
                      </a:r>
                    </a:p>
                    <a:p>
                      <a:r>
                        <a:rPr kumimoji="0" lang="de-D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Englisch: Fließend - </a:t>
                      </a:r>
                      <a:r>
                        <a:rPr kumimoji="0" lang="de-DE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Toeic</a:t>
                      </a:r>
                      <a:endParaRPr kumimoji="0" lang="de-DE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kumimoji="0" lang="de-D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Chinesisch: Gesprochen und gelesen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i="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UNIVERSITÄT </a:t>
                      </a:r>
                      <a:r>
                        <a:rPr lang="en-GB" sz="1200" b="1" i="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1" i="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DIPLOM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in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einer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Zeile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Ziele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Besonderheiten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dieser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Schulung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Erwähnung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wenn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eine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3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3" name="Ellipse 32"/>
          <p:cNvSpPr/>
          <p:nvPr/>
        </p:nvSpPr>
        <p:spPr>
          <a:xfrm>
            <a:off x="778608" y="9568348"/>
            <a:ext cx="418868" cy="418868"/>
          </a:xfrm>
          <a:prstGeom prst="ellipse">
            <a:avLst/>
          </a:prstGeom>
          <a:solidFill>
            <a:srgbClr val="7A6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4" name="Tableau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346250"/>
              </p:ext>
            </p:extLst>
          </p:nvPr>
        </p:nvGraphicFramePr>
        <p:xfrm>
          <a:off x="764501" y="9592105"/>
          <a:ext cx="4174543" cy="851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74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3964">
                <a:tc>
                  <a:txBody>
                    <a:bodyPr/>
                    <a:lstStyle/>
                    <a:p>
                      <a:r>
                        <a:rPr lang="fr-FR" sz="1800" b="0" dirty="0">
                          <a:solidFill>
                            <a:schemeClr val="bg1"/>
                          </a:solidFill>
                          <a:effectLst/>
                          <a:latin typeface="Calibri"/>
                          <a:cs typeface="Calibri"/>
                        </a:rPr>
                        <a:t>Ho</a:t>
                      </a:r>
                      <a:r>
                        <a:rPr lang="fr-FR" sz="1800" b="0" dirty="0">
                          <a:solidFill>
                            <a:srgbClr val="7A6A60"/>
                          </a:solidFill>
                          <a:effectLst/>
                          <a:latin typeface="Calibri"/>
                          <a:cs typeface="Calibri"/>
                        </a:rPr>
                        <a:t>bby</a:t>
                      </a:r>
                      <a:endParaRPr lang="fr-FR" sz="1800" b="0" baseline="0" dirty="0">
                        <a:solidFill>
                          <a:srgbClr val="7A6A6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610">
                <a:tc>
                  <a:txBody>
                    <a:bodyPr/>
                    <a:lstStyle/>
                    <a:p>
                      <a:r>
                        <a:rPr kumimoji="0" lang="de-D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Lesen, Kino, Reisen, Musik und Klavier üben.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5" name="Image 34" descr="Fotolia_57254857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73"/>
          <a:stretch/>
        </p:blipFill>
        <p:spPr>
          <a:xfrm>
            <a:off x="5385905" y="8948531"/>
            <a:ext cx="1255714" cy="14402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8101361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222</Words>
  <Application>Microsoft Macintosh PowerPoint</Application>
  <PresentationFormat>Personnalisé</PresentationFormat>
  <Paragraphs>36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7</cp:revision>
  <dcterms:created xsi:type="dcterms:W3CDTF">2015-03-10T04:36:06Z</dcterms:created>
  <dcterms:modified xsi:type="dcterms:W3CDTF">2020-08-25T22:55:45Z</dcterms:modified>
</cp:coreProperties>
</file>