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B03B3D"/>
    <a:srgbClr val="CF8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3FBE9-BEA0-A44D-A587-D922ACE80958}" v="41" dt="2020-08-25T22:38:52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5" autoAdjust="0"/>
    <p:restoredTop sz="94694"/>
  </p:normalViewPr>
  <p:slideViewPr>
    <p:cSldViewPr snapToGrid="0" snapToObjects="1">
      <p:cViewPr>
        <p:scale>
          <a:sx n="120" d="100"/>
          <a:sy n="120" d="100"/>
        </p:scale>
        <p:origin x="2992" y="20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103FBE9-BEA0-A44D-A587-D922ACE80958}"/>
    <pc:docChg chg="modSld">
      <pc:chgData name="Axel Maille" userId="065ad68c099279a8" providerId="LiveId" clId="{E103FBE9-BEA0-A44D-A587-D922ACE80958}" dt="2020-08-25T22:38:56.731" v="191" actId="108"/>
      <pc:docMkLst>
        <pc:docMk/>
      </pc:docMkLst>
      <pc:sldChg chg="modSp mod">
        <pc:chgData name="Axel Maille" userId="065ad68c099279a8" providerId="LiveId" clId="{E103FBE9-BEA0-A44D-A587-D922ACE80958}" dt="2020-08-25T22:38:56.731" v="191" actId="108"/>
        <pc:sldMkLst>
          <pc:docMk/>
          <pc:sldMk cId="635389400" sldId="256"/>
        </pc:sldMkLst>
        <pc:spChg chg="mod">
          <ac:chgData name="Axel Maille" userId="065ad68c099279a8" providerId="LiveId" clId="{E103FBE9-BEA0-A44D-A587-D922ACE80958}" dt="2020-08-25T22:32:14.609" v="10" actId="14100"/>
          <ac:spMkLst>
            <pc:docMk/>
            <pc:sldMk cId="635389400" sldId="256"/>
            <ac:spMk id="8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8:56.731" v="191" actId="108"/>
          <ac:spMkLst>
            <pc:docMk/>
            <pc:sldMk cId="635389400" sldId="256"/>
            <ac:spMk id="11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3:20.538" v="60" actId="6549"/>
          <ac:spMkLst>
            <pc:docMk/>
            <pc:sldMk cId="635389400" sldId="256"/>
            <ac:spMk id="19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5:32.824" v="97" actId="108"/>
          <ac:spMkLst>
            <pc:docMk/>
            <pc:sldMk cId="635389400" sldId="256"/>
            <ac:spMk id="23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8:05.394" v="157"/>
          <ac:spMkLst>
            <pc:docMk/>
            <pc:sldMk cId="635389400" sldId="256"/>
            <ac:spMk id="31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7:20.640" v="151" actId="113"/>
          <ac:spMkLst>
            <pc:docMk/>
            <pc:sldMk cId="635389400" sldId="256"/>
            <ac:spMk id="58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3:38.016" v="64" actId="1076"/>
          <ac:spMkLst>
            <pc:docMk/>
            <pc:sldMk cId="635389400" sldId="256"/>
            <ac:spMk id="59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7:11.222" v="149"/>
          <ac:spMkLst>
            <pc:docMk/>
            <pc:sldMk cId="635389400" sldId="256"/>
            <ac:spMk id="60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5:47.017" v="100" actId="108"/>
          <ac:spMkLst>
            <pc:docMk/>
            <pc:sldMk cId="635389400" sldId="256"/>
            <ac:spMk id="62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5:52.004" v="104" actId="6549"/>
          <ac:spMkLst>
            <pc:docMk/>
            <pc:sldMk cId="635389400" sldId="256"/>
            <ac:spMk id="68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6:04.644" v="107" actId="108"/>
          <ac:spMkLst>
            <pc:docMk/>
            <pc:sldMk cId="635389400" sldId="256"/>
            <ac:spMk id="69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2:22.609" v="16" actId="20577"/>
          <ac:spMkLst>
            <pc:docMk/>
            <pc:sldMk cId="635389400" sldId="256"/>
            <ac:spMk id="72" creationId="{00000000-0000-0000-0000-000000000000}"/>
          </ac:spMkLst>
        </pc:spChg>
        <pc:spChg chg="mod">
          <ac:chgData name="Axel Maille" userId="065ad68c099279a8" providerId="LiveId" clId="{E103FBE9-BEA0-A44D-A587-D922ACE80958}" dt="2020-08-25T22:36:13.837" v="118" actId="20577"/>
          <ac:spMkLst>
            <pc:docMk/>
            <pc:sldMk cId="635389400" sldId="256"/>
            <ac:spMk id="73" creationId="{00000000-0000-0000-0000-000000000000}"/>
          </ac:spMkLst>
        </pc:spChg>
        <pc:graphicFrameChg chg="mod modGraphic">
          <ac:chgData name="Axel Maille" userId="065ad68c099279a8" providerId="LiveId" clId="{E103FBE9-BEA0-A44D-A587-D922ACE80958}" dt="2020-08-25T22:36:02.513" v="106"/>
          <ac:graphicFrameMkLst>
            <pc:docMk/>
            <pc:sldMk cId="635389400" sldId="256"/>
            <ac:graphicFrameMk id="18" creationId="{00000000-0000-0000-0000-000000000000}"/>
          </ac:graphicFrameMkLst>
        </pc:graphicFrameChg>
        <pc:graphicFrameChg chg="mod modGraphic">
          <ac:chgData name="Axel Maille" userId="065ad68c099279a8" providerId="LiveId" clId="{E103FBE9-BEA0-A44D-A587-D922ACE80958}" dt="2020-08-25T22:38:42.697" v="189" actId="108"/>
          <ac:graphicFrameMkLst>
            <pc:docMk/>
            <pc:sldMk cId="635389400" sldId="256"/>
            <ac:graphicFrameMk id="36" creationId="{00000000-0000-0000-0000-000000000000}"/>
          </ac:graphicFrameMkLst>
        </pc:graphicFrameChg>
        <pc:graphicFrameChg chg="mod modGraphic">
          <ac:chgData name="Axel Maille" userId="065ad68c099279a8" providerId="LiveId" clId="{E103FBE9-BEA0-A44D-A587-D922ACE80958}" dt="2020-08-25T22:37:01.681" v="148" actId="20577"/>
          <ac:graphicFrameMkLst>
            <pc:docMk/>
            <pc:sldMk cId="635389400" sldId="256"/>
            <ac:graphicFrameMk id="65" creationId="{00000000-0000-0000-0000-000000000000}"/>
          </ac:graphicFrameMkLst>
        </pc:graphicFrameChg>
        <pc:graphicFrameChg chg="mod modGraphic">
          <ac:chgData name="Axel Maille" userId="065ad68c099279a8" providerId="LiveId" clId="{E103FBE9-BEA0-A44D-A587-D922ACE80958}" dt="2020-08-25T22:33:10.506" v="57" actId="20577"/>
          <ac:graphicFrameMkLst>
            <pc:docMk/>
            <pc:sldMk cId="635389400" sldId="256"/>
            <ac:graphicFrameMk id="7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05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0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8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00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58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6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6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9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02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12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94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FF53-DBE1-E34D-9B25-23715D4CB7F4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C260-6BD8-5B47-9C0F-DC15300312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00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5614"/>
            <a:ext cx="7562850" cy="908740"/>
          </a:xfrm>
          <a:prstGeom prst="rect">
            <a:avLst/>
          </a:prstGeom>
          <a:solidFill>
            <a:srgbClr val="CF80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80283" y="0"/>
            <a:ext cx="2069314" cy="1975712"/>
          </a:xfrm>
          <a:prstGeom prst="rect">
            <a:avLst/>
          </a:prstGeom>
          <a:solidFill>
            <a:srgbClr val="B03B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/>
          <p:cNvSpPr/>
          <p:nvPr/>
        </p:nvSpPr>
        <p:spPr>
          <a:xfrm rot="10800000">
            <a:off x="580283" y="1965552"/>
            <a:ext cx="2080264" cy="520062"/>
          </a:xfrm>
          <a:prstGeom prst="triangle">
            <a:avLst/>
          </a:prstGeom>
          <a:solidFill>
            <a:srgbClr val="B03B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850639" y="8582469"/>
            <a:ext cx="1255714" cy="14402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3676434" y="342877"/>
            <a:ext cx="3648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Times"/>
                <a:cs typeface="Times"/>
              </a:rPr>
              <a:t>Alan</a:t>
            </a:r>
            <a:r>
              <a:rPr lang="fr-FR" sz="2800" dirty="0">
                <a:latin typeface="Times"/>
                <a:cs typeface="Times"/>
              </a:rPr>
              <a:t> </a:t>
            </a:r>
            <a:r>
              <a:rPr lang="fr-FR" sz="4800" dirty="0">
                <a:latin typeface="Times"/>
                <a:cs typeface="Times"/>
              </a:rPr>
              <a:t>KLAUSS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700" y="1706930"/>
            <a:ext cx="343954" cy="30464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332480" y="1696770"/>
            <a:ext cx="2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444444"/>
                </a:solidFill>
                <a:latin typeface="Times New Roman"/>
                <a:cs typeface="Times New Roman"/>
              </a:rPr>
              <a:t>Berufserfahrungen</a:t>
            </a:r>
            <a:endParaRPr lang="fr-FR" dirty="0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806700" y="2066102"/>
            <a:ext cx="451866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63658"/>
              </p:ext>
            </p:extLst>
          </p:nvPr>
        </p:nvGraphicFramePr>
        <p:xfrm>
          <a:off x="2762363" y="2141290"/>
          <a:ext cx="45085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1" kern="1200" noProof="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FIRMEN | POSITIONSTITEL | 2020-2010</a:t>
                      </a:r>
                      <a:endParaRPr lang="fr-FR" sz="1200" b="1" i="1" kern="1200" noProof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endParaRPr lang="fr-FR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1" kern="1200" noProof="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FIRMEN | POSITIONSTITEL | 2020-2010</a:t>
                      </a:r>
                      <a:endParaRPr lang="fr-FR" sz="1200" b="1" i="1" kern="1200" noProof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F8082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FIRMEN | POSITIONSTITEL | 2020-2010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F8082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1" kern="1200" noProof="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FIRMEN | POSITIONSTITEL | 2020-2010</a:t>
                      </a:r>
                      <a:endParaRPr lang="fr-FR" sz="1200" b="1" i="1" kern="1200" noProof="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000" b="0" kern="1200" noProof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lang="fr-FR" sz="1000" b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810347"/>
                  </a:ext>
                </a:extLst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0" y="2783923"/>
            <a:ext cx="2660547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Positionstitel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74822" y="5612045"/>
            <a:ext cx="7413098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Imag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860" y="5207966"/>
            <a:ext cx="364539" cy="374954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3332480" y="5242713"/>
            <a:ext cx="399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444444"/>
                </a:solidFill>
                <a:latin typeface="Times New Roman"/>
                <a:cs typeface="Times New Roman"/>
              </a:rPr>
              <a:t>Kompetenzen</a:t>
            </a:r>
            <a:endParaRPr lang="fr-FR" dirty="0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801532"/>
            <a:ext cx="7562850" cy="2214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2660547" y="2218502"/>
            <a:ext cx="0" cy="5659383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65113" y="6136403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448898" y="6442966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732683" y="6267787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95453" y="6355377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58223" y="6842209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algn="r" defTabSz="914400"/>
            <a:r>
              <a:rPr lang="de-DE" sz="1100" dirty="0"/>
              <a:t>Kreativ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lvl="0" algn="r" defTabSz="914400"/>
            <a:r>
              <a:rPr lang="de-DE" sz="1100" dirty="0"/>
              <a:t>Pünktlich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/>
              <a:ea typeface="ÇlÇr ñæí©" charset="0"/>
              <a:cs typeface="Arial"/>
            </a:endParaRPr>
          </a:p>
          <a:p>
            <a:pPr lvl="0" algn="r" defTabSz="914400"/>
            <a:r>
              <a:rPr lang="de-DE" sz="1100" dirty="0"/>
              <a:t>Organisiert</a:t>
            </a:r>
          </a:p>
          <a:p>
            <a:pPr lvl="0" algn="r" defTabSz="914400"/>
            <a:r>
              <a:rPr lang="de-DE" sz="1100" dirty="0"/>
              <a:t>Ernst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57237" y="6929402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457237" y="7098917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457237" y="7264454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454455" y="7425208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48001"/>
              </p:ext>
            </p:extLst>
          </p:nvPr>
        </p:nvGraphicFramePr>
        <p:xfrm>
          <a:off x="2816860" y="5866359"/>
          <a:ext cx="3349349" cy="2069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Windows</a:t>
                      </a:r>
                      <a:r>
                        <a:rPr lang="fr-FR" sz="1200" baseline="0" dirty="0"/>
                        <a:t> 10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Microsoft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Microsoft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fr-FR" sz="1200" dirty="0"/>
                        <a:t>PHP </a:t>
                      </a:r>
                      <a:r>
                        <a:rPr lang="fr-FR" sz="1200" dirty="0" err="1"/>
                        <a:t>My</a:t>
                      </a:r>
                      <a:r>
                        <a:rPr lang="fr-FR" sz="1200" dirty="0"/>
                        <a:t> SQL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Spanisch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712">
                <a:tc>
                  <a:txBody>
                    <a:bodyPr/>
                    <a:lstStyle/>
                    <a:p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Deutsche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Rectangle 39"/>
          <p:cNvSpPr/>
          <p:nvPr/>
        </p:nvSpPr>
        <p:spPr>
          <a:xfrm>
            <a:off x="4243589" y="5930863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5035394" y="5930863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4243589" y="6237421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35394" y="623742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4243589" y="6522477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5035394" y="6522477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243589" y="6821091"/>
            <a:ext cx="1360090" cy="1594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035394" y="6821091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4243589" y="7118456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035394" y="711845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4243589" y="7406716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035394" y="740671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4243589" y="7697669"/>
            <a:ext cx="1360090" cy="1594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5035394" y="7697669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850639" y="5928890"/>
            <a:ext cx="11801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b="1" dirty="0"/>
              <a:t>Andere Fähigkeiten :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145217" y="3540998"/>
            <a:ext cx="2420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Beschreiben Sie in wenigen Zeilen Ihren beruflichen Hintergrund, Ihre Schlüsselqualifikationen für die Position und Ihre Karriereziele. Dies ist eigentlich eine Einführung in Ihr Anschreiben. 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5862962" y="6220926"/>
            <a:ext cx="1624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Listen Sie hier andere technische oder persönliche Fähigkeiten auf, die Sie auszeichnen.</a:t>
            </a:r>
          </a:p>
        </p:txBody>
      </p:sp>
      <p:pic>
        <p:nvPicPr>
          <p:cNvPr id="61" name="Imag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736" y="8302270"/>
            <a:ext cx="372397" cy="372397"/>
          </a:xfrm>
          <a:prstGeom prst="rect">
            <a:avLst/>
          </a:prstGeom>
        </p:spPr>
      </p:pic>
      <p:sp>
        <p:nvSpPr>
          <p:cNvPr id="62" name="ZoneTexte 61"/>
          <p:cNvSpPr txBox="1"/>
          <p:nvPr/>
        </p:nvSpPr>
        <p:spPr>
          <a:xfrm>
            <a:off x="580283" y="8285308"/>
            <a:ext cx="144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444444"/>
                </a:solidFill>
                <a:latin typeface="Times New Roman"/>
                <a:cs typeface="Times New Roman"/>
              </a:rPr>
              <a:t>Ausbildung</a:t>
            </a:r>
            <a:endParaRPr lang="fr-FR" dirty="0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cxnSp>
        <p:nvCxnSpPr>
          <p:cNvPr id="63" name="Connecteur droit 62"/>
          <p:cNvCxnSpPr/>
          <p:nvPr/>
        </p:nvCxnSpPr>
        <p:spPr>
          <a:xfrm>
            <a:off x="127736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18711"/>
              </p:ext>
            </p:extLst>
          </p:nvPr>
        </p:nvGraphicFramePr>
        <p:xfrm>
          <a:off x="74822" y="8849259"/>
          <a:ext cx="310657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0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UNIVERSITÄT </a:t>
                      </a:r>
                      <a:r>
                        <a:rPr lang="en-GB" sz="1200" b="1" i="1" kern="1200" dirty="0">
                          <a:solidFill>
                            <a:srgbClr val="CF8082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 2000</a:t>
                      </a:r>
                      <a:endParaRPr lang="fr-FR" sz="1200" b="1" i="1" kern="1200" dirty="0">
                        <a:solidFill>
                          <a:srgbClr val="CF8082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r>
                        <a:rPr lang="en-GB" sz="1000" b="0" kern="1200" dirty="0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Lorem Ipsum </a:t>
                      </a:r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dolor</a:t>
                      </a:r>
                      <a:r>
                        <a:rPr lang="en-GB" sz="1000" b="0" kern="1200" dirty="0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sit </a:t>
                      </a:r>
                      <a:r>
                        <a:rPr lang="en-GB" sz="1000" b="0" kern="1200" dirty="0" err="1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amet</a:t>
                      </a:r>
                      <a:r>
                        <a:rPr lang="en-GB" sz="1000" b="0" kern="1200" dirty="0">
                          <a:solidFill>
                            <a:srgbClr val="44444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endParaRPr lang="fr-FR" sz="1000" b="0" kern="1200" dirty="0">
                        <a:solidFill>
                          <a:srgbClr val="44444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F8082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UNIVERSITÄT </a:t>
                      </a: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F8082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 2000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F8082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Lorem Ipsum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dolor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et sit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amet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4444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F8082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UNIVERSITÄT </a:t>
                      </a: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F8082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 2000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F8082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Lorem Ipsum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dolor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et sit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amet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4444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4444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6" name="Image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9700" y="8312528"/>
            <a:ext cx="342900" cy="330200"/>
          </a:xfrm>
          <a:prstGeom prst="rect">
            <a:avLst/>
          </a:prstGeom>
        </p:spPr>
      </p:pic>
      <p:cxnSp>
        <p:nvCxnSpPr>
          <p:cNvPr id="67" name="Connecteur droit 66"/>
          <p:cNvCxnSpPr/>
          <p:nvPr/>
        </p:nvCxnSpPr>
        <p:spPr>
          <a:xfrm>
            <a:off x="2849700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3332480" y="8285308"/>
            <a:ext cx="121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444444"/>
                </a:solidFill>
                <a:latin typeface="Times New Roman"/>
                <a:cs typeface="Times New Roman"/>
              </a:rPr>
              <a:t>Hobby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849700" y="8849259"/>
            <a:ext cx="271610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Beschreiben Sie Ihre Interessengebiete oder andere Informationen, die Sie für wichtig halten, um sie in Ihren Lebenslauf aufzunehmen.</a:t>
            </a:r>
          </a:p>
          <a:p>
            <a:endParaRPr lang="fr-FR" sz="1100" dirty="0">
              <a:solidFill>
                <a:srgbClr val="444444"/>
              </a:solidFill>
              <a:latin typeface="Arial"/>
              <a:cs typeface="Arial"/>
            </a:endParaRP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930858"/>
              </p:ext>
            </p:extLst>
          </p:nvPr>
        </p:nvGraphicFramePr>
        <p:xfrm>
          <a:off x="612031" y="754997"/>
          <a:ext cx="1956575" cy="1358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8294">
                <a:tc>
                  <a:txBody>
                    <a:bodyPr/>
                    <a:lstStyle/>
                    <a:p>
                      <a:r>
                        <a:rPr lang="fr-FR" sz="1000" b="0" dirty="0"/>
                        <a:t>Ad. </a:t>
                      </a:r>
                    </a:p>
                    <a:p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r>
                        <a:rPr lang="fr-FR" sz="1000" b="0" dirty="0"/>
                        <a:t>Tel.</a:t>
                      </a:r>
                    </a:p>
                    <a:p>
                      <a:endParaRPr lang="fr-FR" sz="1000" b="0" dirty="0"/>
                    </a:p>
                    <a:p>
                      <a:endParaRPr lang="fr-FR" sz="1000" b="0" dirty="0"/>
                    </a:p>
                    <a:p>
                      <a:r>
                        <a:rPr lang="fr-FR" sz="1000" b="0" dirty="0"/>
                        <a:t>Mail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HAUPTSTRASSE 15,  28000 BREMEN </a:t>
                      </a:r>
                    </a:p>
                    <a:p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123 456 789</a:t>
                      </a: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000 111 222</a:t>
                      </a:r>
                    </a:p>
                    <a:p>
                      <a:endParaRPr lang="fr-FR" sz="1000" b="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fr-FR" sz="1000" b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MAIL@MAIL.COM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ZoneTexte 71"/>
          <p:cNvSpPr txBox="1"/>
          <p:nvPr/>
        </p:nvSpPr>
        <p:spPr>
          <a:xfrm>
            <a:off x="1120894" y="35287"/>
            <a:ext cx="925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FFFFFF"/>
                </a:solidFill>
                <a:latin typeface="Times New Roman"/>
                <a:cs typeface="Times New Roman"/>
              </a:rPr>
              <a:t>AK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439644" y="9787978"/>
            <a:ext cx="204827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FFFF"/>
                </a:solidFill>
                <a:latin typeface="Times New Roman"/>
                <a:cs typeface="Times New Roman"/>
              </a:rPr>
              <a:t>Alan </a:t>
            </a:r>
            <a:r>
              <a:rPr lang="fr-FR" dirty="0" err="1">
                <a:solidFill>
                  <a:srgbClr val="FFFFFF"/>
                </a:solidFill>
                <a:latin typeface="Times New Roman"/>
                <a:cs typeface="Times New Roman"/>
              </a:rPr>
              <a:t>Klauss</a:t>
            </a:r>
            <a:endParaRPr lang="fr-FR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53894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262</Words>
  <Application>Microsoft Macintosh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2015-03-09T11:16:15Z</dcterms:created>
  <dcterms:modified xsi:type="dcterms:W3CDTF">2020-08-25T22:38:57Z</dcterms:modified>
</cp:coreProperties>
</file>