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B38535-51E5-044F-9B8C-1D746F1390F9}" v="24" dt="2020-08-25T22:02:27.4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486"/>
    <p:restoredTop sz="94698"/>
  </p:normalViewPr>
  <p:slideViewPr>
    <p:cSldViewPr snapToGrid="0" snapToObjects="1">
      <p:cViewPr varScale="1">
        <p:scale>
          <a:sx n="115" d="100"/>
          <a:sy n="115" d="100"/>
        </p:scale>
        <p:origin x="192" y="24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8BB38535-51E5-044F-9B8C-1D746F1390F9}"/>
    <pc:docChg chg="custSel modSld">
      <pc:chgData name="Axel Maille" userId="065ad68c099279a8" providerId="LiveId" clId="{8BB38535-51E5-044F-9B8C-1D746F1390F9}" dt="2020-08-25T22:02:27.405" v="180" actId="207"/>
      <pc:docMkLst>
        <pc:docMk/>
      </pc:docMkLst>
      <pc:sldChg chg="modSp mod">
        <pc:chgData name="Axel Maille" userId="065ad68c099279a8" providerId="LiveId" clId="{8BB38535-51E5-044F-9B8C-1D746F1390F9}" dt="2020-08-25T22:02:27.405" v="180" actId="207"/>
        <pc:sldMkLst>
          <pc:docMk/>
          <pc:sldMk cId="3333000897" sldId="256"/>
        </pc:sldMkLst>
        <pc:spChg chg="mod">
          <ac:chgData name="Axel Maille" userId="065ad68c099279a8" providerId="LiveId" clId="{8BB38535-51E5-044F-9B8C-1D746F1390F9}" dt="2020-08-25T21:56:00.767" v="12" actId="20577"/>
          <ac:spMkLst>
            <pc:docMk/>
            <pc:sldMk cId="3333000897" sldId="256"/>
            <ac:spMk id="7" creationId="{00000000-0000-0000-0000-000000000000}"/>
          </ac:spMkLst>
        </pc:spChg>
        <pc:spChg chg="mod">
          <ac:chgData name="Axel Maille" userId="065ad68c099279a8" providerId="LiveId" clId="{8BB38535-51E5-044F-9B8C-1D746F1390F9}" dt="2020-08-25T22:02:27.405" v="180" actId="207"/>
          <ac:spMkLst>
            <pc:docMk/>
            <pc:sldMk cId="3333000897" sldId="256"/>
            <ac:spMk id="8" creationId="{00000000-0000-0000-0000-000000000000}"/>
          </ac:spMkLst>
        </pc:spChg>
        <pc:spChg chg="mod">
          <ac:chgData name="Axel Maille" userId="065ad68c099279a8" providerId="LiveId" clId="{8BB38535-51E5-044F-9B8C-1D746F1390F9}" dt="2020-08-25T21:57:10.025" v="66" actId="3626"/>
          <ac:spMkLst>
            <pc:docMk/>
            <pc:sldMk cId="3333000897" sldId="256"/>
            <ac:spMk id="9" creationId="{00000000-0000-0000-0000-000000000000}"/>
          </ac:spMkLst>
        </pc:spChg>
        <pc:spChg chg="mod">
          <ac:chgData name="Axel Maille" userId="065ad68c099279a8" providerId="LiveId" clId="{8BB38535-51E5-044F-9B8C-1D746F1390F9}" dt="2020-08-25T21:57:31.640" v="69" actId="1076"/>
          <ac:spMkLst>
            <pc:docMk/>
            <pc:sldMk cId="3333000897" sldId="256"/>
            <ac:spMk id="10" creationId="{00000000-0000-0000-0000-000000000000}"/>
          </ac:spMkLst>
        </pc:spChg>
        <pc:spChg chg="mod">
          <ac:chgData name="Axel Maille" userId="065ad68c099279a8" providerId="LiveId" clId="{8BB38535-51E5-044F-9B8C-1D746F1390F9}" dt="2020-08-25T22:00:45.131" v="178" actId="1076"/>
          <ac:spMkLst>
            <pc:docMk/>
            <pc:sldMk cId="3333000897" sldId="256"/>
            <ac:spMk id="15" creationId="{00000000-0000-0000-0000-000000000000}"/>
          </ac:spMkLst>
        </pc:spChg>
        <pc:spChg chg="mod">
          <ac:chgData name="Axel Maille" userId="065ad68c099279a8" providerId="LiveId" clId="{8BB38535-51E5-044F-9B8C-1D746F1390F9}" dt="2020-08-25T21:57:52.632" v="72" actId="1076"/>
          <ac:spMkLst>
            <pc:docMk/>
            <pc:sldMk cId="3333000897" sldId="256"/>
            <ac:spMk id="20" creationId="{00000000-0000-0000-0000-000000000000}"/>
          </ac:spMkLst>
        </pc:spChg>
        <pc:spChg chg="mod">
          <ac:chgData name="Axel Maille" userId="065ad68c099279a8" providerId="LiveId" clId="{8BB38535-51E5-044F-9B8C-1D746F1390F9}" dt="2020-08-25T21:58:09.810" v="76" actId="1076"/>
          <ac:spMkLst>
            <pc:docMk/>
            <pc:sldMk cId="3333000897" sldId="256"/>
            <ac:spMk id="35" creationId="{00000000-0000-0000-0000-000000000000}"/>
          </ac:spMkLst>
        </pc:spChg>
        <pc:spChg chg="mod">
          <ac:chgData name="Axel Maille" userId="065ad68c099279a8" providerId="LiveId" clId="{8BB38535-51E5-044F-9B8C-1D746F1390F9}" dt="2020-08-25T21:59:00.787" v="115" actId="14100"/>
          <ac:spMkLst>
            <pc:docMk/>
            <pc:sldMk cId="3333000897" sldId="256"/>
            <ac:spMk id="162" creationId="{00000000-0000-0000-0000-000000000000}"/>
          </ac:spMkLst>
        </pc:spChg>
        <pc:graphicFrameChg chg="mod modGraphic">
          <ac:chgData name="Axel Maille" userId="065ad68c099279a8" providerId="LiveId" clId="{8BB38535-51E5-044F-9B8C-1D746F1390F9}" dt="2020-08-25T22:00:30.571" v="175" actId="207"/>
          <ac:graphicFrameMkLst>
            <pc:docMk/>
            <pc:sldMk cId="3333000897" sldId="256"/>
            <ac:graphicFrameMk id="28" creationId="{00000000-0000-0000-0000-000000000000}"/>
          </ac:graphicFrameMkLst>
        </pc:graphicFrameChg>
        <pc:graphicFrameChg chg="mod modGraphic">
          <ac:chgData name="Axel Maille" userId="065ad68c099279a8" providerId="LiveId" clId="{8BB38535-51E5-044F-9B8C-1D746F1390F9}" dt="2020-08-25T21:59:49.748" v="136" actId="20577"/>
          <ac:graphicFrameMkLst>
            <pc:docMk/>
            <pc:sldMk cId="3333000897" sldId="256"/>
            <ac:graphicFrameMk id="39" creationId="{00000000-0000-0000-0000-000000000000}"/>
          </ac:graphicFrameMkLst>
        </pc:graphicFrameChg>
        <pc:graphicFrameChg chg="mod modGraphic">
          <ac:chgData name="Axel Maille" userId="065ad68c099279a8" providerId="LiveId" clId="{8BB38535-51E5-044F-9B8C-1D746F1390F9}" dt="2020-08-25T21:58:53.619" v="113"/>
          <ac:graphicFrameMkLst>
            <pc:docMk/>
            <pc:sldMk cId="3333000897" sldId="256"/>
            <ac:graphicFrameMk id="65" creationId="{00000000-0000-0000-0000-000000000000}"/>
          </ac:graphicFrameMkLst>
        </pc:graphicFrameChg>
        <pc:cxnChg chg="mod">
          <ac:chgData name="Axel Maille" userId="065ad68c099279a8" providerId="LiveId" clId="{8BB38535-51E5-044F-9B8C-1D746F1390F9}" dt="2020-08-25T21:57:55.607" v="73" actId="14100"/>
          <ac:cxnSpMkLst>
            <pc:docMk/>
            <pc:sldMk cId="3333000897" sldId="256"/>
            <ac:cxnSpMk id="21" creationId="{00000000-0000-0000-0000-000000000000}"/>
          </ac:cxnSpMkLst>
        </pc:cxnChg>
        <pc:cxnChg chg="mod">
          <ac:chgData name="Axel Maille" userId="065ad68c099279a8" providerId="LiveId" clId="{8BB38535-51E5-044F-9B8C-1D746F1390F9}" dt="2020-08-25T21:58:13.367" v="77" actId="14100"/>
          <ac:cxnSpMkLst>
            <pc:docMk/>
            <pc:sldMk cId="3333000897" sldId="256"/>
            <ac:cxnSpMk id="32" creationId="{00000000-0000-0000-0000-00000000000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EE38-0501-634B-B8F4-245601A9BA76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C1B8-501B-074E-A88A-0840785D25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2281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EE38-0501-634B-B8F4-245601A9BA76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C1B8-501B-074E-A88A-0840785D25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2134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EE38-0501-634B-B8F4-245601A9BA76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C1B8-501B-074E-A88A-0840785D25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9464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EE38-0501-634B-B8F4-245601A9BA76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C1B8-501B-074E-A88A-0840785D25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8269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EE38-0501-634B-B8F4-245601A9BA76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C1B8-501B-074E-A88A-0840785D25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392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EE38-0501-634B-B8F4-245601A9BA76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C1B8-501B-074E-A88A-0840785D25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753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EE38-0501-634B-B8F4-245601A9BA76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C1B8-501B-074E-A88A-0840785D25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7146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EE38-0501-634B-B8F4-245601A9BA76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C1B8-501B-074E-A88A-0840785D25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3998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EE38-0501-634B-B8F4-245601A9BA76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C1B8-501B-074E-A88A-0840785D25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2292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EE38-0501-634B-B8F4-245601A9BA76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C1B8-501B-074E-A88A-0840785D25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203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EE38-0501-634B-B8F4-245601A9BA76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C1B8-501B-074E-A88A-0840785D25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46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9EE38-0501-634B-B8F4-245601A9BA76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EC1B8-501B-074E-A88A-0840785D25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9576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562850" cy="106886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7562850" cy="360521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32056" y="443044"/>
            <a:ext cx="4174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chemeClr val="bg1"/>
                </a:solidFill>
                <a:latin typeface="Calibri"/>
                <a:cs typeface="Calibri"/>
              </a:rPr>
              <a:t>Valeria </a:t>
            </a:r>
            <a:r>
              <a:rPr lang="fr-FR" sz="4000" b="1" dirty="0">
                <a:solidFill>
                  <a:schemeClr val="bg1"/>
                </a:solidFill>
                <a:latin typeface="Calibri"/>
                <a:cs typeface="Calibri"/>
              </a:rPr>
              <a:t>HIRSCH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32056" y="1150930"/>
            <a:ext cx="4174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Positionstitel</a:t>
            </a:r>
            <a:endParaRPr lang="fr-FR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406676" y="603268"/>
            <a:ext cx="28831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de-DE" sz="1200" dirty="0">
                <a:solidFill>
                  <a:srgbClr val="FFFFFF"/>
                </a:solidFill>
                <a:latin typeface="Calibri"/>
                <a:cs typeface="Calibri"/>
              </a:rPr>
              <a:t>HAUPTSTRASSE 15,  28000 BREMEN </a:t>
            </a:r>
            <a:r>
              <a:rPr lang="fr-FR" sz="1200" dirty="0">
                <a:solidFill>
                  <a:srgbClr val="FFFFFF"/>
                </a:solidFill>
                <a:latin typeface="Calibri"/>
                <a:cs typeface="Calibri"/>
              </a:rPr>
              <a:t>       </a:t>
            </a:r>
          </a:p>
          <a:p>
            <a:pPr marL="171450" indent="-171450">
              <a:buFontTx/>
              <a:buChar char="-"/>
            </a:pPr>
            <a:r>
              <a:rPr lang="fr-FR" sz="1200" dirty="0">
                <a:solidFill>
                  <a:srgbClr val="FFFFFF"/>
                </a:solidFill>
                <a:latin typeface="Calibri"/>
                <a:cs typeface="Calibri"/>
              </a:rPr>
              <a:t>MAIL@MAIL.COM</a:t>
            </a:r>
          </a:p>
          <a:p>
            <a:pPr marL="171450" indent="-171450">
              <a:buFontTx/>
              <a:buChar char="-"/>
            </a:pPr>
            <a:r>
              <a:rPr lang="fr-FR" sz="1200" dirty="0">
                <a:solidFill>
                  <a:srgbClr val="FFFFFF"/>
                </a:solidFill>
                <a:latin typeface="Calibri"/>
                <a:cs typeface="Calibri"/>
              </a:rPr>
              <a:t>123 456 789</a:t>
            </a:r>
          </a:p>
          <a:p>
            <a:pPr marL="171450" indent="-171450">
              <a:buFontTx/>
              <a:buChar char="-"/>
            </a:pPr>
            <a:r>
              <a:rPr lang="fr-FR" sz="1200" dirty="0">
                <a:solidFill>
                  <a:srgbClr val="FFFFFF"/>
                </a:solidFill>
                <a:latin typeface="Calibri"/>
                <a:cs typeface="Calibri"/>
              </a:rPr>
              <a:t>000 111 222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951170" y="1901863"/>
            <a:ext cx="1803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rgbClr val="FFFFFF"/>
                </a:solidFill>
                <a:latin typeface="Arial"/>
                <a:cs typeface="Arial"/>
              </a:rPr>
              <a:t>Ziel</a:t>
            </a:r>
            <a:endParaRPr lang="fr-FR" sz="20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cxnSp>
        <p:nvCxnSpPr>
          <p:cNvPr id="12" name="Connecteur droit 11"/>
          <p:cNvCxnSpPr/>
          <p:nvPr/>
        </p:nvCxnSpPr>
        <p:spPr>
          <a:xfrm flipH="1">
            <a:off x="520700" y="2114103"/>
            <a:ext cx="2387600" cy="761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291275" y="2105325"/>
            <a:ext cx="0" cy="113030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483564" y="2388310"/>
            <a:ext cx="398198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solidFill>
                  <a:schemeClr val="bg1"/>
                </a:solidFill>
                <a:cs typeface="Calibri"/>
              </a:rPr>
              <a:t>Beschreiben Sie in wenigen Zeilen Ihren beruflichen Hintergrund, Ihre Schlüsselqualifikationen für die Position und Ihre Karriereziele. Dies ist eigentlich eine Einführung in Ihr Anschreiben. </a:t>
            </a:r>
            <a:endParaRPr lang="fr-FR" sz="1100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61849" y="1867708"/>
            <a:ext cx="517400" cy="475233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283178" y="3494793"/>
            <a:ext cx="1803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rgbClr val="FFFFFF"/>
                </a:solidFill>
                <a:latin typeface="Arial"/>
                <a:cs typeface="Arial"/>
              </a:rPr>
              <a:t>Ausbildung</a:t>
            </a:r>
            <a:endParaRPr lang="fr-FR" sz="20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cxnSp>
        <p:nvCxnSpPr>
          <p:cNvPr id="21" name="Connecteur droit 20"/>
          <p:cNvCxnSpPr>
            <a:cxnSpLocks/>
          </p:cNvCxnSpPr>
          <p:nvPr/>
        </p:nvCxnSpPr>
        <p:spPr>
          <a:xfrm flipH="1">
            <a:off x="1743744" y="3706029"/>
            <a:ext cx="2721804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4465547" y="3713639"/>
            <a:ext cx="0" cy="640571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10119356"/>
            <a:ext cx="7562850" cy="569282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4236121" y="3459634"/>
            <a:ext cx="458851" cy="475233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graphicFrame>
        <p:nvGraphicFramePr>
          <p:cNvPr id="28" name="Tableau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251490"/>
              </p:ext>
            </p:extLst>
          </p:nvPr>
        </p:nvGraphicFramePr>
        <p:xfrm>
          <a:off x="291274" y="3934867"/>
          <a:ext cx="3944847" cy="187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2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UNIVERSITÄT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i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</a:t>
                      </a:r>
                      <a:r>
                        <a:rPr lang="fr-FR" sz="1100" b="0" i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b="0" i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ipsum</a:t>
                      </a:r>
                      <a:r>
                        <a:rPr lang="fr-FR" sz="1100" b="0" i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b="0" i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dolor</a:t>
                      </a:r>
                      <a:r>
                        <a:rPr lang="fr-FR" sz="1100" b="0" i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et </a:t>
                      </a:r>
                      <a:r>
                        <a:rPr lang="fr-FR" sz="1100" b="0" i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sit</a:t>
                      </a:r>
                      <a:r>
                        <a:rPr lang="fr-FR" sz="1100" b="0" i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b="0" i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fr-FR" sz="1100" b="0" i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</a:t>
                      </a:r>
                      <a:endParaRPr lang="fr-FR" sz="1100" b="1" i="0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200" b="0" i="0" dirty="0">
                        <a:solidFill>
                          <a:schemeClr val="bg1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i="0" dirty="0"/>
                        <a:t>2010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UNIVERSITÄT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i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</a:t>
                      </a:r>
                      <a:r>
                        <a:rPr lang="fr-FR" sz="1100" b="0" i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b="0" i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ipsum</a:t>
                      </a:r>
                      <a:r>
                        <a:rPr lang="fr-FR" sz="1100" b="0" i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b="0" i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dolor</a:t>
                      </a:r>
                      <a:r>
                        <a:rPr lang="fr-FR" sz="1100" b="0" i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et </a:t>
                      </a:r>
                      <a:r>
                        <a:rPr lang="fr-FR" sz="1100" b="0" i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sit</a:t>
                      </a:r>
                      <a:r>
                        <a:rPr lang="fr-FR" sz="1100" b="0" i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b="0" i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fr-FR" sz="1100" b="0" i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</a:t>
                      </a:r>
                      <a:endParaRPr lang="fr-FR" sz="1100" b="1" i="0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200" b="0" i="0" dirty="0">
                        <a:solidFill>
                          <a:schemeClr val="bg1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i="0" dirty="0">
                          <a:solidFill>
                            <a:srgbClr val="FFFFFF"/>
                          </a:solidFill>
                        </a:rPr>
                        <a:t>2008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UNIVERSITÄT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i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</a:t>
                      </a:r>
                      <a:r>
                        <a:rPr lang="fr-FR" sz="1100" b="0" i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b="0" i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ipsum</a:t>
                      </a:r>
                      <a:r>
                        <a:rPr lang="fr-FR" sz="1100" b="0" i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b="0" i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dolor</a:t>
                      </a:r>
                      <a:r>
                        <a:rPr lang="fr-FR" sz="1100" b="0" i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et </a:t>
                      </a:r>
                      <a:r>
                        <a:rPr lang="fr-FR" sz="1100" b="0" i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sit</a:t>
                      </a:r>
                      <a:r>
                        <a:rPr lang="fr-FR" sz="1100" b="0" i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b="0" i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fr-FR" sz="1100" b="0" i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</a:t>
                      </a:r>
                      <a:endParaRPr lang="fr-FR" sz="1100" b="1" i="0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200" b="0" i="0" dirty="0">
                        <a:solidFill>
                          <a:schemeClr val="bg1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i="0" dirty="0">
                          <a:solidFill>
                            <a:srgbClr val="FFFFFF"/>
                          </a:solidFill>
                        </a:rPr>
                        <a:t>2006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32" name="Connecteur droit 31"/>
          <p:cNvCxnSpPr>
            <a:cxnSpLocks/>
          </p:cNvCxnSpPr>
          <p:nvPr/>
        </p:nvCxnSpPr>
        <p:spPr>
          <a:xfrm flipH="1">
            <a:off x="2319366" y="6203591"/>
            <a:ext cx="2146185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291274" y="5979381"/>
            <a:ext cx="32681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rgbClr val="FFFFFF"/>
                </a:solidFill>
                <a:latin typeface="Arial"/>
                <a:cs typeface="Arial"/>
              </a:rPr>
              <a:t>Berufserfahrung</a:t>
            </a:r>
            <a:endParaRPr lang="fr-FR" sz="20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36" name="Ellipse 35"/>
          <p:cNvSpPr/>
          <p:nvPr/>
        </p:nvSpPr>
        <p:spPr>
          <a:xfrm>
            <a:off x="4244373" y="5908033"/>
            <a:ext cx="458851" cy="475233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graphicFrame>
        <p:nvGraphicFramePr>
          <p:cNvPr id="39" name="Tableau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693024"/>
              </p:ext>
            </p:extLst>
          </p:nvPr>
        </p:nvGraphicFramePr>
        <p:xfrm>
          <a:off x="291274" y="6474182"/>
          <a:ext cx="3995219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4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11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kern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FIRMEN</a:t>
                      </a: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| POSITIONSTITEL</a:t>
                      </a:r>
                      <a:endParaRPr lang="fr-FR" sz="1200" b="1" kern="12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noProof="0" dirty="0" err="1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Beschreiben</a:t>
                      </a:r>
                      <a:r>
                        <a:rPr lang="fr-FR" sz="1100" b="0" kern="1200" noProof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noProof="0" dirty="0" err="1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b="0" kern="1200" noProof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die </a:t>
                      </a:r>
                      <a:r>
                        <a:rPr lang="fr-FR" sz="1100" b="0" kern="1200" noProof="0" dirty="0" err="1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Positionen</a:t>
                      </a:r>
                      <a:r>
                        <a:rPr lang="fr-FR" sz="1100" b="0" kern="1200" noProof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die </a:t>
                      </a:r>
                      <a:r>
                        <a:rPr lang="fr-FR" sz="1100" b="0" kern="1200" noProof="0" dirty="0" err="1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b="0" kern="1200" noProof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hier </a:t>
                      </a:r>
                      <a:r>
                        <a:rPr lang="fr-FR" sz="1100" b="0" kern="1200" noProof="0" dirty="0" err="1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innehatten</a:t>
                      </a:r>
                      <a:r>
                        <a:rPr lang="fr-FR" sz="1100" b="0" kern="1200" noProof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b="0" kern="1200" noProof="0" dirty="0" err="1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Beschreiben</a:t>
                      </a:r>
                      <a:r>
                        <a:rPr lang="fr-FR" sz="1100" b="0" kern="1200" noProof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noProof="0" dirty="0" err="1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b="0" kern="1200" noProof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noProof="0" dirty="0" err="1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auch</a:t>
                      </a:r>
                      <a:r>
                        <a:rPr lang="fr-FR" sz="1100" b="0" kern="1200" noProof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noProof="0" dirty="0" err="1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Ihre</a:t>
                      </a:r>
                      <a:r>
                        <a:rPr lang="fr-FR" sz="1100" b="0" kern="1200" noProof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noProof="0" dirty="0" err="1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Aufgaben</a:t>
                      </a:r>
                      <a:r>
                        <a:rPr lang="fr-FR" sz="1100" b="0" kern="1200" noProof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noProof="0" dirty="0" err="1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</a:t>
                      </a:r>
                      <a:r>
                        <a:rPr lang="fr-FR" sz="1100" b="0" kern="1200" noProof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die </a:t>
                      </a:r>
                      <a:r>
                        <a:rPr lang="fr-FR" sz="1100" b="0" kern="1200" noProof="0" dirty="0" err="1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Anzahl</a:t>
                      </a:r>
                      <a:r>
                        <a:rPr lang="fr-FR" sz="1100" b="0" kern="1200" noProof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der </a:t>
                      </a:r>
                      <a:r>
                        <a:rPr lang="fr-FR" sz="1100" b="0" kern="1200" noProof="0" dirty="0" err="1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Personen</a:t>
                      </a:r>
                      <a:r>
                        <a:rPr lang="fr-FR" sz="1100" b="0" kern="1200" noProof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die </a:t>
                      </a:r>
                      <a:r>
                        <a:rPr lang="fr-FR" sz="1100" b="0" kern="1200" noProof="0" dirty="0" err="1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fr-FR" sz="1100" b="0" kern="1200" noProof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noProof="0" dirty="0" err="1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beaufsichtigen</a:t>
                      </a:r>
                      <a:r>
                        <a:rPr lang="fr-FR" sz="1100" b="0" kern="1200" noProof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200" b="0" i="0" dirty="0">
                        <a:solidFill>
                          <a:srgbClr val="FFFFF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i="0" dirty="0"/>
                        <a:t>2010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FIRMEN</a:t>
                      </a: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| POSITIONSTITEL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Positionen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hier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innehatten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auch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Ihre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Aufgaben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und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Anzahl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der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Personen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beaufsichtigen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i="0" dirty="0">
                          <a:solidFill>
                            <a:srgbClr val="FFFFFF"/>
                          </a:solidFill>
                        </a:rPr>
                        <a:t>2008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FIRMEN</a:t>
                      </a: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| POSITIONSTITEL 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Positionen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hier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innehatten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auch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Ihre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Aufgaben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und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Anzahl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der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Personen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beaufsichtigen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i="0" dirty="0">
                          <a:solidFill>
                            <a:srgbClr val="FFFFFF"/>
                          </a:solidFill>
                        </a:rPr>
                        <a:t>2006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5" name="Rectangle 54"/>
          <p:cNvSpPr/>
          <p:nvPr/>
        </p:nvSpPr>
        <p:spPr>
          <a:xfrm>
            <a:off x="4773794" y="4025398"/>
            <a:ext cx="2623082" cy="18547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56" name="Rectangle 55"/>
          <p:cNvSpPr/>
          <p:nvPr/>
        </p:nvSpPr>
        <p:spPr>
          <a:xfrm>
            <a:off x="4933964" y="4137009"/>
            <a:ext cx="262770" cy="15218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Rectangle 56"/>
          <p:cNvSpPr/>
          <p:nvPr/>
        </p:nvSpPr>
        <p:spPr>
          <a:xfrm>
            <a:off x="5217749" y="4443572"/>
            <a:ext cx="262770" cy="121530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5501534" y="4268393"/>
            <a:ext cx="262770" cy="139048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Rectangle 58"/>
          <p:cNvSpPr/>
          <p:nvPr/>
        </p:nvSpPr>
        <p:spPr>
          <a:xfrm>
            <a:off x="5764304" y="4355983"/>
            <a:ext cx="262770" cy="130289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Text Box 2"/>
          <p:cNvSpPr txBox="1">
            <a:spLocks noChangeArrowheads="1"/>
          </p:cNvSpPr>
          <p:nvPr/>
        </p:nvSpPr>
        <p:spPr bwMode="auto">
          <a:xfrm>
            <a:off x="5938344" y="4842815"/>
            <a:ext cx="1225719" cy="816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680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/>
                <a:ea typeface="ÇlÇr ñæí©" charset="0"/>
                <a:cs typeface="Calibri"/>
              </a:rPr>
              <a:t>Créativité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/>
                <a:ea typeface="ÇlÇr ñæí©" charset="0"/>
                <a:cs typeface="Calibri"/>
              </a:rPr>
              <a:t>Communication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/>
                <a:ea typeface="ÇlÇr ñæí©" charset="0"/>
                <a:cs typeface="Calibri"/>
              </a:rPr>
              <a:t>Organisation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/>
                <a:ea typeface="ÇlÇr ñæí©" charset="0"/>
                <a:cs typeface="Calibri"/>
              </a:rPr>
              <a:t>Sérieux</a:t>
            </a:r>
            <a:endParaRPr kumimoji="0" lang="fr-FR" sz="11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alibri"/>
              <a:cs typeface="Calibri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226088" y="4926396"/>
            <a:ext cx="111007" cy="106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Rectangle 61"/>
          <p:cNvSpPr/>
          <p:nvPr/>
        </p:nvSpPr>
        <p:spPr>
          <a:xfrm>
            <a:off x="7226088" y="5096878"/>
            <a:ext cx="111007" cy="1063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Rectangle 62"/>
          <p:cNvSpPr/>
          <p:nvPr/>
        </p:nvSpPr>
        <p:spPr>
          <a:xfrm>
            <a:off x="7226088" y="5262175"/>
            <a:ext cx="111007" cy="1063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Rectangle 63"/>
          <p:cNvSpPr/>
          <p:nvPr/>
        </p:nvSpPr>
        <p:spPr>
          <a:xfrm>
            <a:off x="7223306" y="5433739"/>
            <a:ext cx="111007" cy="10632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5" name="Tableau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996950"/>
              </p:ext>
            </p:extLst>
          </p:nvPr>
        </p:nvGraphicFramePr>
        <p:xfrm>
          <a:off x="4773794" y="6457574"/>
          <a:ext cx="2698571" cy="24052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98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1270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270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Microsoft Word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270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Microsoft Excel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242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err="1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Mindmapping</a:t>
                      </a:r>
                      <a:endParaRPr lang="fr-FR" sz="1100" kern="1200" dirty="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242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err="1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Window</a:t>
                      </a:r>
                      <a:r>
                        <a:rPr lang="fr-FR" sz="1100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OS / OSX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242">
                <a:tc>
                  <a:txBody>
                    <a:bodyPr/>
                    <a:lstStyle/>
                    <a:p>
                      <a:pPr algn="l"/>
                      <a:endParaRPr lang="fr-FR" sz="1100" kern="1200" dirty="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242">
                <a:tc>
                  <a:txBody>
                    <a:bodyPr/>
                    <a:lstStyle/>
                    <a:p>
                      <a:pPr algn="l"/>
                      <a:r>
                        <a:rPr lang="de-DE" sz="1100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Englisch</a:t>
                      </a:r>
                      <a:endParaRPr lang="fr-FR" sz="1100" kern="1200" dirty="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242">
                <a:tc>
                  <a:txBody>
                    <a:bodyPr/>
                    <a:lstStyle/>
                    <a:p>
                      <a:pPr algn="l"/>
                      <a:r>
                        <a:rPr lang="de-DE" sz="1100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Französisch</a:t>
                      </a:r>
                      <a:endParaRPr lang="fr-FR" sz="1100" kern="1200" dirty="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242">
                <a:tc>
                  <a:txBody>
                    <a:bodyPr/>
                    <a:lstStyle/>
                    <a:p>
                      <a:pPr algn="l"/>
                      <a:r>
                        <a:rPr lang="de-DE" sz="1100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Spanisch</a:t>
                      </a:r>
                      <a:endParaRPr lang="fr-FR" sz="1100" kern="1200" dirty="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22" name="Ellipse 121"/>
          <p:cNvSpPr/>
          <p:nvPr/>
        </p:nvSpPr>
        <p:spPr>
          <a:xfrm>
            <a:off x="6401467" y="6531566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23" name="Ellipse 122"/>
          <p:cNvSpPr/>
          <p:nvPr/>
        </p:nvSpPr>
        <p:spPr>
          <a:xfrm>
            <a:off x="6612521" y="6531566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24" name="Ellipse 123"/>
          <p:cNvSpPr/>
          <p:nvPr/>
        </p:nvSpPr>
        <p:spPr>
          <a:xfrm>
            <a:off x="6819973" y="6531566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25" name="Ellipse 124"/>
          <p:cNvSpPr/>
          <p:nvPr/>
        </p:nvSpPr>
        <p:spPr>
          <a:xfrm>
            <a:off x="7046754" y="6531566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26" name="Ellipse 125"/>
          <p:cNvSpPr/>
          <p:nvPr/>
        </p:nvSpPr>
        <p:spPr>
          <a:xfrm>
            <a:off x="7289800" y="6531566"/>
            <a:ext cx="117309" cy="121497"/>
          </a:xfrm>
          <a:prstGeom prst="ellipse">
            <a:avLst/>
          </a:prstGeom>
          <a:solidFill>
            <a:schemeClr val="bg1"/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27" name="Ellipse 126"/>
          <p:cNvSpPr/>
          <p:nvPr/>
        </p:nvSpPr>
        <p:spPr>
          <a:xfrm>
            <a:off x="6401467" y="6823607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28" name="Ellipse 127"/>
          <p:cNvSpPr/>
          <p:nvPr/>
        </p:nvSpPr>
        <p:spPr>
          <a:xfrm>
            <a:off x="6612521" y="6823607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29" name="Ellipse 128"/>
          <p:cNvSpPr/>
          <p:nvPr/>
        </p:nvSpPr>
        <p:spPr>
          <a:xfrm>
            <a:off x="6819973" y="6823607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30" name="Ellipse 129"/>
          <p:cNvSpPr/>
          <p:nvPr/>
        </p:nvSpPr>
        <p:spPr>
          <a:xfrm>
            <a:off x="7046754" y="6823607"/>
            <a:ext cx="117309" cy="121497"/>
          </a:xfrm>
          <a:prstGeom prst="ellipse">
            <a:avLst/>
          </a:prstGeom>
          <a:solidFill>
            <a:srgbClr val="FFFFFF"/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31" name="Ellipse 130"/>
          <p:cNvSpPr/>
          <p:nvPr/>
        </p:nvSpPr>
        <p:spPr>
          <a:xfrm>
            <a:off x="7289800" y="6823607"/>
            <a:ext cx="117309" cy="121497"/>
          </a:xfrm>
          <a:prstGeom prst="ellipse">
            <a:avLst/>
          </a:prstGeom>
          <a:solidFill>
            <a:schemeClr val="bg1"/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32" name="Ellipse 131"/>
          <p:cNvSpPr/>
          <p:nvPr/>
        </p:nvSpPr>
        <p:spPr>
          <a:xfrm>
            <a:off x="6397628" y="7077070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33" name="Ellipse 132"/>
          <p:cNvSpPr/>
          <p:nvPr/>
        </p:nvSpPr>
        <p:spPr>
          <a:xfrm>
            <a:off x="6608682" y="7077070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34" name="Ellipse 133"/>
          <p:cNvSpPr/>
          <p:nvPr/>
        </p:nvSpPr>
        <p:spPr>
          <a:xfrm>
            <a:off x="6816134" y="7077070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35" name="Ellipse 134"/>
          <p:cNvSpPr/>
          <p:nvPr/>
        </p:nvSpPr>
        <p:spPr>
          <a:xfrm>
            <a:off x="7042915" y="7077070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36" name="Ellipse 135"/>
          <p:cNvSpPr/>
          <p:nvPr/>
        </p:nvSpPr>
        <p:spPr>
          <a:xfrm>
            <a:off x="7285961" y="7077070"/>
            <a:ext cx="117309" cy="121497"/>
          </a:xfrm>
          <a:prstGeom prst="ellipse">
            <a:avLst/>
          </a:prstGeom>
          <a:solidFill>
            <a:schemeClr val="bg1"/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37" name="Ellipse 136"/>
          <p:cNvSpPr/>
          <p:nvPr/>
        </p:nvSpPr>
        <p:spPr>
          <a:xfrm>
            <a:off x="6387395" y="7355266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38" name="Ellipse 137"/>
          <p:cNvSpPr/>
          <p:nvPr/>
        </p:nvSpPr>
        <p:spPr>
          <a:xfrm>
            <a:off x="6598449" y="7355266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39" name="Ellipse 138"/>
          <p:cNvSpPr/>
          <p:nvPr/>
        </p:nvSpPr>
        <p:spPr>
          <a:xfrm>
            <a:off x="6805901" y="7355266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40" name="Ellipse 139"/>
          <p:cNvSpPr/>
          <p:nvPr/>
        </p:nvSpPr>
        <p:spPr>
          <a:xfrm>
            <a:off x="7032682" y="7355266"/>
            <a:ext cx="117309" cy="121497"/>
          </a:xfrm>
          <a:prstGeom prst="ellipse">
            <a:avLst/>
          </a:prstGeom>
          <a:solidFill>
            <a:srgbClr val="FFFFFF"/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41" name="Ellipse 140"/>
          <p:cNvSpPr/>
          <p:nvPr/>
        </p:nvSpPr>
        <p:spPr>
          <a:xfrm>
            <a:off x="7275728" y="7355266"/>
            <a:ext cx="117309" cy="121497"/>
          </a:xfrm>
          <a:prstGeom prst="ellipse">
            <a:avLst/>
          </a:prstGeom>
          <a:solidFill>
            <a:schemeClr val="bg1"/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42" name="Ellipse 141"/>
          <p:cNvSpPr/>
          <p:nvPr/>
        </p:nvSpPr>
        <p:spPr>
          <a:xfrm>
            <a:off x="6395652" y="7615319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43" name="Ellipse 142"/>
          <p:cNvSpPr/>
          <p:nvPr/>
        </p:nvSpPr>
        <p:spPr>
          <a:xfrm>
            <a:off x="6606706" y="7615319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44" name="Ellipse 143"/>
          <p:cNvSpPr/>
          <p:nvPr/>
        </p:nvSpPr>
        <p:spPr>
          <a:xfrm>
            <a:off x="6814158" y="7615319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45" name="Ellipse 144"/>
          <p:cNvSpPr/>
          <p:nvPr/>
        </p:nvSpPr>
        <p:spPr>
          <a:xfrm>
            <a:off x="7040939" y="7615319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46" name="Ellipse 145"/>
          <p:cNvSpPr/>
          <p:nvPr/>
        </p:nvSpPr>
        <p:spPr>
          <a:xfrm>
            <a:off x="7283985" y="7615319"/>
            <a:ext cx="117309" cy="121497"/>
          </a:xfrm>
          <a:prstGeom prst="ellipse">
            <a:avLst/>
          </a:prstGeom>
          <a:solidFill>
            <a:schemeClr val="bg1"/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47" name="Ellipse 146"/>
          <p:cNvSpPr/>
          <p:nvPr/>
        </p:nvSpPr>
        <p:spPr>
          <a:xfrm>
            <a:off x="6385765" y="8154775"/>
            <a:ext cx="117309" cy="12149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48" name="Ellipse 147"/>
          <p:cNvSpPr/>
          <p:nvPr/>
        </p:nvSpPr>
        <p:spPr>
          <a:xfrm>
            <a:off x="6596819" y="8154775"/>
            <a:ext cx="117309" cy="121497"/>
          </a:xfrm>
          <a:prstGeom prst="ellipse">
            <a:avLst/>
          </a:prstGeom>
          <a:solidFill>
            <a:srgbClr val="7F7F7F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49" name="Ellipse 148"/>
          <p:cNvSpPr/>
          <p:nvPr/>
        </p:nvSpPr>
        <p:spPr>
          <a:xfrm>
            <a:off x="6804271" y="8154775"/>
            <a:ext cx="117309" cy="121497"/>
          </a:xfrm>
          <a:prstGeom prst="ellipse">
            <a:avLst/>
          </a:prstGeom>
          <a:solidFill>
            <a:srgbClr val="7F7F7F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50" name="Ellipse 149"/>
          <p:cNvSpPr/>
          <p:nvPr/>
        </p:nvSpPr>
        <p:spPr>
          <a:xfrm>
            <a:off x="7031052" y="8154775"/>
            <a:ext cx="117309" cy="121497"/>
          </a:xfrm>
          <a:prstGeom prst="ellipse">
            <a:avLst/>
          </a:prstGeom>
          <a:solidFill>
            <a:srgbClr val="7F7F7F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51" name="Ellipse 150"/>
          <p:cNvSpPr/>
          <p:nvPr/>
        </p:nvSpPr>
        <p:spPr>
          <a:xfrm>
            <a:off x="7274098" y="8154775"/>
            <a:ext cx="117309" cy="121497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52" name="Ellipse 151"/>
          <p:cNvSpPr/>
          <p:nvPr/>
        </p:nvSpPr>
        <p:spPr>
          <a:xfrm>
            <a:off x="6384135" y="8428672"/>
            <a:ext cx="117309" cy="12149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53" name="Ellipse 152"/>
          <p:cNvSpPr/>
          <p:nvPr/>
        </p:nvSpPr>
        <p:spPr>
          <a:xfrm>
            <a:off x="6595189" y="8428672"/>
            <a:ext cx="117309" cy="121497"/>
          </a:xfrm>
          <a:prstGeom prst="ellipse">
            <a:avLst/>
          </a:prstGeom>
          <a:solidFill>
            <a:srgbClr val="7F7F7F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54" name="Ellipse 153"/>
          <p:cNvSpPr/>
          <p:nvPr/>
        </p:nvSpPr>
        <p:spPr>
          <a:xfrm>
            <a:off x="6802641" y="8428672"/>
            <a:ext cx="117309" cy="121497"/>
          </a:xfrm>
          <a:prstGeom prst="ellipse">
            <a:avLst/>
          </a:prstGeom>
          <a:solidFill>
            <a:srgbClr val="7F7F7F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55" name="Ellipse 154"/>
          <p:cNvSpPr/>
          <p:nvPr/>
        </p:nvSpPr>
        <p:spPr>
          <a:xfrm>
            <a:off x="7029422" y="8428672"/>
            <a:ext cx="117309" cy="121497"/>
          </a:xfrm>
          <a:prstGeom prst="ellipse">
            <a:avLst/>
          </a:prstGeom>
          <a:solidFill>
            <a:srgbClr val="7F7F7F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56" name="Ellipse 155"/>
          <p:cNvSpPr/>
          <p:nvPr/>
        </p:nvSpPr>
        <p:spPr>
          <a:xfrm>
            <a:off x="7272468" y="8428672"/>
            <a:ext cx="117309" cy="121497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57" name="Ellipse 156"/>
          <p:cNvSpPr/>
          <p:nvPr/>
        </p:nvSpPr>
        <p:spPr>
          <a:xfrm>
            <a:off x="6387395" y="8676088"/>
            <a:ext cx="117309" cy="12149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58" name="Ellipse 157"/>
          <p:cNvSpPr/>
          <p:nvPr/>
        </p:nvSpPr>
        <p:spPr>
          <a:xfrm>
            <a:off x="6598449" y="8676088"/>
            <a:ext cx="117309" cy="121497"/>
          </a:xfrm>
          <a:prstGeom prst="ellipse">
            <a:avLst/>
          </a:prstGeom>
          <a:solidFill>
            <a:srgbClr val="7F7F7F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59" name="Ellipse 158"/>
          <p:cNvSpPr/>
          <p:nvPr/>
        </p:nvSpPr>
        <p:spPr>
          <a:xfrm>
            <a:off x="6805901" y="8676088"/>
            <a:ext cx="117309" cy="121497"/>
          </a:xfrm>
          <a:prstGeom prst="ellipse">
            <a:avLst/>
          </a:prstGeom>
          <a:solidFill>
            <a:srgbClr val="7F7F7F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60" name="Ellipse 159"/>
          <p:cNvSpPr/>
          <p:nvPr/>
        </p:nvSpPr>
        <p:spPr>
          <a:xfrm>
            <a:off x="7032682" y="8676088"/>
            <a:ext cx="117309" cy="121497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61" name="Ellipse 160"/>
          <p:cNvSpPr/>
          <p:nvPr/>
        </p:nvSpPr>
        <p:spPr>
          <a:xfrm>
            <a:off x="7275728" y="8676088"/>
            <a:ext cx="117309" cy="121497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62" name="Rectangle 161"/>
          <p:cNvSpPr/>
          <p:nvPr/>
        </p:nvSpPr>
        <p:spPr>
          <a:xfrm>
            <a:off x="4703224" y="9206599"/>
            <a:ext cx="27038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100" dirty="0">
                <a:solidFill>
                  <a:srgbClr val="FFFFFF"/>
                </a:solidFill>
              </a:rPr>
              <a:t>Beschreiben Sie Ihre Interessengebiete oder andere Informationen, die Sie für wichtig halten, um sie in Ihren Lebenslauf aufzunehmen.</a:t>
            </a:r>
          </a:p>
        </p:txBody>
      </p:sp>
      <p:pic>
        <p:nvPicPr>
          <p:cNvPr id="163" name="Image 162"/>
          <p:cNvPicPr>
            <a:picLocks noChangeAspect="1"/>
          </p:cNvPicPr>
          <p:nvPr/>
        </p:nvPicPr>
        <p:blipFill rotWithShape="1">
          <a:blip r:embed="rId2"/>
          <a:srcRect l="24226" t="-1" r="13088" b="9830"/>
          <a:stretch/>
        </p:blipFill>
        <p:spPr>
          <a:xfrm>
            <a:off x="5167205" y="1945044"/>
            <a:ext cx="1982786" cy="1903685"/>
          </a:xfrm>
          <a:prstGeom prst="diamond">
            <a:avLst/>
          </a:prstGeom>
          <a:ln w="12700" cmpd="sng">
            <a:solidFill>
              <a:srgbClr val="27AAEA"/>
            </a:solidFill>
          </a:ln>
        </p:spPr>
      </p:pic>
    </p:spTree>
    <p:extLst>
      <p:ext uri="{BB962C8B-B14F-4D97-AF65-F5344CB8AC3E}">
        <p14:creationId xmlns:p14="http://schemas.microsoft.com/office/powerpoint/2010/main" val="33330008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75000"/>
            <a:lumOff val="25000"/>
          </a:schemeClr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201</Words>
  <Application>Microsoft Macintosh PowerPoint</Application>
  <PresentationFormat>Personnalisé</PresentationFormat>
  <Paragraphs>41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8</cp:revision>
  <dcterms:created xsi:type="dcterms:W3CDTF">2015-03-09T06:07:43Z</dcterms:created>
  <dcterms:modified xsi:type="dcterms:W3CDTF">2020-08-25T22:02:28Z</dcterms:modified>
</cp:coreProperties>
</file>