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CFA081-60CE-734E-ACE4-CEE34DC722E0}" v="25" dt="2020-08-25T21:54:01.2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86"/>
    <p:restoredTop sz="94706"/>
  </p:normalViewPr>
  <p:slideViewPr>
    <p:cSldViewPr snapToGrid="0" snapToObjects="1">
      <p:cViewPr varScale="1">
        <p:scale>
          <a:sx n="109" d="100"/>
          <a:sy n="109" d="100"/>
        </p:scale>
        <p:origin x="416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8ACFA081-60CE-734E-ACE4-CEE34DC722E0}"/>
    <pc:docChg chg="modSld">
      <pc:chgData name="Axel Maille" userId="065ad68c099279a8" providerId="LiveId" clId="{8ACFA081-60CE-734E-ACE4-CEE34DC722E0}" dt="2020-08-25T21:54:05.609" v="144" actId="108"/>
      <pc:docMkLst>
        <pc:docMk/>
      </pc:docMkLst>
      <pc:sldChg chg="modSp mod">
        <pc:chgData name="Axel Maille" userId="065ad68c099279a8" providerId="LiveId" clId="{8ACFA081-60CE-734E-ACE4-CEE34DC722E0}" dt="2020-08-25T21:54:05.609" v="144" actId="108"/>
        <pc:sldMkLst>
          <pc:docMk/>
          <pc:sldMk cId="2545711348" sldId="256"/>
        </pc:sldMkLst>
        <pc:spChg chg="mod">
          <ac:chgData name="Axel Maille" userId="065ad68c099279a8" providerId="LiveId" clId="{8ACFA081-60CE-734E-ACE4-CEE34DC722E0}" dt="2020-08-25T21:50:01.468" v="12" actId="20577"/>
          <ac:spMkLst>
            <pc:docMk/>
            <pc:sldMk cId="2545711348" sldId="256"/>
            <ac:spMk id="4" creationId="{00000000-0000-0000-0000-000000000000}"/>
          </ac:spMkLst>
        </pc:spChg>
        <pc:spChg chg="mod">
          <ac:chgData name="Axel Maille" userId="065ad68c099279a8" providerId="LiveId" clId="{8ACFA081-60CE-734E-ACE4-CEE34DC722E0}" dt="2020-08-25T21:51:03.854" v="51" actId="6549"/>
          <ac:spMkLst>
            <pc:docMk/>
            <pc:sldMk cId="2545711348" sldId="256"/>
            <ac:spMk id="16" creationId="{00000000-0000-0000-0000-000000000000}"/>
          </ac:spMkLst>
        </pc:spChg>
        <pc:spChg chg="mod">
          <ac:chgData name="Axel Maille" userId="065ad68c099279a8" providerId="LiveId" clId="{8ACFA081-60CE-734E-ACE4-CEE34DC722E0}" dt="2020-08-25T21:51:07.255" v="52" actId="108"/>
          <ac:spMkLst>
            <pc:docMk/>
            <pc:sldMk cId="2545711348" sldId="256"/>
            <ac:spMk id="21" creationId="{00000000-0000-0000-0000-000000000000}"/>
          </ac:spMkLst>
        </pc:spChg>
        <pc:spChg chg="mod">
          <ac:chgData name="Axel Maille" userId="065ad68c099279a8" providerId="LiveId" clId="{8ACFA081-60CE-734E-ACE4-CEE34DC722E0}" dt="2020-08-25T21:51:37.854" v="60" actId="20577"/>
          <ac:spMkLst>
            <pc:docMk/>
            <pc:sldMk cId="2545711348" sldId="256"/>
            <ac:spMk id="27" creationId="{00000000-0000-0000-0000-000000000000}"/>
          </ac:spMkLst>
        </pc:spChg>
        <pc:spChg chg="mod">
          <ac:chgData name="Axel Maille" userId="065ad68c099279a8" providerId="LiveId" clId="{8ACFA081-60CE-734E-ACE4-CEE34DC722E0}" dt="2020-08-25T21:51:16.847" v="55" actId="108"/>
          <ac:spMkLst>
            <pc:docMk/>
            <pc:sldMk cId="2545711348" sldId="256"/>
            <ac:spMk id="32" creationId="{00000000-0000-0000-0000-000000000000}"/>
          </ac:spMkLst>
        </pc:spChg>
        <pc:spChg chg="mod">
          <ac:chgData name="Axel Maille" userId="065ad68c099279a8" providerId="LiveId" clId="{8ACFA081-60CE-734E-ACE4-CEE34DC722E0}" dt="2020-08-25T21:53:14.209" v="117" actId="108"/>
          <ac:spMkLst>
            <pc:docMk/>
            <pc:sldMk cId="2545711348" sldId="256"/>
            <ac:spMk id="56" creationId="{00000000-0000-0000-0000-000000000000}"/>
          </ac:spMkLst>
        </pc:spChg>
        <pc:spChg chg="mod">
          <ac:chgData name="Axel Maille" userId="065ad68c099279a8" providerId="LiveId" clId="{8ACFA081-60CE-734E-ACE4-CEE34DC722E0}" dt="2020-08-25T21:53:10.544" v="116" actId="207"/>
          <ac:spMkLst>
            <pc:docMk/>
            <pc:sldMk cId="2545711348" sldId="256"/>
            <ac:spMk id="57" creationId="{00000000-0000-0000-0000-000000000000}"/>
          </ac:spMkLst>
        </pc:spChg>
        <pc:spChg chg="mod">
          <ac:chgData name="Axel Maille" userId="065ad68c099279a8" providerId="LiveId" clId="{8ACFA081-60CE-734E-ACE4-CEE34DC722E0}" dt="2020-08-25T21:53:02.496" v="114" actId="207"/>
          <ac:spMkLst>
            <pc:docMk/>
            <pc:sldMk cId="2545711348" sldId="256"/>
            <ac:spMk id="58" creationId="{00000000-0000-0000-0000-000000000000}"/>
          </ac:spMkLst>
        </pc:spChg>
        <pc:spChg chg="mod">
          <ac:chgData name="Axel Maille" userId="065ad68c099279a8" providerId="LiveId" clId="{8ACFA081-60CE-734E-ACE4-CEE34DC722E0}" dt="2020-08-25T21:53:21.842" v="119" actId="108"/>
          <ac:spMkLst>
            <pc:docMk/>
            <pc:sldMk cId="2545711348" sldId="256"/>
            <ac:spMk id="59" creationId="{00000000-0000-0000-0000-000000000000}"/>
          </ac:spMkLst>
        </pc:spChg>
        <pc:graphicFrameChg chg="mod modGraphic">
          <ac:chgData name="Axel Maille" userId="065ad68c099279a8" providerId="LiveId" clId="{8ACFA081-60CE-734E-ACE4-CEE34DC722E0}" dt="2020-08-25T21:50:36.556" v="47" actId="20577"/>
          <ac:graphicFrameMkLst>
            <pc:docMk/>
            <pc:sldMk cId="2545711348" sldId="256"/>
            <ac:graphicFrameMk id="9" creationId="{00000000-0000-0000-0000-000000000000}"/>
          </ac:graphicFrameMkLst>
        </pc:graphicFrameChg>
        <pc:graphicFrameChg chg="mod modGraphic">
          <ac:chgData name="Axel Maille" userId="065ad68c099279a8" providerId="LiveId" clId="{8ACFA081-60CE-734E-ACE4-CEE34DC722E0}" dt="2020-08-25T21:54:05.609" v="144" actId="108"/>
          <ac:graphicFrameMkLst>
            <pc:docMk/>
            <pc:sldMk cId="2545711348" sldId="256"/>
            <ac:graphicFrameMk id="24" creationId="{00000000-0000-0000-0000-000000000000}"/>
          </ac:graphicFrameMkLst>
        </pc:graphicFrameChg>
        <pc:graphicFrameChg chg="mod modGraphic">
          <ac:chgData name="Axel Maille" userId="065ad68c099279a8" providerId="LiveId" clId="{8ACFA081-60CE-734E-ACE4-CEE34DC722E0}" dt="2020-08-25T21:54:01.237" v="141"/>
          <ac:graphicFrameMkLst>
            <pc:docMk/>
            <pc:sldMk cId="2545711348" sldId="256"/>
            <ac:graphicFrameMk id="26" creationId="{00000000-0000-0000-0000-000000000000}"/>
          </ac:graphicFrameMkLst>
        </pc:graphicFrameChg>
        <pc:graphicFrameChg chg="mod modGraphic">
          <ac:chgData name="Axel Maille" userId="065ad68c099279a8" providerId="LiveId" clId="{8ACFA081-60CE-734E-ACE4-CEE34DC722E0}" dt="2020-08-25T21:52:48.084" v="111" actId="108"/>
          <ac:graphicFrameMkLst>
            <pc:docMk/>
            <pc:sldMk cId="2545711348" sldId="256"/>
            <ac:graphicFrameMk id="31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81DA-0763-734D-B490-816CF698A4FC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9F61-5A50-EF4E-BCCA-5D791B8A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0728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81DA-0763-734D-B490-816CF698A4FC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9F61-5A50-EF4E-BCCA-5D791B8A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5694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81DA-0763-734D-B490-816CF698A4FC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9F61-5A50-EF4E-BCCA-5D791B8A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8107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81DA-0763-734D-B490-816CF698A4FC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9F61-5A50-EF4E-BCCA-5D791B8A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4012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81DA-0763-734D-B490-816CF698A4FC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9F61-5A50-EF4E-BCCA-5D791B8A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1451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81DA-0763-734D-B490-816CF698A4FC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9F61-5A50-EF4E-BCCA-5D791B8A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86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81DA-0763-734D-B490-816CF698A4FC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9F61-5A50-EF4E-BCCA-5D791B8A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4896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81DA-0763-734D-B490-816CF698A4FC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9F61-5A50-EF4E-BCCA-5D791B8A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8650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81DA-0763-734D-B490-816CF698A4FC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9F61-5A50-EF4E-BCCA-5D791B8A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8391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81DA-0763-734D-B490-816CF698A4FC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9F61-5A50-EF4E-BCCA-5D791B8A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7190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81DA-0763-734D-B490-816CF698A4FC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9F61-5A50-EF4E-BCCA-5D791B8A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6934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981DA-0763-734D-B490-816CF698A4FC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39F61-5A50-EF4E-BCCA-5D791B8A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783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24131" y="184747"/>
            <a:ext cx="322685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Arial"/>
                <a:cs typeface="Arial"/>
              </a:rPr>
              <a:t>Virgil STRAUSS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/>
          <a:srcRect l="6495"/>
          <a:stretch/>
        </p:blipFill>
        <p:spPr>
          <a:xfrm>
            <a:off x="224131" y="646412"/>
            <a:ext cx="3226858" cy="2303372"/>
          </a:xfrm>
          <a:prstGeom prst="rect">
            <a:avLst/>
          </a:prstGeom>
        </p:spPr>
      </p:pic>
      <p:cxnSp>
        <p:nvCxnSpPr>
          <p:cNvPr id="7" name="Connecteur droit 6"/>
          <p:cNvCxnSpPr/>
          <p:nvPr/>
        </p:nvCxnSpPr>
        <p:spPr>
          <a:xfrm>
            <a:off x="224131" y="184747"/>
            <a:ext cx="3226858" cy="0"/>
          </a:xfrm>
          <a:prstGeom prst="line">
            <a:avLst/>
          </a:prstGeom>
          <a:ln w="1905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641236"/>
              </p:ext>
            </p:extLst>
          </p:nvPr>
        </p:nvGraphicFramePr>
        <p:xfrm>
          <a:off x="224131" y="3028376"/>
          <a:ext cx="3226858" cy="1493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26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9782">
                <a:tc>
                  <a:txBody>
                    <a:bodyPr/>
                    <a:lstStyle/>
                    <a:p>
                      <a:pPr algn="l"/>
                      <a:r>
                        <a:rPr lang="de-DE" sz="2400" b="1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POSITIONSTITEL</a:t>
                      </a:r>
                      <a:endParaRPr lang="fr-FR" sz="2400" b="1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543">
                <a:tc>
                  <a:txBody>
                    <a:bodyPr/>
                    <a:lstStyle/>
                    <a:p>
                      <a:pPr algn="l"/>
                      <a:r>
                        <a:rPr lang="de-DE" sz="1100" dirty="0"/>
                        <a:t>HAUPTSTRASSE 15,  28000 BREMEN</a:t>
                      </a:r>
                      <a:endParaRPr lang="fr-FR" sz="11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543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Tel : 123 456 789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543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Mob : 123 456 789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543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Mail : </a:t>
                      </a:r>
                      <a:r>
                        <a:rPr lang="fr-FR" sz="1100" kern="120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mail@mail.com</a:t>
                      </a:r>
                      <a:endParaRPr lang="fr-FR" sz="11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" name="ZoneTexte 14"/>
          <p:cNvSpPr txBox="1"/>
          <p:nvPr/>
        </p:nvSpPr>
        <p:spPr>
          <a:xfrm>
            <a:off x="224132" y="5531356"/>
            <a:ext cx="32268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Décrivez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 en </a:t>
            </a:r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quelques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lignes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votre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parcours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professionnel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vos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compétences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clés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 pour le poste et </a:t>
            </a:r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vos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objectifs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 de </a:t>
            </a:r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carrière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. </a:t>
            </a:r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Ceci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est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 en fait </a:t>
            </a:r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une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 introduction </a:t>
            </a:r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à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votre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lettre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 de motivation. </a:t>
            </a:r>
            <a:endParaRPr lang="fr-FR" sz="1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60325" y="4981133"/>
            <a:ext cx="289066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1600" i="1" dirty="0">
                <a:latin typeface="Arial"/>
                <a:cs typeface="Arial"/>
              </a:rPr>
              <a:t>PROFIL</a:t>
            </a:r>
          </a:p>
        </p:txBody>
      </p:sp>
      <p:cxnSp>
        <p:nvCxnSpPr>
          <p:cNvPr id="17" name="Connecteur droit 16"/>
          <p:cNvCxnSpPr/>
          <p:nvPr/>
        </p:nvCxnSpPr>
        <p:spPr>
          <a:xfrm>
            <a:off x="560325" y="5362915"/>
            <a:ext cx="2890664" cy="0"/>
          </a:xfrm>
          <a:prstGeom prst="line">
            <a:avLst/>
          </a:prstGeom>
          <a:ln w="1905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Larme 19"/>
          <p:cNvSpPr/>
          <p:nvPr/>
        </p:nvSpPr>
        <p:spPr>
          <a:xfrm>
            <a:off x="298841" y="5095581"/>
            <a:ext cx="186775" cy="174305"/>
          </a:xfrm>
          <a:prstGeom prst="teardrop">
            <a:avLst/>
          </a:prstGeom>
          <a:solidFill>
            <a:srgbClr val="EEECE1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560324" y="6801882"/>
            <a:ext cx="289066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1600" i="1" dirty="0">
                <a:latin typeface="Arial"/>
                <a:cs typeface="Arial"/>
              </a:rPr>
              <a:t>AUSBILDUNG</a:t>
            </a:r>
            <a:endParaRPr lang="fr-FR" sz="1600" i="1" dirty="0">
              <a:latin typeface="Arial"/>
              <a:cs typeface="Arial"/>
            </a:endParaRPr>
          </a:p>
        </p:txBody>
      </p:sp>
      <p:cxnSp>
        <p:nvCxnSpPr>
          <p:cNvPr id="22" name="Connecteur droit 21"/>
          <p:cNvCxnSpPr/>
          <p:nvPr/>
        </p:nvCxnSpPr>
        <p:spPr>
          <a:xfrm>
            <a:off x="560324" y="7183664"/>
            <a:ext cx="2890664" cy="0"/>
          </a:xfrm>
          <a:prstGeom prst="line">
            <a:avLst/>
          </a:prstGeom>
          <a:ln w="1905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Larme 22"/>
          <p:cNvSpPr/>
          <p:nvPr/>
        </p:nvSpPr>
        <p:spPr>
          <a:xfrm>
            <a:off x="298840" y="6916330"/>
            <a:ext cx="186775" cy="174305"/>
          </a:xfrm>
          <a:prstGeom prst="teardrop">
            <a:avLst/>
          </a:prstGeom>
          <a:solidFill>
            <a:srgbClr val="EEECE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03353"/>
              </p:ext>
            </p:extLst>
          </p:nvPr>
        </p:nvGraphicFramePr>
        <p:xfrm>
          <a:off x="323744" y="7349605"/>
          <a:ext cx="3097245" cy="3017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97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BACC6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DIPLOM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UNIVERSITÄT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|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2000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in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einer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Zeile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Ziele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und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Besonderheiten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dieser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Schulung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Ihre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Erwähnung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,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wenn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eine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hatten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BACC6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DIPLOM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UNIVERSITÄT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|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2000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in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einer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Zeile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Ziele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und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Besonderheiten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dieser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Schulung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Ihre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Erwähnung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,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wenn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eine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hatten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BACC6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DIPLOM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UNIVERSITÄT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|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2000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in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einer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Zeile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Ziele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und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Besonderheiten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dieser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Schulung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Ihre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Erwähnung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,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wenn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eine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hatten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6" name="Tableau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468716"/>
              </p:ext>
            </p:extLst>
          </p:nvPr>
        </p:nvGraphicFramePr>
        <p:xfrm>
          <a:off x="3912813" y="845719"/>
          <a:ext cx="3650038" cy="3388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50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kern="1200" noProof="0" dirty="0">
                          <a:solidFill>
                            <a:schemeClr val="accent5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FIRMEN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kern="1200" noProof="0" dirty="0">
                          <a:solidFill>
                            <a:srgbClr val="595959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POSITIONSTITEL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| </a:t>
                      </a:r>
                      <a:r>
                        <a:rPr lang="en-US" sz="1200" kern="120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lang="fr-FR" sz="1200" kern="1200" noProof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Beschreiben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Positionen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,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hier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innehatten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Beschreiben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auch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Aufgaben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und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Anzahl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der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Personen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,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beaufsichtigen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BACC6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FIRMEN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POSITIONSTITEL</a:t>
                      </a:r>
                      <a:r>
                        <a:rPr kumimoji="0" lang="de-DE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| 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kumimoji="0" lang="fr-FR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Beschreiben Sie die Positionen, die Sie hier innehatten. Beschreiben Sie auch Ihre Aufgaben und die Anzahl der Personen, die Sie beaufsichtigen.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BACC6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FIRMEN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POSITIONSTITEL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|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Positionen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,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hier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innehatten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auch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Ihre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Aufgaben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und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Anzahl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der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Personen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,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beaufsichtigen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fr-FR" sz="12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7" name="ZoneTexte 26"/>
          <p:cNvSpPr txBox="1"/>
          <p:nvPr/>
        </p:nvSpPr>
        <p:spPr>
          <a:xfrm>
            <a:off x="4174296" y="289335"/>
            <a:ext cx="289066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1600" i="1" dirty="0">
                <a:latin typeface="Arial"/>
                <a:cs typeface="Arial"/>
              </a:rPr>
              <a:t>PRO</a:t>
            </a:r>
            <a:r>
              <a:rPr lang="de-DE" sz="1600" dirty="0"/>
              <a:t> </a:t>
            </a:r>
            <a:r>
              <a:rPr lang="de-DE" sz="1600" i="1" dirty="0">
                <a:latin typeface="Arial"/>
                <a:cs typeface="Arial"/>
              </a:rPr>
              <a:t>ERFAHRUNGEN</a:t>
            </a:r>
          </a:p>
        </p:txBody>
      </p:sp>
      <p:cxnSp>
        <p:nvCxnSpPr>
          <p:cNvPr id="28" name="Connecteur droit 27"/>
          <p:cNvCxnSpPr/>
          <p:nvPr/>
        </p:nvCxnSpPr>
        <p:spPr>
          <a:xfrm>
            <a:off x="4174296" y="671117"/>
            <a:ext cx="2890664" cy="0"/>
          </a:xfrm>
          <a:prstGeom prst="line">
            <a:avLst/>
          </a:prstGeom>
          <a:ln w="1905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Larme 28"/>
          <p:cNvSpPr/>
          <p:nvPr/>
        </p:nvSpPr>
        <p:spPr>
          <a:xfrm>
            <a:off x="3912812" y="403783"/>
            <a:ext cx="186775" cy="174305"/>
          </a:xfrm>
          <a:prstGeom prst="teardrop">
            <a:avLst/>
          </a:prstGeom>
          <a:solidFill>
            <a:srgbClr val="EEECE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1" name="Tableau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616226"/>
              </p:ext>
            </p:extLst>
          </p:nvPr>
        </p:nvGraphicFramePr>
        <p:xfrm>
          <a:off x="3912812" y="4757817"/>
          <a:ext cx="3650036" cy="34741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500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400" b="1" i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Informatiques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Windows 10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Microsoft Excel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Microsoft Word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PHP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My</a:t>
                      </a:r>
                      <a:r>
                        <a:rPr lang="fr-FR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SQL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200" b="1" i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Langues</a:t>
                      </a:r>
                      <a:endParaRPr lang="fr-FR" sz="12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de-DE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Englisch</a:t>
                      </a:r>
                      <a:endParaRPr lang="fr-FR" sz="12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de-DE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Spanisch</a:t>
                      </a:r>
                      <a:endParaRPr lang="fr-FR" sz="12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2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Qualités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2" name="ZoneTexte 31"/>
          <p:cNvSpPr txBox="1"/>
          <p:nvPr/>
        </p:nvSpPr>
        <p:spPr>
          <a:xfrm>
            <a:off x="4174294" y="4096186"/>
            <a:ext cx="289066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1600" i="1" dirty="0">
                <a:latin typeface="Arial"/>
                <a:cs typeface="Arial"/>
              </a:rPr>
              <a:t>KOMPETENZEN</a:t>
            </a:r>
            <a:endParaRPr lang="fr-FR" sz="1600" i="1" dirty="0">
              <a:latin typeface="Arial"/>
              <a:cs typeface="Arial"/>
            </a:endParaRPr>
          </a:p>
        </p:txBody>
      </p:sp>
      <p:cxnSp>
        <p:nvCxnSpPr>
          <p:cNvPr id="33" name="Connecteur droit 32"/>
          <p:cNvCxnSpPr/>
          <p:nvPr/>
        </p:nvCxnSpPr>
        <p:spPr>
          <a:xfrm>
            <a:off x="4174294" y="4477968"/>
            <a:ext cx="2890664" cy="0"/>
          </a:xfrm>
          <a:prstGeom prst="line">
            <a:avLst/>
          </a:prstGeom>
          <a:ln w="1905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Larme 33"/>
          <p:cNvSpPr/>
          <p:nvPr/>
        </p:nvSpPr>
        <p:spPr>
          <a:xfrm>
            <a:off x="3912810" y="4210634"/>
            <a:ext cx="186775" cy="174305"/>
          </a:xfrm>
          <a:prstGeom prst="teardrop">
            <a:avLst/>
          </a:prstGeom>
          <a:solidFill>
            <a:srgbClr val="EEECE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5654531" y="5318465"/>
            <a:ext cx="1256328" cy="889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5502131" y="5318465"/>
            <a:ext cx="1256328" cy="889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5654531" y="5680438"/>
            <a:ext cx="1256328" cy="889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5514832" y="5680438"/>
            <a:ext cx="865013" cy="889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5641830" y="6458667"/>
            <a:ext cx="1256328" cy="889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5502131" y="6458119"/>
            <a:ext cx="1139620" cy="889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5641830" y="6084306"/>
            <a:ext cx="1256328" cy="889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43"/>
          <p:cNvSpPr/>
          <p:nvPr/>
        </p:nvSpPr>
        <p:spPr>
          <a:xfrm>
            <a:off x="5502131" y="6083758"/>
            <a:ext cx="1139620" cy="889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5654531" y="7651663"/>
            <a:ext cx="1256328" cy="889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5514832" y="7651115"/>
            <a:ext cx="1139620" cy="889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46"/>
          <p:cNvSpPr/>
          <p:nvPr/>
        </p:nvSpPr>
        <p:spPr>
          <a:xfrm>
            <a:off x="5654531" y="7277302"/>
            <a:ext cx="1256328" cy="889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47"/>
          <p:cNvSpPr/>
          <p:nvPr/>
        </p:nvSpPr>
        <p:spPr>
          <a:xfrm>
            <a:off x="5514832" y="7276754"/>
            <a:ext cx="1139620" cy="889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Larme 51"/>
          <p:cNvSpPr/>
          <p:nvPr/>
        </p:nvSpPr>
        <p:spPr>
          <a:xfrm>
            <a:off x="4315137" y="9370862"/>
            <a:ext cx="1339394" cy="1188081"/>
          </a:xfrm>
          <a:prstGeom prst="teardrop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Larme 52"/>
          <p:cNvSpPr/>
          <p:nvPr/>
        </p:nvSpPr>
        <p:spPr>
          <a:xfrm flipH="1">
            <a:off x="5654531" y="9370862"/>
            <a:ext cx="1183006" cy="1188081"/>
          </a:xfrm>
          <a:prstGeom prst="teardrop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Larme 53"/>
          <p:cNvSpPr/>
          <p:nvPr/>
        </p:nvSpPr>
        <p:spPr>
          <a:xfrm flipV="1">
            <a:off x="4321045" y="8231943"/>
            <a:ext cx="1339394" cy="1138920"/>
          </a:xfrm>
          <a:prstGeom prst="teardrop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Larme 54"/>
          <p:cNvSpPr/>
          <p:nvPr/>
        </p:nvSpPr>
        <p:spPr>
          <a:xfrm flipH="1" flipV="1">
            <a:off x="5660439" y="8231943"/>
            <a:ext cx="1183006" cy="1138920"/>
          </a:xfrm>
          <a:prstGeom prst="teardrop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ZoneTexte 55"/>
          <p:cNvSpPr txBox="1"/>
          <p:nvPr/>
        </p:nvSpPr>
        <p:spPr>
          <a:xfrm>
            <a:off x="4432957" y="8683181"/>
            <a:ext cx="120887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1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Dynamisch</a:t>
            </a:r>
            <a:endParaRPr lang="fr-FR" sz="1400" i="1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57" name="ZoneTexte 56"/>
          <p:cNvSpPr txBox="1"/>
          <p:nvPr/>
        </p:nvSpPr>
        <p:spPr>
          <a:xfrm>
            <a:off x="4599054" y="9854696"/>
            <a:ext cx="120887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chemeClr val="bg1"/>
                </a:solidFill>
              </a:rPr>
              <a:t>Kreativ</a:t>
            </a:r>
            <a:endParaRPr lang="fr-FR" sz="1400" i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8" name="ZoneTexte 57"/>
          <p:cNvSpPr txBox="1"/>
          <p:nvPr/>
        </p:nvSpPr>
        <p:spPr>
          <a:xfrm>
            <a:off x="5775408" y="8685811"/>
            <a:ext cx="120887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chemeClr val="bg1"/>
                </a:solidFill>
              </a:rPr>
              <a:t>Autonom</a:t>
            </a:r>
            <a:endParaRPr lang="fr-FR" sz="1400" i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5807927" y="9854696"/>
            <a:ext cx="120887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1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Beteiligt</a:t>
            </a:r>
            <a:endParaRPr lang="fr-FR" sz="1400" i="1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74" name="Connecteur droit 73"/>
          <p:cNvCxnSpPr/>
          <p:nvPr/>
        </p:nvCxnSpPr>
        <p:spPr>
          <a:xfrm>
            <a:off x="3679003" y="184747"/>
            <a:ext cx="0" cy="10311339"/>
          </a:xfrm>
          <a:prstGeom prst="line">
            <a:avLst/>
          </a:prstGeom>
          <a:ln w="1905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57113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251</Words>
  <Application>Microsoft Macintosh PowerPoint</Application>
  <PresentationFormat>Personnalisé</PresentationFormat>
  <Paragraphs>42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9</cp:revision>
  <dcterms:created xsi:type="dcterms:W3CDTF">2015-02-12T19:38:11Z</dcterms:created>
  <dcterms:modified xsi:type="dcterms:W3CDTF">2020-08-25T21:54:06Z</dcterms:modified>
</cp:coreProperties>
</file>