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
  </p:notesMasterIdLst>
  <p:sldIdLst>
    <p:sldId id="256" r:id="rId2"/>
  </p:sldIdLst>
  <p:sldSz cx="7556500" cy="10693400"/>
  <p:notesSz cx="7556500" cy="10693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3368">
          <p15:clr>
            <a:srgbClr val="A4A3A4"/>
          </p15:clr>
        </p15:guide>
        <p15:guide id="2" pos="23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5F5"/>
    <a:srgbClr val="5FA1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478EDE-DFDA-0441-8568-1ADA684F3ABD}" v="32" dt="2020-08-25T21:44:00.869"/>
  </p1510:revLst>
</p1510:revInfo>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24245"/>
    <p:restoredTop sz="94709"/>
  </p:normalViewPr>
  <p:slideViewPr>
    <p:cSldViewPr snapToGrid="0" snapToObjects="1">
      <p:cViewPr>
        <p:scale>
          <a:sx n="114" d="100"/>
          <a:sy n="114" d="100"/>
        </p:scale>
        <p:origin x="408" y="1104"/>
      </p:cViewPr>
      <p:guideLst>
        <p:guide orient="horz" pos="3368"/>
        <p:guide pos="23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xel Maille" userId="065ad68c099279a8" providerId="LiveId" clId="{6F478EDE-DFDA-0441-8568-1ADA684F3ABD}"/>
    <pc:docChg chg="undo custSel modSld">
      <pc:chgData name="Axel Maille" userId="065ad68c099279a8" providerId="LiveId" clId="{6F478EDE-DFDA-0441-8568-1ADA684F3ABD}" dt="2020-08-25T21:44:12.399" v="103" actId="108"/>
      <pc:docMkLst>
        <pc:docMk/>
      </pc:docMkLst>
      <pc:sldChg chg="modSp mod">
        <pc:chgData name="Axel Maille" userId="065ad68c099279a8" providerId="LiveId" clId="{6F478EDE-DFDA-0441-8568-1ADA684F3ABD}" dt="2020-08-25T21:44:12.399" v="103" actId="108"/>
        <pc:sldMkLst>
          <pc:docMk/>
          <pc:sldMk cId="0" sldId="256"/>
        </pc:sldMkLst>
        <pc:spChg chg="mod">
          <ac:chgData name="Axel Maille" userId="065ad68c099279a8" providerId="LiveId" clId="{6F478EDE-DFDA-0441-8568-1ADA684F3ABD}" dt="2020-08-25T21:40:47.752" v="50" actId="20577"/>
          <ac:spMkLst>
            <pc:docMk/>
            <pc:sldMk cId="0" sldId="256"/>
            <ac:spMk id="3" creationId="{00000000-0000-0000-0000-000000000000}"/>
          </ac:spMkLst>
        </pc:spChg>
        <pc:spChg chg="mod">
          <ac:chgData name="Axel Maille" userId="065ad68c099279a8" providerId="LiveId" clId="{6F478EDE-DFDA-0441-8568-1ADA684F3ABD}" dt="2020-08-25T21:39:21.118" v="13" actId="20577"/>
          <ac:spMkLst>
            <pc:docMk/>
            <pc:sldMk cId="0" sldId="256"/>
            <ac:spMk id="4" creationId="{00000000-0000-0000-0000-000000000000}"/>
          </ac:spMkLst>
        </pc:spChg>
        <pc:spChg chg="mod">
          <ac:chgData name="Axel Maille" userId="065ad68c099279a8" providerId="LiveId" clId="{6F478EDE-DFDA-0441-8568-1ADA684F3ABD}" dt="2020-08-25T21:39:38.712" v="14"/>
          <ac:spMkLst>
            <pc:docMk/>
            <pc:sldMk cId="0" sldId="256"/>
            <ac:spMk id="5" creationId="{00000000-0000-0000-0000-000000000000}"/>
          </ac:spMkLst>
        </pc:spChg>
        <pc:spChg chg="mod">
          <ac:chgData name="Axel Maille" userId="065ad68c099279a8" providerId="LiveId" clId="{6F478EDE-DFDA-0441-8568-1ADA684F3ABD}" dt="2020-08-25T21:39:43.144" v="15"/>
          <ac:spMkLst>
            <pc:docMk/>
            <pc:sldMk cId="0" sldId="256"/>
            <ac:spMk id="27" creationId="{00000000-0000-0000-0000-000000000000}"/>
          </ac:spMkLst>
        </pc:spChg>
        <pc:spChg chg="mod">
          <ac:chgData name="Axel Maille" userId="065ad68c099279a8" providerId="LiveId" clId="{6F478EDE-DFDA-0441-8568-1ADA684F3ABD}" dt="2020-08-25T21:44:04.175" v="100" actId="255"/>
          <ac:spMkLst>
            <pc:docMk/>
            <pc:sldMk cId="0" sldId="256"/>
            <ac:spMk id="56" creationId="{00000000-0000-0000-0000-000000000000}"/>
          </ac:spMkLst>
        </pc:spChg>
        <pc:spChg chg="mod">
          <ac:chgData name="Axel Maille" userId="065ad68c099279a8" providerId="LiveId" clId="{6F478EDE-DFDA-0441-8568-1ADA684F3ABD}" dt="2020-08-25T21:44:07.045" v="101" actId="108"/>
          <ac:spMkLst>
            <pc:docMk/>
            <pc:sldMk cId="0" sldId="256"/>
            <ac:spMk id="57" creationId="{00000000-0000-0000-0000-000000000000}"/>
          </ac:spMkLst>
        </pc:spChg>
        <pc:spChg chg="mod">
          <ac:chgData name="Axel Maille" userId="065ad68c099279a8" providerId="LiveId" clId="{6F478EDE-DFDA-0441-8568-1ADA684F3ABD}" dt="2020-08-25T21:44:09.823" v="102" actId="108"/>
          <ac:spMkLst>
            <pc:docMk/>
            <pc:sldMk cId="0" sldId="256"/>
            <ac:spMk id="58" creationId="{00000000-0000-0000-0000-000000000000}"/>
          </ac:spMkLst>
        </pc:spChg>
        <pc:spChg chg="mod">
          <ac:chgData name="Axel Maille" userId="065ad68c099279a8" providerId="LiveId" clId="{6F478EDE-DFDA-0441-8568-1ADA684F3ABD}" dt="2020-08-25T21:44:12.399" v="103" actId="108"/>
          <ac:spMkLst>
            <pc:docMk/>
            <pc:sldMk cId="0" sldId="256"/>
            <ac:spMk id="59" creationId="{00000000-0000-0000-0000-000000000000}"/>
          </ac:spMkLst>
        </pc:spChg>
        <pc:spChg chg="mod">
          <ac:chgData name="Axel Maille" userId="065ad68c099279a8" providerId="LiveId" clId="{6F478EDE-DFDA-0441-8568-1ADA684F3ABD}" dt="2020-08-25T21:42:23.201" v="78" actId="20577"/>
          <ac:spMkLst>
            <pc:docMk/>
            <pc:sldMk cId="0" sldId="256"/>
            <ac:spMk id="74" creationId="{00000000-0000-0000-0000-000000000000}"/>
          </ac:spMkLst>
        </pc:spChg>
        <pc:spChg chg="mod">
          <ac:chgData name="Axel Maille" userId="065ad68c099279a8" providerId="LiveId" clId="{6F478EDE-DFDA-0441-8568-1ADA684F3ABD}" dt="2020-08-25T21:42:11.622" v="75" actId="207"/>
          <ac:spMkLst>
            <pc:docMk/>
            <pc:sldMk cId="0" sldId="256"/>
            <ac:spMk id="156" creationId="{00000000-0000-0000-0000-000000000000}"/>
          </ac:spMkLst>
        </pc:spChg>
        <pc:graphicFrameChg chg="mod modGraphic">
          <ac:chgData name="Axel Maille" userId="065ad68c099279a8" providerId="LiveId" clId="{6F478EDE-DFDA-0441-8568-1ADA684F3ABD}" dt="2020-08-25T21:43:16.029" v="89"/>
          <ac:graphicFrameMkLst>
            <pc:docMk/>
            <pc:sldMk cId="0" sldId="256"/>
            <ac:graphicFrameMk id="8" creationId="{00000000-0000-0000-0000-000000000000}"/>
          </ac:graphicFrameMkLst>
        </pc:graphicFrameChg>
        <pc:graphicFrameChg chg="mod modGraphic">
          <ac:chgData name="Axel Maille" userId="065ad68c099279a8" providerId="LiveId" clId="{6F478EDE-DFDA-0441-8568-1ADA684F3ABD}" dt="2020-08-25T21:43:53.742" v="98"/>
          <ac:graphicFrameMkLst>
            <pc:docMk/>
            <pc:sldMk cId="0" sldId="256"/>
            <ac:graphicFrameMk id="21" creationId="{00000000-0000-0000-0000-000000000000}"/>
          </ac:graphicFrameMkLst>
        </pc:graphicFrameChg>
        <pc:graphicFrameChg chg="mod modGraphic">
          <ac:chgData name="Axel Maille" userId="065ad68c099279a8" providerId="LiveId" clId="{6F478EDE-DFDA-0441-8568-1ADA684F3ABD}" dt="2020-08-25T21:41:59.957" v="72" actId="108"/>
          <ac:graphicFrameMkLst>
            <pc:docMk/>
            <pc:sldMk cId="0" sldId="256"/>
            <ac:graphicFrameMk id="73"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259650" y="802000"/>
            <a:ext cx="5037899" cy="40100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755650" y="5079350"/>
            <a:ext cx="6045199" cy="4812024"/>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42619796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755650" y="5079350"/>
            <a:ext cx="6045199" cy="4812024"/>
          </a:xfrm>
          <a:prstGeom prst="rect">
            <a:avLst/>
          </a:prstGeom>
        </p:spPr>
        <p:txBody>
          <a:bodyPr lIns="91425" tIns="91425" rIns="91425" bIns="91425" anchor="ctr" anchorCtr="0">
            <a:noAutofit/>
          </a:bodyPr>
          <a:lstStyle/>
          <a:p>
            <a:pPr>
              <a:spcBef>
                <a:spcPts val="0"/>
              </a:spcBef>
              <a:buNone/>
            </a:pPr>
            <a:endParaRPr/>
          </a:p>
        </p:txBody>
      </p:sp>
      <p:sp>
        <p:nvSpPr>
          <p:cNvPr id="215" name="Shape 215"/>
          <p:cNvSpPr>
            <a:spLocks noGrp="1" noRot="1" noChangeAspect="1"/>
          </p:cNvSpPr>
          <p:nvPr>
            <p:ph type="sldImg" idx="2"/>
          </p:nvPr>
        </p:nvSpPr>
        <p:spPr>
          <a:xfrm>
            <a:off x="2360613" y="801688"/>
            <a:ext cx="2835275" cy="40100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Shape 10"/>
        <p:cNvGrpSpPr/>
        <p:nvPr/>
      </p:nvGrpSpPr>
      <p:grpSpPr>
        <a:xfrm>
          <a:off x="0" y="0"/>
          <a:ext cx="0" cy="0"/>
          <a:chOff x="0" y="0"/>
          <a:chExt cx="0" cy="0"/>
        </a:xfrm>
      </p:grpSpPr>
      <p:sp>
        <p:nvSpPr>
          <p:cNvPr id="11" name="Shape 11"/>
          <p:cNvSpPr/>
          <p:nvPr/>
        </p:nvSpPr>
        <p:spPr>
          <a:xfrm>
            <a:off x="1097582" y="2019865"/>
            <a:ext cx="5361337" cy="4916167"/>
          </a:xfrm>
          <a:prstGeom prst="rect">
            <a:avLst/>
          </a:prstGeom>
          <a:noFill/>
          <a:ln w="9525" cap="flat">
            <a:solidFill>
              <a:schemeClr val="lt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rgbClr val="6DB7D7"/>
              </a:buClr>
              <a:buFont typeface="Noto Symbol"/>
              <a:buNone/>
            </a:pPr>
            <a:endParaRPr sz="3200" b="0" i="0" u="none" strike="noStrike" cap="none" baseline="0">
              <a:solidFill>
                <a:srgbClr val="595959"/>
              </a:solidFill>
              <a:latin typeface="Arial"/>
              <a:ea typeface="Arial"/>
              <a:cs typeface="Arial"/>
              <a:sym typeface="Arial"/>
            </a:endParaRPr>
          </a:p>
        </p:txBody>
      </p:sp>
      <p:sp>
        <p:nvSpPr>
          <p:cNvPr id="12" name="Shape 12"/>
          <p:cNvSpPr txBox="1">
            <a:spLocks noGrp="1"/>
          </p:cNvSpPr>
          <p:nvPr>
            <p:ph type="ctrTitle"/>
          </p:nvPr>
        </p:nvSpPr>
        <p:spPr>
          <a:xfrm>
            <a:off x="1093246" y="2376309"/>
            <a:ext cx="5370005" cy="2689514"/>
          </a:xfrm>
          <a:prstGeom prst="rect">
            <a:avLst/>
          </a:prstGeom>
          <a:noFill/>
          <a:ln>
            <a:noFill/>
          </a:ln>
        </p:spPr>
        <p:txBody>
          <a:bodyPr lIns="91425" tIns="91425" rIns="91425" bIns="91425" anchor="b" anchorCtr="0"/>
          <a:lstStyle>
            <a:lvl1pPr marL="0" marR="0" indent="0" algn="ctr" rtl="0">
              <a:spcBef>
                <a:spcPts val="0"/>
              </a:spcBef>
              <a:buClr>
                <a:srgbClr val="6DB7D7"/>
              </a:buClr>
              <a:buFont typeface="Noto Symbo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3" name="Shape 13"/>
          <p:cNvSpPr txBox="1">
            <a:spLocks noGrp="1"/>
          </p:cNvSpPr>
          <p:nvPr>
            <p:ph type="subTitle" idx="1"/>
          </p:nvPr>
        </p:nvSpPr>
        <p:spPr>
          <a:xfrm>
            <a:off x="1093248" y="5144016"/>
            <a:ext cx="5370005" cy="1429280"/>
          </a:xfrm>
          <a:prstGeom prst="rect">
            <a:avLst/>
          </a:prstGeom>
          <a:noFill/>
          <a:ln>
            <a:noFill/>
          </a:ln>
        </p:spPr>
        <p:txBody>
          <a:bodyPr lIns="91425" tIns="91425" rIns="91425" bIns="91425" anchor="t" anchorCtr="0"/>
          <a:lstStyle>
            <a:lvl1pPr marL="0" marR="0" indent="0" algn="ctr" rtl="0">
              <a:spcBef>
                <a:spcPts val="300"/>
              </a:spcBef>
              <a:buClr>
                <a:srgbClr val="6DB7D7"/>
              </a:buClr>
              <a:buFont typeface="Noto Symbol"/>
              <a:buNone/>
              <a:defRPr/>
            </a:lvl1pPr>
            <a:lvl2pPr marL="457200" marR="0" indent="0" algn="ctr" rtl="0">
              <a:spcBef>
                <a:spcPts val="600"/>
              </a:spcBef>
              <a:buClr>
                <a:srgbClr val="205C77"/>
              </a:buClr>
              <a:buFont typeface="Noto Symbol"/>
              <a:buNone/>
              <a:defRPr/>
            </a:lvl2pPr>
            <a:lvl3pPr marL="914400" marR="0" indent="0" algn="ctr" rtl="0">
              <a:spcBef>
                <a:spcPts val="600"/>
              </a:spcBef>
              <a:buClr>
                <a:srgbClr val="6DB7D7"/>
              </a:buClr>
              <a:buFont typeface="Noto Symbol"/>
              <a:buNone/>
              <a:defRPr/>
            </a:lvl3pPr>
            <a:lvl4pPr marL="1371600" marR="0" indent="0" algn="ctr" rtl="0">
              <a:spcBef>
                <a:spcPts val="600"/>
              </a:spcBef>
              <a:buClr>
                <a:srgbClr val="205C77"/>
              </a:buClr>
              <a:buFont typeface="Noto Symbol"/>
              <a:buNone/>
              <a:defRPr/>
            </a:lvl4pPr>
            <a:lvl5pPr marL="1828800" marR="0" indent="0" algn="ctr" rtl="0">
              <a:spcBef>
                <a:spcPts val="600"/>
              </a:spcBef>
              <a:buClr>
                <a:srgbClr val="6DB7D7"/>
              </a:buClr>
              <a:buFont typeface="Noto Symbol"/>
              <a:buNone/>
              <a:defRPr/>
            </a:lvl5pPr>
            <a:lvl6pPr marL="2286000" marR="0" indent="0" algn="ctr" rtl="0">
              <a:spcBef>
                <a:spcPts val="360"/>
              </a:spcBef>
              <a:buClr>
                <a:schemeClr val="accent2"/>
              </a:buClr>
              <a:buFont typeface="Noto Symbol"/>
              <a:buNone/>
              <a:defRPr/>
            </a:lvl6pPr>
            <a:lvl7pPr marL="2743200" marR="0" indent="0" algn="ctr" rtl="0">
              <a:spcBef>
                <a:spcPts val="360"/>
              </a:spcBef>
              <a:buClr>
                <a:srgbClr val="6DB7D7"/>
              </a:buClr>
              <a:buFont typeface="Noto Symbol"/>
              <a:buNone/>
              <a:defRPr/>
            </a:lvl7pPr>
            <a:lvl8pPr marL="3200400" marR="0" indent="0" algn="ctr" rtl="0">
              <a:spcBef>
                <a:spcPts val="360"/>
              </a:spcBef>
              <a:buClr>
                <a:schemeClr val="accent2"/>
              </a:buClr>
              <a:buFont typeface="Noto Symbol"/>
              <a:buNone/>
              <a:defRPr/>
            </a:lvl8pPr>
            <a:lvl9pPr marL="3657600" marR="0" indent="0" algn="ctr" rtl="0">
              <a:spcBef>
                <a:spcPts val="360"/>
              </a:spcBef>
              <a:buClr>
                <a:srgbClr val="6DB7D7"/>
              </a:buClr>
              <a:buFont typeface="Noto Symbol"/>
              <a:buNone/>
              <a:defRPr/>
            </a:lvl9pPr>
          </a:lstStyle>
          <a:p>
            <a:endParaRPr/>
          </a:p>
        </p:txBody>
      </p:sp>
      <p:sp>
        <p:nvSpPr>
          <p:cNvPr id="14" name="Shape 14"/>
          <p:cNvSpPr txBox="1">
            <a:spLocks noGrp="1"/>
          </p:cNvSpPr>
          <p:nvPr>
            <p:ph type="dt" idx="10"/>
          </p:nvPr>
        </p:nvSpPr>
        <p:spPr>
          <a:xfrm>
            <a:off x="4652432" y="9785393"/>
            <a:ext cx="1763182" cy="5693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 name="Shape 15"/>
          <p:cNvSpPr txBox="1">
            <a:spLocks noGrp="1"/>
          </p:cNvSpPr>
          <p:nvPr>
            <p:ph type="ftr" idx="11"/>
          </p:nvPr>
        </p:nvSpPr>
        <p:spPr>
          <a:xfrm>
            <a:off x="218544" y="9785393"/>
            <a:ext cx="4000500" cy="5693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 name="Shape 16"/>
          <p:cNvSpPr txBox="1">
            <a:spLocks noGrp="1"/>
          </p:cNvSpPr>
          <p:nvPr>
            <p:ph type="sldNum" idx="12"/>
          </p:nvPr>
        </p:nvSpPr>
        <p:spPr>
          <a:xfrm>
            <a:off x="6526742" y="9785393"/>
            <a:ext cx="818621" cy="5693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Image avec légende">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40793" y="954066"/>
            <a:ext cx="3371291" cy="1811936"/>
          </a:xfrm>
          <a:prstGeom prst="rect">
            <a:avLst/>
          </a:prstGeom>
          <a:noFill/>
          <a:ln>
            <a:noFill/>
          </a:ln>
        </p:spPr>
        <p:txBody>
          <a:bodyPr lIns="91425" tIns="91425" rIns="91425" bIns="91425" anchor="b" anchorCtr="0"/>
          <a:lstStyle>
            <a:lvl1pPr algn="ct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0" name="Shape 70"/>
          <p:cNvSpPr txBox="1">
            <a:spLocks noGrp="1"/>
          </p:cNvSpPr>
          <p:nvPr>
            <p:ph type="body" idx="1"/>
          </p:nvPr>
        </p:nvSpPr>
        <p:spPr>
          <a:xfrm>
            <a:off x="440793" y="2787731"/>
            <a:ext cx="3371291" cy="5800681"/>
          </a:xfrm>
          <a:prstGeom prst="rect">
            <a:avLst/>
          </a:prstGeom>
          <a:noFill/>
          <a:ln>
            <a:noFill/>
          </a:ln>
        </p:spPr>
        <p:txBody>
          <a:bodyPr lIns="91425" tIns="91425" rIns="91425" bIns="91425" anchor="t" anchorCtr="0"/>
          <a:lstStyle>
            <a:lvl1pPr marL="0" indent="0" algn="ctr" rtl="0">
              <a:spcBef>
                <a:spcPts val="600"/>
              </a:spcBef>
              <a:buNone/>
              <a:defRPr/>
            </a:lvl1pPr>
            <a:lvl2pPr marL="457200" indent="0" rtl="0">
              <a:spcBef>
                <a:spcPts val="0"/>
              </a:spcBef>
              <a:buNone/>
              <a:defRPr/>
            </a:lvl2pPr>
            <a:lvl3pPr marL="914400" indent="0" rtl="0">
              <a:spcBef>
                <a:spcPts val="0"/>
              </a:spcBef>
              <a:buNone/>
              <a:defRPr/>
            </a:lvl3pPr>
            <a:lvl4pPr marL="1371600" indent="0" rtl="0">
              <a:spcBef>
                <a:spcPts val="0"/>
              </a:spcBef>
              <a:buNone/>
              <a:defRPr/>
            </a:lvl4pPr>
            <a:lvl5pPr marL="1828800" indent="0" rtl="0">
              <a:spcBef>
                <a:spcPts val="0"/>
              </a:spcBef>
              <a:buNone/>
              <a:defRPr/>
            </a:lvl5pPr>
            <a:lvl6pPr marL="2286000" indent="0" rtl="0">
              <a:spcBef>
                <a:spcPts val="0"/>
              </a:spcBef>
              <a:buNone/>
              <a:defRPr/>
            </a:lvl6pPr>
            <a:lvl7pPr marL="2743200" indent="0" rtl="0">
              <a:spcBef>
                <a:spcPts val="0"/>
              </a:spcBef>
              <a:buNone/>
              <a:defRPr/>
            </a:lvl7pPr>
            <a:lvl8pPr marL="3200400" indent="0" rtl="0">
              <a:spcBef>
                <a:spcPts val="0"/>
              </a:spcBef>
              <a:buNone/>
              <a:defRPr/>
            </a:lvl8pPr>
            <a:lvl9pPr marL="3657600" indent="0" rtl="0">
              <a:spcBef>
                <a:spcPts val="0"/>
              </a:spcBef>
              <a:buNone/>
              <a:defRPr/>
            </a:lvl9pPr>
          </a:lstStyle>
          <a:p>
            <a:endParaRPr/>
          </a:p>
        </p:txBody>
      </p:sp>
      <p:sp>
        <p:nvSpPr>
          <p:cNvPr id="71" name="Shape 71"/>
          <p:cNvSpPr txBox="1">
            <a:spLocks noGrp="1"/>
          </p:cNvSpPr>
          <p:nvPr>
            <p:ph type="dt" idx="10"/>
          </p:nvPr>
        </p:nvSpPr>
        <p:spPr>
          <a:xfrm>
            <a:off x="4652432" y="9785393"/>
            <a:ext cx="1763182" cy="5693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2" name="Shape 72"/>
          <p:cNvSpPr txBox="1">
            <a:spLocks noGrp="1"/>
          </p:cNvSpPr>
          <p:nvPr>
            <p:ph type="ftr" idx="11"/>
          </p:nvPr>
        </p:nvSpPr>
        <p:spPr>
          <a:xfrm>
            <a:off x="218544" y="9785393"/>
            <a:ext cx="4000500" cy="5693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3" name="Shape 73"/>
          <p:cNvSpPr txBox="1">
            <a:spLocks noGrp="1"/>
          </p:cNvSpPr>
          <p:nvPr>
            <p:ph type="sldNum" idx="12"/>
          </p:nvPr>
        </p:nvSpPr>
        <p:spPr>
          <a:xfrm>
            <a:off x="6526742" y="9785393"/>
            <a:ext cx="818621" cy="5693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
        <p:nvSpPr>
          <p:cNvPr id="74" name="Shape 74"/>
          <p:cNvSpPr>
            <a:spLocks noGrp="1"/>
          </p:cNvSpPr>
          <p:nvPr>
            <p:ph type="pic" idx="2"/>
          </p:nvPr>
        </p:nvSpPr>
        <p:spPr>
          <a:xfrm>
            <a:off x="4206828" y="560385"/>
            <a:ext cx="3022599" cy="8292260"/>
          </a:xfrm>
          <a:prstGeom prst="rect">
            <a:avLst/>
          </a:prstGeom>
          <a:noFill/>
          <a:ln w="9525" cap="flat">
            <a:solidFill>
              <a:schemeClr val="lt1"/>
            </a:solidFill>
            <a:prstDash val="solid"/>
            <a:round/>
            <a:headEnd type="none" w="med" len="med"/>
            <a:tailEnd type="none" w="med" len="med"/>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cSld name="Titre et texte vertical">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3914" y="167739"/>
            <a:ext cx="6646048" cy="2084660"/>
          </a:xfrm>
          <a:prstGeom prst="rect">
            <a:avLst/>
          </a:prstGeom>
          <a:noFill/>
          <a:ln>
            <a:noFill/>
          </a:ln>
        </p:spPr>
        <p:txBody>
          <a:bodyPr lIns="91425" tIns="91425" rIns="91425" bIns="91425" anchor="b" anchorCtr="0"/>
          <a:lstStyle>
            <a:lvl1pPr algn="ctr" rtl="0">
              <a:spcBef>
                <a:spcPts val="0"/>
              </a:spcBef>
              <a:buClr>
                <a:schemeClr val="accent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7" name="Shape 77"/>
          <p:cNvSpPr txBox="1">
            <a:spLocks noGrp="1"/>
          </p:cNvSpPr>
          <p:nvPr>
            <p:ph type="body" idx="1"/>
          </p:nvPr>
        </p:nvSpPr>
        <p:spPr>
          <a:xfrm rot="5400000">
            <a:off x="390695" y="2558347"/>
            <a:ext cx="6772486" cy="664604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8" name="Shape 78"/>
          <p:cNvSpPr txBox="1">
            <a:spLocks noGrp="1"/>
          </p:cNvSpPr>
          <p:nvPr>
            <p:ph type="dt" idx="10"/>
          </p:nvPr>
        </p:nvSpPr>
        <p:spPr>
          <a:xfrm>
            <a:off x="4652432" y="9785393"/>
            <a:ext cx="1763182" cy="5693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9" name="Shape 79"/>
          <p:cNvSpPr txBox="1">
            <a:spLocks noGrp="1"/>
          </p:cNvSpPr>
          <p:nvPr>
            <p:ph type="ftr" idx="11"/>
          </p:nvPr>
        </p:nvSpPr>
        <p:spPr>
          <a:xfrm>
            <a:off x="218544" y="9785393"/>
            <a:ext cx="4000500" cy="5693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0" name="Shape 80"/>
          <p:cNvSpPr txBox="1">
            <a:spLocks noGrp="1"/>
          </p:cNvSpPr>
          <p:nvPr>
            <p:ph type="sldNum" idx="12"/>
          </p:nvPr>
        </p:nvSpPr>
        <p:spPr>
          <a:xfrm>
            <a:off x="6526742" y="9785393"/>
            <a:ext cx="818621" cy="5693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cSld name="Titre vertical et texte">
    <p:spTree>
      <p:nvGrpSpPr>
        <p:cNvPr id="1" name="Shape 81"/>
        <p:cNvGrpSpPr/>
        <p:nvPr/>
      </p:nvGrpSpPr>
      <p:grpSpPr>
        <a:xfrm>
          <a:off x="0" y="0"/>
          <a:ext cx="0" cy="0"/>
          <a:chOff x="0" y="0"/>
          <a:chExt cx="0" cy="0"/>
        </a:xfrm>
      </p:grpSpPr>
      <p:sp>
        <p:nvSpPr>
          <p:cNvPr id="82" name="Shape 82"/>
          <p:cNvSpPr txBox="1">
            <a:spLocks noGrp="1"/>
          </p:cNvSpPr>
          <p:nvPr>
            <p:ph type="title"/>
          </p:nvPr>
        </p:nvSpPr>
        <p:spPr>
          <a:xfrm rot="5400000">
            <a:off x="2373353" y="4291237"/>
            <a:ext cx="8693337" cy="1259417"/>
          </a:xfrm>
          <a:prstGeom prst="rect">
            <a:avLst/>
          </a:prstGeom>
          <a:noFill/>
          <a:ln>
            <a:noFill/>
          </a:ln>
        </p:spPr>
        <p:txBody>
          <a:bodyPr lIns="91425" tIns="91425" rIns="91425" bIns="91425" anchor="b" anchorCtr="0"/>
          <a:lstStyle>
            <a:lvl1pPr algn="ctr" rtl="0">
              <a:spcBef>
                <a:spcPts val="0"/>
              </a:spcBef>
              <a:buClr>
                <a:schemeClr val="accent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3" name="Shape 83"/>
          <p:cNvSpPr txBox="1">
            <a:spLocks noGrp="1"/>
          </p:cNvSpPr>
          <p:nvPr>
            <p:ph type="body" idx="1"/>
          </p:nvPr>
        </p:nvSpPr>
        <p:spPr>
          <a:xfrm rot="5400000">
            <a:off x="-1128597" y="2156788"/>
            <a:ext cx="8693337" cy="5528314"/>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4" name="Shape 84"/>
          <p:cNvSpPr txBox="1">
            <a:spLocks noGrp="1"/>
          </p:cNvSpPr>
          <p:nvPr>
            <p:ph type="dt" idx="10"/>
          </p:nvPr>
        </p:nvSpPr>
        <p:spPr>
          <a:xfrm>
            <a:off x="4652432" y="9785393"/>
            <a:ext cx="1763182" cy="5693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5" name="Shape 85"/>
          <p:cNvSpPr txBox="1">
            <a:spLocks noGrp="1"/>
          </p:cNvSpPr>
          <p:nvPr>
            <p:ph type="ftr" idx="11"/>
          </p:nvPr>
        </p:nvSpPr>
        <p:spPr>
          <a:xfrm>
            <a:off x="218544" y="9785393"/>
            <a:ext cx="4000500" cy="5693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6" name="Shape 86"/>
          <p:cNvSpPr txBox="1">
            <a:spLocks noGrp="1"/>
          </p:cNvSpPr>
          <p:nvPr>
            <p:ph type="sldNum" idx="12"/>
          </p:nvPr>
        </p:nvSpPr>
        <p:spPr>
          <a:xfrm>
            <a:off x="6526742" y="9785393"/>
            <a:ext cx="818621" cy="5693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3914" y="167739"/>
            <a:ext cx="6646048" cy="2084660"/>
          </a:xfrm>
          <a:prstGeom prst="rect">
            <a:avLst/>
          </a:prstGeom>
          <a:noFill/>
          <a:ln>
            <a:noFill/>
          </a:ln>
        </p:spPr>
        <p:txBody>
          <a:bodyPr lIns="91425" tIns="91425" rIns="91425" bIns="91425" anchor="b" anchorCtr="0"/>
          <a:lstStyle>
            <a:lvl1pPr algn="ctr" rtl="0">
              <a:spcBef>
                <a:spcPts val="0"/>
              </a:spcBef>
              <a:buClr>
                <a:schemeClr val="accent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 name="Shape 19"/>
          <p:cNvSpPr txBox="1">
            <a:spLocks noGrp="1"/>
          </p:cNvSpPr>
          <p:nvPr>
            <p:ph type="body" idx="1"/>
          </p:nvPr>
        </p:nvSpPr>
        <p:spPr>
          <a:xfrm>
            <a:off x="453914" y="2495127"/>
            <a:ext cx="6646048" cy="67724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 name="Shape 20"/>
          <p:cNvSpPr txBox="1">
            <a:spLocks noGrp="1"/>
          </p:cNvSpPr>
          <p:nvPr>
            <p:ph type="dt" idx="10"/>
          </p:nvPr>
        </p:nvSpPr>
        <p:spPr>
          <a:xfrm>
            <a:off x="4652432" y="9785393"/>
            <a:ext cx="1763182" cy="5693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 name="Shape 21"/>
          <p:cNvSpPr txBox="1">
            <a:spLocks noGrp="1"/>
          </p:cNvSpPr>
          <p:nvPr>
            <p:ph type="ftr" idx="11"/>
          </p:nvPr>
        </p:nvSpPr>
        <p:spPr>
          <a:xfrm>
            <a:off x="218544" y="9785393"/>
            <a:ext cx="4000500" cy="5693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 name="Shape 22"/>
          <p:cNvSpPr txBox="1">
            <a:spLocks noGrp="1"/>
          </p:cNvSpPr>
          <p:nvPr>
            <p:ph type="sldNum" idx="12"/>
          </p:nvPr>
        </p:nvSpPr>
        <p:spPr>
          <a:xfrm>
            <a:off x="6526742" y="9785393"/>
            <a:ext cx="818621" cy="5693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Diapositive de titre avec imag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300423" y="5227887"/>
            <a:ext cx="6955653" cy="2292150"/>
          </a:xfrm>
          <a:prstGeom prst="rect">
            <a:avLst/>
          </a:prstGeom>
          <a:noFill/>
          <a:ln>
            <a:noFill/>
          </a:ln>
        </p:spPr>
        <p:txBody>
          <a:bodyPr lIns="91425" tIns="91425" rIns="91425" bIns="91425" anchor="b" anchorCtr="0"/>
          <a:lstStyle>
            <a:lvl1pPr marL="0" marR="0" indent="0" algn="ctr" rtl="0">
              <a:spcBef>
                <a:spcPts val="0"/>
              </a:spcBef>
              <a:buClr>
                <a:schemeClr val="accent1"/>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25" name="Shape 25"/>
          <p:cNvSpPr txBox="1">
            <a:spLocks noGrp="1"/>
          </p:cNvSpPr>
          <p:nvPr>
            <p:ph type="subTitle" idx="1"/>
          </p:nvPr>
        </p:nvSpPr>
        <p:spPr>
          <a:xfrm>
            <a:off x="300423" y="7439271"/>
            <a:ext cx="6955653" cy="1516645"/>
          </a:xfrm>
          <a:prstGeom prst="rect">
            <a:avLst/>
          </a:prstGeom>
          <a:noFill/>
          <a:ln>
            <a:noFill/>
          </a:ln>
        </p:spPr>
        <p:txBody>
          <a:bodyPr lIns="91425" tIns="91425" rIns="91425" bIns="91425" anchor="t" anchorCtr="0"/>
          <a:lstStyle>
            <a:lvl1pPr marL="0" marR="0" indent="0" algn="ctr" rtl="0">
              <a:spcBef>
                <a:spcPts val="300"/>
              </a:spcBef>
              <a:buClr>
                <a:srgbClr val="6DB7D7"/>
              </a:buClr>
              <a:buFont typeface="Noto Symbol"/>
              <a:buNone/>
              <a:defRPr/>
            </a:lvl1pPr>
            <a:lvl2pPr marL="457200" marR="0" indent="0" algn="ctr" rtl="0">
              <a:spcBef>
                <a:spcPts val="600"/>
              </a:spcBef>
              <a:buClr>
                <a:srgbClr val="205C77"/>
              </a:buClr>
              <a:buFont typeface="Noto Symbol"/>
              <a:buNone/>
              <a:defRPr/>
            </a:lvl2pPr>
            <a:lvl3pPr marL="914400" marR="0" indent="0" algn="ctr" rtl="0">
              <a:spcBef>
                <a:spcPts val="600"/>
              </a:spcBef>
              <a:buClr>
                <a:srgbClr val="6DB7D7"/>
              </a:buClr>
              <a:buFont typeface="Noto Symbol"/>
              <a:buNone/>
              <a:defRPr/>
            </a:lvl3pPr>
            <a:lvl4pPr marL="1371600" marR="0" indent="0" algn="ctr" rtl="0">
              <a:spcBef>
                <a:spcPts val="600"/>
              </a:spcBef>
              <a:buClr>
                <a:srgbClr val="205C77"/>
              </a:buClr>
              <a:buFont typeface="Noto Symbol"/>
              <a:buNone/>
              <a:defRPr/>
            </a:lvl4pPr>
            <a:lvl5pPr marL="1828800" marR="0" indent="0" algn="ctr" rtl="0">
              <a:spcBef>
                <a:spcPts val="600"/>
              </a:spcBef>
              <a:buClr>
                <a:srgbClr val="6DB7D7"/>
              </a:buClr>
              <a:buFont typeface="Noto Symbol"/>
              <a:buNone/>
              <a:defRPr/>
            </a:lvl5pPr>
            <a:lvl6pPr marL="2286000" marR="0" indent="0" algn="ctr" rtl="0">
              <a:spcBef>
                <a:spcPts val="360"/>
              </a:spcBef>
              <a:buClr>
                <a:schemeClr val="accent2"/>
              </a:buClr>
              <a:buFont typeface="Noto Symbol"/>
              <a:buNone/>
              <a:defRPr/>
            </a:lvl6pPr>
            <a:lvl7pPr marL="2743200" marR="0" indent="0" algn="ctr" rtl="0">
              <a:spcBef>
                <a:spcPts val="360"/>
              </a:spcBef>
              <a:buClr>
                <a:srgbClr val="6DB7D7"/>
              </a:buClr>
              <a:buFont typeface="Noto Symbol"/>
              <a:buNone/>
              <a:defRPr/>
            </a:lvl7pPr>
            <a:lvl8pPr marL="3200400" marR="0" indent="0" algn="ctr" rtl="0">
              <a:spcBef>
                <a:spcPts val="360"/>
              </a:spcBef>
              <a:buClr>
                <a:schemeClr val="accent2"/>
              </a:buClr>
              <a:buFont typeface="Noto Symbol"/>
              <a:buNone/>
              <a:defRPr/>
            </a:lvl8pPr>
            <a:lvl9pPr marL="3657600" marR="0" indent="0" algn="ctr" rtl="0">
              <a:spcBef>
                <a:spcPts val="360"/>
              </a:spcBef>
              <a:buClr>
                <a:srgbClr val="6DB7D7"/>
              </a:buClr>
              <a:buFont typeface="Noto Symbol"/>
              <a:buNone/>
              <a:defRPr/>
            </a:lvl9pPr>
          </a:lstStyle>
          <a:p>
            <a:endParaRPr/>
          </a:p>
        </p:txBody>
      </p:sp>
      <p:sp>
        <p:nvSpPr>
          <p:cNvPr id="26" name="Shape 26"/>
          <p:cNvSpPr txBox="1">
            <a:spLocks noGrp="1"/>
          </p:cNvSpPr>
          <p:nvPr>
            <p:ph type="dt" idx="10"/>
          </p:nvPr>
        </p:nvSpPr>
        <p:spPr>
          <a:xfrm>
            <a:off x="4652432" y="9785393"/>
            <a:ext cx="1763182" cy="5693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7" name="Shape 27"/>
          <p:cNvSpPr txBox="1">
            <a:spLocks noGrp="1"/>
          </p:cNvSpPr>
          <p:nvPr>
            <p:ph type="ftr" idx="11"/>
          </p:nvPr>
        </p:nvSpPr>
        <p:spPr>
          <a:xfrm>
            <a:off x="218544" y="9785393"/>
            <a:ext cx="4000500" cy="5693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8" name="Shape 28"/>
          <p:cNvSpPr txBox="1">
            <a:spLocks noGrp="1"/>
          </p:cNvSpPr>
          <p:nvPr>
            <p:ph type="sldNum" idx="12"/>
          </p:nvPr>
        </p:nvSpPr>
        <p:spPr>
          <a:xfrm>
            <a:off x="6526742" y="9785393"/>
            <a:ext cx="818621" cy="5693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
        <p:nvSpPr>
          <p:cNvPr id="29" name="Shape 29"/>
          <p:cNvSpPr>
            <a:spLocks noGrp="1"/>
          </p:cNvSpPr>
          <p:nvPr>
            <p:ph type="pic" idx="2"/>
          </p:nvPr>
        </p:nvSpPr>
        <p:spPr>
          <a:xfrm>
            <a:off x="306573" y="566850"/>
            <a:ext cx="6943352" cy="4423402"/>
          </a:xfrm>
          <a:prstGeom prst="rect">
            <a:avLst/>
          </a:prstGeom>
          <a:noFill/>
          <a:ln w="9525" cap="flat">
            <a:solidFill>
              <a:schemeClr val="lt1"/>
            </a:solidFill>
            <a:prstDash val="solid"/>
            <a:round/>
            <a:headEnd type="none" w="med" len="med"/>
            <a:tailEnd type="none" w="med" len="med"/>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En-tête de section">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3914" y="3747125"/>
            <a:ext cx="6657854" cy="2123827"/>
          </a:xfrm>
          <a:prstGeom prst="rect">
            <a:avLst/>
          </a:prstGeom>
          <a:noFill/>
          <a:ln>
            <a:noFill/>
          </a:ln>
        </p:spPr>
        <p:txBody>
          <a:bodyPr lIns="91425" tIns="91425" rIns="91425" bIns="91425" anchor="b" anchorCtr="0"/>
          <a:lstStyle>
            <a:lvl1pPr algn="ct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body" idx="1"/>
          </p:nvPr>
        </p:nvSpPr>
        <p:spPr>
          <a:xfrm>
            <a:off x="453914" y="5825401"/>
            <a:ext cx="6657854" cy="2339180"/>
          </a:xfrm>
          <a:prstGeom prst="rect">
            <a:avLst/>
          </a:prstGeom>
          <a:noFill/>
          <a:ln>
            <a:noFill/>
          </a:ln>
        </p:spPr>
        <p:txBody>
          <a:bodyPr lIns="91425" tIns="91425" rIns="91425" bIns="91425" anchor="t" anchorCtr="0"/>
          <a:lstStyle>
            <a:lvl1pPr marL="0" indent="0" algn="ctr" rtl="0">
              <a:spcBef>
                <a:spcPts val="300"/>
              </a:spcBef>
              <a:buClr>
                <a:srgbClr val="888888"/>
              </a:buClr>
              <a:buNone/>
              <a:defRPr/>
            </a:lvl1pPr>
            <a:lvl2pPr marL="457200" indent="0" rtl="0">
              <a:spcBef>
                <a:spcPts val="0"/>
              </a:spcBef>
              <a:buClr>
                <a:srgbClr val="888888"/>
              </a:buClr>
              <a:buNone/>
              <a:defRPr/>
            </a:lvl2pPr>
            <a:lvl3pPr marL="914400" indent="0" rtl="0">
              <a:spcBef>
                <a:spcPts val="0"/>
              </a:spcBef>
              <a:buClr>
                <a:srgbClr val="888888"/>
              </a:buClr>
              <a:buNone/>
              <a:defRPr/>
            </a:lvl3pPr>
            <a:lvl4pPr marL="1371600" indent="0" rtl="0">
              <a:spcBef>
                <a:spcPts val="0"/>
              </a:spcBef>
              <a:buClr>
                <a:srgbClr val="888888"/>
              </a:buClr>
              <a:buNone/>
              <a:defRPr/>
            </a:lvl4pPr>
            <a:lvl5pPr marL="1828800" indent="0" rtl="0">
              <a:spcBef>
                <a:spcPts val="0"/>
              </a:spcBef>
              <a:buClr>
                <a:srgbClr val="888888"/>
              </a:buClr>
              <a:buNone/>
              <a:defRPr/>
            </a:lvl5pPr>
            <a:lvl6pPr marL="2286000" indent="0" rtl="0">
              <a:spcBef>
                <a:spcPts val="0"/>
              </a:spcBef>
              <a:buClr>
                <a:srgbClr val="888888"/>
              </a:buClr>
              <a:buNone/>
              <a:defRPr/>
            </a:lvl6pPr>
            <a:lvl7pPr marL="2743200" indent="0" rtl="0">
              <a:spcBef>
                <a:spcPts val="0"/>
              </a:spcBef>
              <a:buClr>
                <a:srgbClr val="888888"/>
              </a:buClr>
              <a:buNone/>
              <a:defRPr/>
            </a:lvl7pPr>
            <a:lvl8pPr marL="3200400" indent="0" rtl="0">
              <a:spcBef>
                <a:spcPts val="0"/>
              </a:spcBef>
              <a:buClr>
                <a:srgbClr val="888888"/>
              </a:buClr>
              <a:buNone/>
              <a:defRPr/>
            </a:lvl8pPr>
            <a:lvl9pPr marL="3657600" indent="0" rtl="0">
              <a:spcBef>
                <a:spcPts val="0"/>
              </a:spcBef>
              <a:buClr>
                <a:srgbClr val="888888"/>
              </a:buClr>
              <a:buNone/>
              <a:defRPr/>
            </a:lvl9pPr>
          </a:lstStyle>
          <a:p>
            <a:endParaRPr/>
          </a:p>
        </p:txBody>
      </p:sp>
      <p:sp>
        <p:nvSpPr>
          <p:cNvPr id="33" name="Shape 33"/>
          <p:cNvSpPr txBox="1">
            <a:spLocks noGrp="1"/>
          </p:cNvSpPr>
          <p:nvPr>
            <p:ph type="dt" idx="10"/>
          </p:nvPr>
        </p:nvSpPr>
        <p:spPr>
          <a:xfrm>
            <a:off x="4652432" y="9785393"/>
            <a:ext cx="1763182" cy="5693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4" name="Shape 34"/>
          <p:cNvSpPr txBox="1">
            <a:spLocks noGrp="1"/>
          </p:cNvSpPr>
          <p:nvPr>
            <p:ph type="ftr" idx="11"/>
          </p:nvPr>
        </p:nvSpPr>
        <p:spPr>
          <a:xfrm>
            <a:off x="218544" y="9785393"/>
            <a:ext cx="4000500" cy="5693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5" name="Shape 35"/>
          <p:cNvSpPr txBox="1">
            <a:spLocks noGrp="1"/>
          </p:cNvSpPr>
          <p:nvPr>
            <p:ph type="sldNum" idx="12"/>
          </p:nvPr>
        </p:nvSpPr>
        <p:spPr>
          <a:xfrm>
            <a:off x="6526742" y="9785393"/>
            <a:ext cx="818621" cy="5693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Deux contenus">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3914" y="167739"/>
            <a:ext cx="6646048" cy="2084660"/>
          </a:xfrm>
          <a:prstGeom prst="rect">
            <a:avLst/>
          </a:prstGeom>
          <a:noFill/>
          <a:ln>
            <a:noFill/>
          </a:ln>
        </p:spPr>
        <p:txBody>
          <a:bodyPr lIns="91425" tIns="91425" rIns="91425" bIns="91425" anchor="b" anchorCtr="0"/>
          <a:lstStyle>
            <a:lvl1pPr algn="ctr" rtl="0">
              <a:spcBef>
                <a:spcPts val="0"/>
              </a:spcBef>
              <a:buClr>
                <a:schemeClr val="accent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8" name="Shape 38"/>
          <p:cNvSpPr txBox="1">
            <a:spLocks noGrp="1"/>
          </p:cNvSpPr>
          <p:nvPr>
            <p:ph type="body" idx="1"/>
          </p:nvPr>
        </p:nvSpPr>
        <p:spPr>
          <a:xfrm>
            <a:off x="453914" y="2495127"/>
            <a:ext cx="3173729" cy="6772486"/>
          </a:xfrm>
          <a:prstGeom prst="rect">
            <a:avLst/>
          </a:prstGeom>
          <a:noFill/>
          <a:ln>
            <a:noFill/>
          </a:ln>
        </p:spPr>
        <p:txBody>
          <a:bodyPr lIns="91425" tIns="91425" rIns="91425" bIns="91425" anchor="t" anchorCtr="0"/>
          <a:lstStyle>
            <a:lvl1pPr rtl="0">
              <a:spcBef>
                <a:spcPts val="160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body" idx="2"/>
          </p:nvPr>
        </p:nvSpPr>
        <p:spPr>
          <a:xfrm>
            <a:off x="3926232" y="2495127"/>
            <a:ext cx="3173729" cy="6772486"/>
          </a:xfrm>
          <a:prstGeom prst="rect">
            <a:avLst/>
          </a:prstGeom>
          <a:noFill/>
          <a:ln>
            <a:noFill/>
          </a:ln>
        </p:spPr>
        <p:txBody>
          <a:bodyPr lIns="91425" tIns="91425" rIns="91425" bIns="91425" anchor="t" anchorCtr="0"/>
          <a:lstStyle>
            <a:lvl1pPr rtl="0">
              <a:spcBef>
                <a:spcPts val="160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0" name="Shape 40"/>
          <p:cNvSpPr txBox="1">
            <a:spLocks noGrp="1"/>
          </p:cNvSpPr>
          <p:nvPr>
            <p:ph type="dt" idx="10"/>
          </p:nvPr>
        </p:nvSpPr>
        <p:spPr>
          <a:xfrm>
            <a:off x="4652432" y="9785393"/>
            <a:ext cx="1763182" cy="5693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1" name="Shape 41"/>
          <p:cNvSpPr txBox="1">
            <a:spLocks noGrp="1"/>
          </p:cNvSpPr>
          <p:nvPr>
            <p:ph type="ftr" idx="11"/>
          </p:nvPr>
        </p:nvSpPr>
        <p:spPr>
          <a:xfrm>
            <a:off x="218544" y="9785393"/>
            <a:ext cx="4000500" cy="5693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2" name="Shape 42"/>
          <p:cNvSpPr txBox="1">
            <a:spLocks noGrp="1"/>
          </p:cNvSpPr>
          <p:nvPr>
            <p:ph type="sldNum" idx="12"/>
          </p:nvPr>
        </p:nvSpPr>
        <p:spPr>
          <a:xfrm>
            <a:off x="6526742" y="9785393"/>
            <a:ext cx="818621" cy="5693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aison">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3914" y="167739"/>
            <a:ext cx="6646048" cy="208466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1"/>
          </p:nvPr>
        </p:nvSpPr>
        <p:spPr>
          <a:xfrm>
            <a:off x="453914" y="2265953"/>
            <a:ext cx="3173729" cy="1170828"/>
          </a:xfrm>
          <a:prstGeom prst="rect">
            <a:avLst/>
          </a:prstGeom>
          <a:noFill/>
          <a:ln>
            <a:noFill/>
          </a:ln>
        </p:spPr>
        <p:txBody>
          <a:bodyPr lIns="91425" tIns="91425" rIns="91425" bIns="91425" anchor="b" anchorCtr="0"/>
          <a:lstStyle>
            <a:lvl1pPr marL="0" indent="0" algn="ctr" rtl="0">
              <a:spcBef>
                <a:spcPts val="0"/>
              </a:spcBef>
              <a:buClr>
                <a:srgbClr val="6DB7D7"/>
              </a:buClr>
              <a:buNone/>
              <a:defRPr/>
            </a:lvl1pPr>
            <a:lvl2pPr marL="457200" indent="0" rtl="0">
              <a:spcBef>
                <a:spcPts val="0"/>
              </a:spcBef>
              <a:buNone/>
              <a:defRPr/>
            </a:lvl2pPr>
            <a:lvl3pPr marL="914400" indent="0" rtl="0">
              <a:spcBef>
                <a:spcPts val="0"/>
              </a:spcBef>
              <a:buNone/>
              <a:defRPr/>
            </a:lvl3pPr>
            <a:lvl4pPr marL="1371600" indent="0" rtl="0">
              <a:spcBef>
                <a:spcPts val="0"/>
              </a:spcBef>
              <a:buNone/>
              <a:defRPr/>
            </a:lvl4pPr>
            <a:lvl5pPr marL="1828800" indent="0" rtl="0">
              <a:spcBef>
                <a:spcPts val="0"/>
              </a:spcBef>
              <a:buNone/>
              <a:defRPr/>
            </a:lvl5pPr>
            <a:lvl6pPr marL="2286000" indent="0" rtl="0">
              <a:spcBef>
                <a:spcPts val="0"/>
              </a:spcBef>
              <a:buNone/>
              <a:defRPr/>
            </a:lvl6pPr>
            <a:lvl7pPr marL="2743200" indent="0" rtl="0">
              <a:spcBef>
                <a:spcPts val="0"/>
              </a:spcBef>
              <a:buNone/>
              <a:defRPr/>
            </a:lvl7pPr>
            <a:lvl8pPr marL="3200400" indent="0" rtl="0">
              <a:spcBef>
                <a:spcPts val="0"/>
              </a:spcBef>
              <a:buNone/>
              <a:defRPr/>
            </a:lvl8pPr>
            <a:lvl9pPr marL="3657600" indent="0" rtl="0">
              <a:spcBef>
                <a:spcPts val="0"/>
              </a:spcBef>
              <a:buNone/>
              <a:defRPr/>
            </a:lvl9pPr>
          </a:lstStyle>
          <a:p>
            <a:endParaRPr/>
          </a:p>
        </p:txBody>
      </p:sp>
      <p:sp>
        <p:nvSpPr>
          <p:cNvPr id="46" name="Shape 46"/>
          <p:cNvSpPr txBox="1">
            <a:spLocks noGrp="1"/>
          </p:cNvSpPr>
          <p:nvPr>
            <p:ph type="body" idx="2"/>
          </p:nvPr>
        </p:nvSpPr>
        <p:spPr>
          <a:xfrm>
            <a:off x="453914" y="3660228"/>
            <a:ext cx="3173729" cy="5607385"/>
          </a:xfrm>
          <a:prstGeom prst="rect">
            <a:avLst/>
          </a:prstGeom>
          <a:noFill/>
          <a:ln>
            <a:noFill/>
          </a:ln>
        </p:spPr>
        <p:txBody>
          <a:bodyPr lIns="91425" tIns="91425" rIns="91425" bIns="91425" anchor="t" anchorCtr="0"/>
          <a:lstStyle>
            <a:lvl1pPr rtl="0">
              <a:spcBef>
                <a:spcPts val="160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txBox="1">
            <a:spLocks noGrp="1"/>
          </p:cNvSpPr>
          <p:nvPr>
            <p:ph type="body" idx="3"/>
          </p:nvPr>
        </p:nvSpPr>
        <p:spPr>
          <a:xfrm>
            <a:off x="3926230" y="2265953"/>
            <a:ext cx="3173729" cy="1170828"/>
          </a:xfrm>
          <a:prstGeom prst="rect">
            <a:avLst/>
          </a:prstGeom>
          <a:noFill/>
          <a:ln>
            <a:noFill/>
          </a:ln>
        </p:spPr>
        <p:txBody>
          <a:bodyPr lIns="91425" tIns="91425" rIns="91425" bIns="91425" anchor="b" anchorCtr="0"/>
          <a:lstStyle>
            <a:lvl1pPr marL="0" indent="0" algn="ctr" rtl="0">
              <a:spcBef>
                <a:spcPts val="0"/>
              </a:spcBef>
              <a:buClr>
                <a:srgbClr val="6DB7D7"/>
              </a:buClr>
              <a:buNone/>
              <a:defRPr/>
            </a:lvl1pPr>
            <a:lvl2pPr marL="457200" indent="0" rtl="0">
              <a:spcBef>
                <a:spcPts val="0"/>
              </a:spcBef>
              <a:buNone/>
              <a:defRPr/>
            </a:lvl2pPr>
            <a:lvl3pPr marL="914400" indent="0" rtl="0">
              <a:spcBef>
                <a:spcPts val="0"/>
              </a:spcBef>
              <a:buNone/>
              <a:defRPr/>
            </a:lvl3pPr>
            <a:lvl4pPr marL="1371600" indent="0" rtl="0">
              <a:spcBef>
                <a:spcPts val="0"/>
              </a:spcBef>
              <a:buNone/>
              <a:defRPr/>
            </a:lvl4pPr>
            <a:lvl5pPr marL="1828800" indent="0" rtl="0">
              <a:spcBef>
                <a:spcPts val="0"/>
              </a:spcBef>
              <a:buNone/>
              <a:defRPr/>
            </a:lvl5pPr>
            <a:lvl6pPr marL="2286000" indent="0" rtl="0">
              <a:spcBef>
                <a:spcPts val="0"/>
              </a:spcBef>
              <a:buNone/>
              <a:defRPr/>
            </a:lvl6pPr>
            <a:lvl7pPr marL="2743200" indent="0" rtl="0">
              <a:spcBef>
                <a:spcPts val="0"/>
              </a:spcBef>
              <a:buNone/>
              <a:defRPr/>
            </a:lvl7pPr>
            <a:lvl8pPr marL="3200400" indent="0" rtl="0">
              <a:spcBef>
                <a:spcPts val="0"/>
              </a:spcBef>
              <a:buNone/>
              <a:defRPr/>
            </a:lvl8pPr>
            <a:lvl9pPr marL="3657600" indent="0" rtl="0">
              <a:spcBef>
                <a:spcPts val="0"/>
              </a:spcBef>
              <a:buNone/>
              <a:defRPr/>
            </a:lvl9pPr>
          </a:lstStyle>
          <a:p>
            <a:endParaRPr/>
          </a:p>
        </p:txBody>
      </p:sp>
      <p:sp>
        <p:nvSpPr>
          <p:cNvPr id="48" name="Shape 48"/>
          <p:cNvSpPr txBox="1">
            <a:spLocks noGrp="1"/>
          </p:cNvSpPr>
          <p:nvPr>
            <p:ph type="body" idx="4"/>
          </p:nvPr>
        </p:nvSpPr>
        <p:spPr>
          <a:xfrm>
            <a:off x="3926230" y="3660228"/>
            <a:ext cx="3173729" cy="5607385"/>
          </a:xfrm>
          <a:prstGeom prst="rect">
            <a:avLst/>
          </a:prstGeom>
          <a:noFill/>
          <a:ln>
            <a:noFill/>
          </a:ln>
        </p:spPr>
        <p:txBody>
          <a:bodyPr lIns="91425" tIns="91425" rIns="91425" bIns="91425" anchor="t" anchorCtr="0"/>
          <a:lstStyle>
            <a:lvl1pPr rtl="0">
              <a:spcBef>
                <a:spcPts val="160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9" name="Shape 49"/>
          <p:cNvSpPr txBox="1">
            <a:spLocks noGrp="1"/>
          </p:cNvSpPr>
          <p:nvPr>
            <p:ph type="dt" idx="10"/>
          </p:nvPr>
        </p:nvSpPr>
        <p:spPr>
          <a:xfrm>
            <a:off x="4652432" y="9785393"/>
            <a:ext cx="1763182" cy="5693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0" name="Shape 50"/>
          <p:cNvSpPr txBox="1">
            <a:spLocks noGrp="1"/>
          </p:cNvSpPr>
          <p:nvPr>
            <p:ph type="ftr" idx="11"/>
          </p:nvPr>
        </p:nvSpPr>
        <p:spPr>
          <a:xfrm>
            <a:off x="218544" y="9785393"/>
            <a:ext cx="4000500" cy="5693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sldNum" idx="12"/>
          </p:nvPr>
        </p:nvSpPr>
        <p:spPr>
          <a:xfrm>
            <a:off x="6526742" y="9785393"/>
            <a:ext cx="818621" cy="5693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3914" y="167739"/>
            <a:ext cx="6646048" cy="2084660"/>
          </a:xfrm>
          <a:prstGeom prst="rect">
            <a:avLst/>
          </a:prstGeom>
          <a:noFill/>
          <a:ln>
            <a:noFill/>
          </a:ln>
        </p:spPr>
        <p:txBody>
          <a:bodyPr lIns="91425" tIns="91425" rIns="91425" bIns="91425" anchor="b" anchorCtr="0"/>
          <a:lstStyle>
            <a:lvl1pPr algn="ctr" rtl="0">
              <a:spcBef>
                <a:spcPts val="0"/>
              </a:spcBef>
              <a:buClr>
                <a:schemeClr val="accent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4" name="Shape 54"/>
          <p:cNvSpPr txBox="1">
            <a:spLocks noGrp="1"/>
          </p:cNvSpPr>
          <p:nvPr>
            <p:ph type="dt" idx="10"/>
          </p:nvPr>
        </p:nvSpPr>
        <p:spPr>
          <a:xfrm>
            <a:off x="4652432" y="9785393"/>
            <a:ext cx="1763182" cy="5693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5" name="Shape 55"/>
          <p:cNvSpPr txBox="1">
            <a:spLocks noGrp="1"/>
          </p:cNvSpPr>
          <p:nvPr>
            <p:ph type="ftr" idx="11"/>
          </p:nvPr>
        </p:nvSpPr>
        <p:spPr>
          <a:xfrm>
            <a:off x="218544" y="9785393"/>
            <a:ext cx="4000500" cy="5693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sldNum" idx="12"/>
          </p:nvPr>
        </p:nvSpPr>
        <p:spPr>
          <a:xfrm>
            <a:off x="6526742" y="9785393"/>
            <a:ext cx="818621" cy="5693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Vide">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4652432" y="9785393"/>
            <a:ext cx="1763182" cy="5693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9" name="Shape 59"/>
          <p:cNvSpPr txBox="1">
            <a:spLocks noGrp="1"/>
          </p:cNvSpPr>
          <p:nvPr>
            <p:ph type="ftr" idx="11"/>
          </p:nvPr>
        </p:nvSpPr>
        <p:spPr>
          <a:xfrm>
            <a:off x="218544" y="9785393"/>
            <a:ext cx="4000500" cy="5693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0" name="Shape 60"/>
          <p:cNvSpPr txBox="1">
            <a:spLocks noGrp="1"/>
          </p:cNvSpPr>
          <p:nvPr>
            <p:ph type="sldNum" idx="12"/>
          </p:nvPr>
        </p:nvSpPr>
        <p:spPr>
          <a:xfrm>
            <a:off x="6526742" y="9785393"/>
            <a:ext cx="818621" cy="5693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u avec légende">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40795" y="954066"/>
            <a:ext cx="3173729" cy="1811936"/>
          </a:xfrm>
          <a:prstGeom prst="rect">
            <a:avLst/>
          </a:prstGeom>
          <a:noFill/>
          <a:ln>
            <a:noFill/>
          </a:ln>
        </p:spPr>
        <p:txBody>
          <a:bodyPr lIns="91425" tIns="91425" rIns="91425" bIns="91425" anchor="b" anchorCtr="0"/>
          <a:lstStyle>
            <a:lvl1pPr algn="ct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3" name="Shape 63"/>
          <p:cNvSpPr txBox="1">
            <a:spLocks noGrp="1"/>
          </p:cNvSpPr>
          <p:nvPr>
            <p:ph type="body" idx="1"/>
          </p:nvPr>
        </p:nvSpPr>
        <p:spPr>
          <a:xfrm>
            <a:off x="3919417" y="574275"/>
            <a:ext cx="3173729" cy="8693337"/>
          </a:xfrm>
          <a:prstGeom prst="rect">
            <a:avLst/>
          </a:prstGeom>
          <a:noFill/>
          <a:ln>
            <a:noFill/>
          </a:ln>
        </p:spPr>
        <p:txBody>
          <a:bodyPr lIns="91425" tIns="91425" rIns="91425" bIns="91425" anchor="t" anchorCtr="0"/>
          <a:lstStyle>
            <a:lvl1pPr rtl="0">
              <a:spcBef>
                <a:spcPts val="200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txBox="1">
            <a:spLocks noGrp="1"/>
          </p:cNvSpPr>
          <p:nvPr>
            <p:ph type="body" idx="2"/>
          </p:nvPr>
        </p:nvSpPr>
        <p:spPr>
          <a:xfrm>
            <a:off x="440795" y="2787731"/>
            <a:ext cx="3173729" cy="5800681"/>
          </a:xfrm>
          <a:prstGeom prst="rect">
            <a:avLst/>
          </a:prstGeom>
          <a:noFill/>
          <a:ln>
            <a:noFill/>
          </a:ln>
        </p:spPr>
        <p:txBody>
          <a:bodyPr lIns="91425" tIns="91425" rIns="91425" bIns="91425" anchor="t" anchorCtr="0"/>
          <a:lstStyle>
            <a:lvl1pPr marL="0" indent="0" algn="ctr" rtl="0">
              <a:spcBef>
                <a:spcPts val="600"/>
              </a:spcBef>
              <a:buNone/>
              <a:defRPr/>
            </a:lvl1pPr>
            <a:lvl2pPr marL="457200" indent="0" rtl="0">
              <a:spcBef>
                <a:spcPts val="0"/>
              </a:spcBef>
              <a:buNone/>
              <a:defRPr/>
            </a:lvl2pPr>
            <a:lvl3pPr marL="914400" indent="0" rtl="0">
              <a:spcBef>
                <a:spcPts val="0"/>
              </a:spcBef>
              <a:buNone/>
              <a:defRPr/>
            </a:lvl3pPr>
            <a:lvl4pPr marL="1371600" indent="0" rtl="0">
              <a:spcBef>
                <a:spcPts val="0"/>
              </a:spcBef>
              <a:buNone/>
              <a:defRPr/>
            </a:lvl4pPr>
            <a:lvl5pPr marL="1828800" indent="0" rtl="0">
              <a:spcBef>
                <a:spcPts val="0"/>
              </a:spcBef>
              <a:buNone/>
              <a:defRPr/>
            </a:lvl5pPr>
            <a:lvl6pPr marL="2286000" indent="0" rtl="0">
              <a:spcBef>
                <a:spcPts val="0"/>
              </a:spcBef>
              <a:buNone/>
              <a:defRPr/>
            </a:lvl6pPr>
            <a:lvl7pPr marL="2743200" indent="0" rtl="0">
              <a:spcBef>
                <a:spcPts val="0"/>
              </a:spcBef>
              <a:buNone/>
              <a:defRPr/>
            </a:lvl7pPr>
            <a:lvl8pPr marL="3200400" indent="0" rtl="0">
              <a:spcBef>
                <a:spcPts val="0"/>
              </a:spcBef>
              <a:buNone/>
              <a:defRPr/>
            </a:lvl8pPr>
            <a:lvl9pPr marL="3657600" indent="0" rtl="0">
              <a:spcBef>
                <a:spcPts val="0"/>
              </a:spcBef>
              <a:buNone/>
              <a:defRPr/>
            </a:lvl9pPr>
          </a:lstStyle>
          <a:p>
            <a:endParaRPr/>
          </a:p>
        </p:txBody>
      </p:sp>
      <p:sp>
        <p:nvSpPr>
          <p:cNvPr id="65" name="Shape 65"/>
          <p:cNvSpPr txBox="1">
            <a:spLocks noGrp="1"/>
          </p:cNvSpPr>
          <p:nvPr>
            <p:ph type="dt" idx="10"/>
          </p:nvPr>
        </p:nvSpPr>
        <p:spPr>
          <a:xfrm>
            <a:off x="4652432" y="9785393"/>
            <a:ext cx="1763182" cy="5693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6" name="Shape 66"/>
          <p:cNvSpPr txBox="1">
            <a:spLocks noGrp="1"/>
          </p:cNvSpPr>
          <p:nvPr>
            <p:ph type="ftr" idx="11"/>
          </p:nvPr>
        </p:nvSpPr>
        <p:spPr>
          <a:xfrm>
            <a:off x="218544" y="9785393"/>
            <a:ext cx="4000500" cy="5693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7" name="Shape 67"/>
          <p:cNvSpPr txBox="1">
            <a:spLocks noGrp="1"/>
          </p:cNvSpPr>
          <p:nvPr>
            <p:ph type="sldNum" idx="12"/>
          </p:nvPr>
        </p:nvSpPr>
        <p:spPr>
          <a:xfrm>
            <a:off x="6526742" y="9785393"/>
            <a:ext cx="818621" cy="5693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alphaModFix/>
          </a:blip>
          <a:stretch>
            <a:fillRect/>
          </a:stretch>
        </a:blip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3914" y="167739"/>
            <a:ext cx="6646048" cy="2084660"/>
          </a:xfrm>
          <a:prstGeom prst="rect">
            <a:avLst/>
          </a:prstGeom>
          <a:noFill/>
          <a:ln>
            <a:noFill/>
          </a:ln>
        </p:spPr>
        <p:txBody>
          <a:bodyPr lIns="91425" tIns="91425" rIns="91425" bIns="91425" anchor="b" anchorCtr="0"/>
          <a:lstStyle>
            <a:lvl1pPr marL="0" marR="0" indent="0" algn="ctr" rtl="0">
              <a:spcBef>
                <a:spcPts val="0"/>
              </a:spcBef>
              <a:buClr>
                <a:schemeClr val="accent1"/>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453914" y="2495127"/>
            <a:ext cx="6646048" cy="6772486"/>
          </a:xfrm>
          <a:prstGeom prst="rect">
            <a:avLst/>
          </a:prstGeom>
          <a:noFill/>
          <a:ln>
            <a:noFill/>
          </a:ln>
        </p:spPr>
        <p:txBody>
          <a:bodyPr lIns="91425" tIns="91425" rIns="91425" bIns="91425" anchor="t" anchorCtr="0"/>
          <a:lstStyle>
            <a:lvl1pPr marL="349250" marR="0" indent="-181610" algn="l" rtl="0">
              <a:spcBef>
                <a:spcPts val="2000"/>
              </a:spcBef>
              <a:buClr>
                <a:srgbClr val="6DB7D7"/>
              </a:buClr>
              <a:buFont typeface="Noto Symbol"/>
              <a:buChar char="●"/>
              <a:defRPr/>
            </a:lvl1pPr>
            <a:lvl2pPr marL="685800" marR="0" indent="-189230" algn="l" rtl="0">
              <a:spcBef>
                <a:spcPts val="600"/>
              </a:spcBef>
              <a:buClr>
                <a:srgbClr val="205C77"/>
              </a:buClr>
              <a:buFont typeface="Noto Symbol"/>
              <a:buChar char="●"/>
              <a:defRPr/>
            </a:lvl2pPr>
            <a:lvl3pPr marL="968375" marR="0" indent="-142875" algn="l" rtl="0">
              <a:spcBef>
                <a:spcPts val="600"/>
              </a:spcBef>
              <a:buClr>
                <a:srgbClr val="6DB7D7"/>
              </a:buClr>
              <a:buFont typeface="Noto Symbol"/>
              <a:buChar char="●"/>
              <a:defRPr/>
            </a:lvl3pPr>
            <a:lvl4pPr marL="1263650" marR="0" indent="-172719" algn="l" rtl="0">
              <a:spcBef>
                <a:spcPts val="600"/>
              </a:spcBef>
              <a:buClr>
                <a:srgbClr val="205C77"/>
              </a:buClr>
              <a:buFont typeface="Noto Symbol"/>
              <a:buChar char="●"/>
              <a:defRPr/>
            </a:lvl4pPr>
            <a:lvl5pPr marL="1546225" marR="0" indent="-163194" algn="l" rtl="0">
              <a:spcBef>
                <a:spcPts val="600"/>
              </a:spcBef>
              <a:buClr>
                <a:srgbClr val="6DB7D7"/>
              </a:buClr>
              <a:buFont typeface="Noto Symbol"/>
              <a:buChar char="●"/>
              <a:defRPr/>
            </a:lvl5pPr>
            <a:lvl6pPr marL="1828800" marR="0" indent="-166370" algn="l" rtl="0">
              <a:spcBef>
                <a:spcPts val="360"/>
              </a:spcBef>
              <a:buClr>
                <a:schemeClr val="accent2"/>
              </a:buClr>
              <a:buFont typeface="Noto Symbol"/>
              <a:buChar char="●"/>
              <a:defRPr/>
            </a:lvl6pPr>
            <a:lvl7pPr marL="2117725" marR="0" indent="-163195" algn="l" rtl="0">
              <a:spcBef>
                <a:spcPts val="360"/>
              </a:spcBef>
              <a:buClr>
                <a:srgbClr val="6DB7D7"/>
              </a:buClr>
              <a:buFont typeface="Noto Symbol"/>
              <a:buChar char="●"/>
              <a:defRPr/>
            </a:lvl7pPr>
            <a:lvl8pPr marL="2398713" marR="0" indent="-164783" algn="l" rtl="0">
              <a:spcBef>
                <a:spcPts val="360"/>
              </a:spcBef>
              <a:buClr>
                <a:schemeClr val="accent2"/>
              </a:buClr>
              <a:buFont typeface="Noto Symbol"/>
              <a:buChar char="●"/>
              <a:defRPr/>
            </a:lvl8pPr>
            <a:lvl9pPr marL="2689225" marR="0" indent="-163195" algn="l" rtl="0">
              <a:spcBef>
                <a:spcPts val="360"/>
              </a:spcBef>
              <a:buClr>
                <a:srgbClr val="6DB7D7"/>
              </a:buClr>
              <a:buFont typeface="Noto Symbol"/>
              <a:buChar char="●"/>
              <a:defRPr/>
            </a:lvl9pPr>
          </a:lstStyle>
          <a:p>
            <a:endParaRPr/>
          </a:p>
        </p:txBody>
      </p:sp>
      <p:sp>
        <p:nvSpPr>
          <p:cNvPr id="7" name="Shape 7"/>
          <p:cNvSpPr txBox="1">
            <a:spLocks noGrp="1"/>
          </p:cNvSpPr>
          <p:nvPr>
            <p:ph type="dt" idx="10"/>
          </p:nvPr>
        </p:nvSpPr>
        <p:spPr>
          <a:xfrm>
            <a:off x="4652432" y="9785393"/>
            <a:ext cx="1763182" cy="5693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 name="Shape 8"/>
          <p:cNvSpPr txBox="1">
            <a:spLocks noGrp="1"/>
          </p:cNvSpPr>
          <p:nvPr>
            <p:ph type="ftr" idx="11"/>
          </p:nvPr>
        </p:nvSpPr>
        <p:spPr>
          <a:xfrm>
            <a:off x="218544" y="9785393"/>
            <a:ext cx="4000500" cy="5693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 name="Shape 9"/>
          <p:cNvSpPr txBox="1">
            <a:spLocks noGrp="1"/>
          </p:cNvSpPr>
          <p:nvPr>
            <p:ph type="sldNum" idx="12"/>
          </p:nvPr>
        </p:nvSpPr>
        <p:spPr>
          <a:xfrm>
            <a:off x="6526742" y="9785393"/>
            <a:ext cx="818621" cy="5693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30" name="Rectangle 29"/>
          <p:cNvSpPr/>
          <p:nvPr/>
        </p:nvSpPr>
        <p:spPr>
          <a:xfrm>
            <a:off x="0" y="888690"/>
            <a:ext cx="7562850" cy="1234114"/>
          </a:xfrm>
          <a:prstGeom prst="rect">
            <a:avLst/>
          </a:prstGeom>
          <a:solidFill>
            <a:schemeClr val="bg1"/>
          </a:solidFill>
          <a:ln w="3175" cmpd="sng">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2" name="Image 1" descr="Fotolia_57254857_XS.jpg"/>
          <p:cNvPicPr>
            <a:picLocks noChangeAspect="1"/>
          </p:cNvPicPr>
          <p:nvPr/>
        </p:nvPicPr>
        <p:blipFill rotWithShape="1">
          <a:blip r:embed="rId3">
            <a:extLst>
              <a:ext uri="{28A0092B-C50C-407E-A947-70E740481C1C}">
                <a14:useLocalDpi xmlns:a14="http://schemas.microsoft.com/office/drawing/2010/main" val="0"/>
              </a:ext>
            </a:extLst>
          </a:blip>
          <a:srcRect l="42714" b="5760"/>
          <a:stretch/>
        </p:blipFill>
        <p:spPr>
          <a:xfrm>
            <a:off x="2911414" y="161294"/>
            <a:ext cx="1324943" cy="1454791"/>
          </a:xfrm>
          <a:prstGeom prst="ellipse">
            <a:avLst/>
          </a:prstGeom>
          <a:ln w="12700" cmpd="sng">
            <a:solidFill>
              <a:srgbClr val="5FA1B1"/>
            </a:solidFill>
          </a:ln>
        </p:spPr>
      </p:pic>
      <p:sp>
        <p:nvSpPr>
          <p:cNvPr id="3" name="ZoneTexte 2"/>
          <p:cNvSpPr txBox="1"/>
          <p:nvPr/>
        </p:nvSpPr>
        <p:spPr>
          <a:xfrm>
            <a:off x="4697020" y="3030225"/>
            <a:ext cx="2732479" cy="1123384"/>
          </a:xfrm>
          <a:prstGeom prst="rect">
            <a:avLst/>
          </a:prstGeom>
          <a:noFill/>
        </p:spPr>
        <p:txBody>
          <a:bodyPr wrap="square" rtlCol="0">
            <a:spAutoFit/>
          </a:bodyPr>
          <a:lstStyle/>
          <a:p>
            <a:pPr>
              <a:spcAft>
                <a:spcPts val="600"/>
              </a:spcAft>
            </a:pPr>
            <a:r>
              <a:rPr lang="fr-FR" sz="1000" dirty="0">
                <a:solidFill>
                  <a:srgbClr val="5FA1B1"/>
                </a:solidFill>
              </a:rPr>
              <a:t>MOB</a:t>
            </a:r>
            <a:r>
              <a:rPr lang="fr-FR" sz="1000" dirty="0"/>
              <a:t> : </a:t>
            </a:r>
            <a:r>
              <a:rPr lang="fr-FR" sz="1000" dirty="0">
                <a:solidFill>
                  <a:schemeClr val="tx1">
                    <a:lumMod val="50000"/>
                    <a:lumOff val="50000"/>
                  </a:schemeClr>
                </a:solidFill>
              </a:rPr>
              <a:t>123 456 789</a:t>
            </a:r>
          </a:p>
          <a:p>
            <a:pPr>
              <a:spcAft>
                <a:spcPts val="600"/>
              </a:spcAft>
            </a:pPr>
            <a:r>
              <a:rPr lang="fr-FR" sz="1000" dirty="0">
                <a:solidFill>
                  <a:srgbClr val="5FA1B1"/>
                </a:solidFill>
              </a:rPr>
              <a:t>EMAIL</a:t>
            </a:r>
            <a:r>
              <a:rPr lang="fr-FR" sz="1000" dirty="0"/>
              <a:t> : </a:t>
            </a:r>
            <a:r>
              <a:rPr lang="fr-FR" sz="1000" dirty="0">
                <a:solidFill>
                  <a:schemeClr val="tx1">
                    <a:lumMod val="50000"/>
                    <a:lumOff val="50000"/>
                  </a:schemeClr>
                </a:solidFill>
              </a:rPr>
              <a:t>MAIL@MONEMAIL.COM</a:t>
            </a:r>
            <a:endParaRPr lang="fr-FR" sz="1000" dirty="0"/>
          </a:p>
          <a:p>
            <a:pPr>
              <a:spcAft>
                <a:spcPts val="600"/>
              </a:spcAft>
            </a:pPr>
            <a:r>
              <a:rPr lang="fr-FR" sz="1000" dirty="0">
                <a:solidFill>
                  <a:srgbClr val="5FA1B1"/>
                </a:solidFill>
              </a:rPr>
              <a:t>SITEWEB</a:t>
            </a:r>
            <a:r>
              <a:rPr lang="fr-FR" sz="1000" dirty="0"/>
              <a:t> : </a:t>
            </a:r>
            <a:r>
              <a:rPr lang="fr-FR" sz="1000" dirty="0">
                <a:solidFill>
                  <a:schemeClr val="tx1">
                    <a:lumMod val="50000"/>
                    <a:lumOff val="50000"/>
                  </a:schemeClr>
                </a:solidFill>
              </a:rPr>
              <a:t>HTTP://WWW.SITE.COM</a:t>
            </a:r>
            <a:endParaRPr lang="fr-FR" sz="1000" dirty="0"/>
          </a:p>
          <a:p>
            <a:pPr>
              <a:spcAft>
                <a:spcPts val="600"/>
              </a:spcAft>
            </a:pPr>
            <a:r>
              <a:rPr lang="fr-FR" sz="1000" dirty="0">
                <a:solidFill>
                  <a:srgbClr val="5FA1B1"/>
                </a:solidFill>
              </a:rPr>
              <a:t>ADRESSE</a:t>
            </a:r>
            <a:r>
              <a:rPr lang="fr-FR" sz="1000" dirty="0"/>
              <a:t>: </a:t>
            </a:r>
            <a:r>
              <a:rPr lang="de-DE" sz="1000" dirty="0">
                <a:solidFill>
                  <a:schemeClr val="tx1">
                    <a:lumMod val="50000"/>
                    <a:lumOff val="50000"/>
                  </a:schemeClr>
                </a:solidFill>
              </a:rPr>
              <a:t>HAUPTSTRASSE 15,  28000 BREMEN</a:t>
            </a:r>
            <a:endParaRPr lang="fr-FR" sz="1000" dirty="0">
              <a:solidFill>
                <a:schemeClr val="tx1">
                  <a:lumMod val="50000"/>
                  <a:lumOff val="50000"/>
                </a:schemeClr>
              </a:solidFill>
            </a:endParaRPr>
          </a:p>
        </p:txBody>
      </p:sp>
      <p:sp>
        <p:nvSpPr>
          <p:cNvPr id="4" name="ZoneTexte 3"/>
          <p:cNvSpPr txBox="1"/>
          <p:nvPr/>
        </p:nvSpPr>
        <p:spPr>
          <a:xfrm>
            <a:off x="117727" y="126322"/>
            <a:ext cx="2463449" cy="769441"/>
          </a:xfrm>
          <a:prstGeom prst="rect">
            <a:avLst/>
          </a:prstGeom>
          <a:noFill/>
        </p:spPr>
        <p:txBody>
          <a:bodyPr wrap="square" rtlCol="0">
            <a:spAutoFit/>
          </a:bodyPr>
          <a:lstStyle/>
          <a:p>
            <a:pPr algn="r"/>
            <a:r>
              <a:rPr lang="fr-FR" sz="2000" b="1" dirty="0">
                <a:latin typeface="Arial"/>
                <a:cs typeface="Arial"/>
              </a:rPr>
              <a:t>Christian</a:t>
            </a:r>
          </a:p>
          <a:p>
            <a:pPr algn="r"/>
            <a:r>
              <a:rPr lang="fr-FR" sz="2400" b="1" dirty="0">
                <a:solidFill>
                  <a:srgbClr val="5FA1B1"/>
                </a:solidFill>
                <a:latin typeface="Arial"/>
                <a:cs typeface="Arial"/>
              </a:rPr>
              <a:t>STEIN</a:t>
            </a:r>
          </a:p>
        </p:txBody>
      </p:sp>
      <p:sp>
        <p:nvSpPr>
          <p:cNvPr id="5" name="ZoneTexte 4"/>
          <p:cNvSpPr txBox="1"/>
          <p:nvPr/>
        </p:nvSpPr>
        <p:spPr>
          <a:xfrm>
            <a:off x="190001" y="1069145"/>
            <a:ext cx="2391176" cy="307777"/>
          </a:xfrm>
          <a:prstGeom prst="rect">
            <a:avLst/>
          </a:prstGeom>
          <a:noFill/>
        </p:spPr>
        <p:txBody>
          <a:bodyPr wrap="square" rtlCol="0">
            <a:spAutoFit/>
          </a:bodyPr>
          <a:lstStyle/>
          <a:p>
            <a:pPr algn="r"/>
            <a:r>
              <a:rPr lang="de-DE" dirty="0">
                <a:solidFill>
                  <a:schemeClr val="bg1">
                    <a:lumMod val="50000"/>
                  </a:schemeClr>
                </a:solidFill>
              </a:rPr>
              <a:t>Positionstitel</a:t>
            </a:r>
            <a:endParaRPr lang="fr-FR" dirty="0">
              <a:solidFill>
                <a:schemeClr val="tx1">
                  <a:lumMod val="50000"/>
                  <a:lumOff val="50000"/>
                </a:schemeClr>
              </a:solidFill>
            </a:endParaRPr>
          </a:p>
        </p:txBody>
      </p:sp>
      <p:graphicFrame>
        <p:nvGraphicFramePr>
          <p:cNvPr id="8" name="Tableau 7"/>
          <p:cNvGraphicFramePr>
            <a:graphicFrameLocks noGrp="1"/>
          </p:cNvGraphicFramePr>
          <p:nvPr>
            <p:extLst>
              <p:ext uri="{D42A27DB-BD31-4B8C-83A1-F6EECF244321}">
                <p14:modId xmlns:p14="http://schemas.microsoft.com/office/powerpoint/2010/main" val="491210745"/>
              </p:ext>
            </p:extLst>
          </p:nvPr>
        </p:nvGraphicFramePr>
        <p:xfrm>
          <a:off x="712433" y="2746333"/>
          <a:ext cx="3523924" cy="3489858"/>
        </p:xfrm>
        <a:graphic>
          <a:graphicData uri="http://schemas.openxmlformats.org/drawingml/2006/table">
            <a:tbl>
              <a:tblPr firstRow="1" bandRow="1">
                <a:tableStyleId>{2D5ABB26-0587-4C30-8999-92F81FD0307C}</a:tableStyleId>
              </a:tblPr>
              <a:tblGrid>
                <a:gridCol w="3523924">
                  <a:extLst>
                    <a:ext uri="{9D8B030D-6E8A-4147-A177-3AD203B41FA5}">
                      <a16:colId xmlns:a16="http://schemas.microsoft.com/office/drawing/2014/main" val="20000"/>
                    </a:ext>
                  </a:extLst>
                </a:gridCol>
              </a:tblGrid>
              <a:tr h="322564">
                <a:tc>
                  <a:txBody>
                    <a:bodyPr/>
                    <a:lstStyle/>
                    <a:p>
                      <a:pPr algn="l"/>
                      <a:r>
                        <a:rPr lang="de-DE" sz="1400" b="0" i="0" u="none" strike="noStrike" cap="none" baseline="0" dirty="0">
                          <a:solidFill>
                            <a:srgbClr val="5FA1B1"/>
                          </a:solidFill>
                          <a:latin typeface="+mn-lt"/>
                          <a:ea typeface="+mn-ea"/>
                          <a:cs typeface="+mn-cs"/>
                          <a:sym typeface="Arial"/>
                          <a:rtl val="0"/>
                        </a:rPr>
                        <a:t>BERUFSERFAHRUNG</a:t>
                      </a:r>
                      <a:endParaRPr lang="fr-FR" sz="1400" b="0" i="0" u="none" strike="noStrike" cap="none" baseline="0" dirty="0">
                        <a:solidFill>
                          <a:srgbClr val="5FA1B1"/>
                        </a:solidFill>
                        <a:latin typeface="+mn-lt"/>
                        <a:ea typeface="+mn-ea"/>
                        <a:cs typeface="+mn-cs"/>
                        <a:sym typeface="Arial"/>
                        <a:rtl val="0"/>
                      </a:endParaRPr>
                    </a:p>
                  </a:txBody>
                  <a:tcPr>
                    <a:noFill/>
                  </a:tcPr>
                </a:tc>
                <a:extLst>
                  <a:ext uri="{0D108BD9-81ED-4DB2-BD59-A6C34878D82A}">
                    <a16:rowId xmlns:a16="http://schemas.microsoft.com/office/drawing/2014/main" val="10000"/>
                  </a:ext>
                </a:extLst>
              </a:tr>
              <a:tr h="80640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000" b="0" i="0" u="none" strike="noStrike" kern="1200" cap="none" baseline="0" noProof="0" dirty="0">
                          <a:solidFill>
                            <a:srgbClr val="595959"/>
                          </a:solidFill>
                          <a:effectLst/>
                          <a:latin typeface="+mn-lt"/>
                          <a:ea typeface="+mn-ea"/>
                          <a:cs typeface="+mn-cs"/>
                          <a:sym typeface="Arial"/>
                          <a:rtl val="0"/>
                        </a:rPr>
                        <a:t>FIRMEN | POSITIONSTITEL </a:t>
                      </a:r>
                      <a:r>
                        <a:rPr lang="en-US" sz="1000" b="0" i="0" u="none" strike="noStrike" kern="1200" cap="none" baseline="0" noProof="0" dirty="0">
                          <a:solidFill>
                            <a:srgbClr val="595959"/>
                          </a:solidFill>
                          <a:effectLst/>
                          <a:latin typeface="+mn-lt"/>
                          <a:ea typeface="+mn-ea"/>
                          <a:cs typeface="+mn-cs"/>
                          <a:sym typeface="Arial"/>
                          <a:rtl val="0"/>
                        </a:rPr>
                        <a:t>| </a:t>
                      </a:r>
                      <a:r>
                        <a:rPr lang="en-US" sz="1000" b="0" i="0" u="none" strike="noStrike" kern="1200" cap="none" baseline="0" noProof="0" dirty="0">
                          <a:solidFill>
                            <a:srgbClr val="5FA1B1"/>
                          </a:solidFill>
                          <a:effectLst/>
                          <a:latin typeface="+mn-lt"/>
                          <a:ea typeface="+mn-ea"/>
                          <a:cs typeface="+mn-cs"/>
                          <a:sym typeface="Arial"/>
                          <a:rtl val="0"/>
                        </a:rPr>
                        <a:t>2000 – 2003</a:t>
                      </a:r>
                      <a:endParaRPr lang="fr-FR" sz="1000" b="0" i="0" u="none" strike="noStrike" kern="1200" cap="none" baseline="0" noProof="0" dirty="0">
                        <a:solidFill>
                          <a:srgbClr val="5FA1B1"/>
                        </a:solidFill>
                        <a:effectLst/>
                        <a:latin typeface="+mn-lt"/>
                        <a:ea typeface="+mn-ea"/>
                        <a:cs typeface="+mn-cs"/>
                        <a:sym typeface="Arial"/>
                        <a:rtl val="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rPr>
                        <a:t>Beschreiben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rPr>
                        <a:t>Sie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rPr>
                        <a:t> die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rPr>
                        <a:t>Positionen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rPr>
                        <a:t>, die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rPr>
                        <a:t>Sie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rPr>
                        <a:t> hier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rPr>
                        <a:t>innehatten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rPr>
                        <a:t>Beschreiben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rPr>
                        <a:t>Sie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rPr>
                        <a:t>auch</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rPr>
                        <a:t>Ihre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rPr>
                        <a:t>Aufgaben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rPr>
                        <a:t>und</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rPr>
                        <a:t> die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rPr>
                        <a:t>Anzahl</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rPr>
                        <a:t> der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rPr>
                        <a:t>Personen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rPr>
                        <a:t>, die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rPr>
                        <a:t>Sie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rPr>
                        <a:t>beaufsichtigen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rPr>
                        <a:t>.</a:t>
                      </a:r>
                      <a:b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rPr>
                      </a:br>
                      <a:endPar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endParaRPr>
                    </a:p>
                  </a:txBody>
                  <a:tcPr>
                    <a:noFill/>
                  </a:tcPr>
                </a:tc>
                <a:extLst>
                  <a:ext uri="{0D108BD9-81ED-4DB2-BD59-A6C34878D82A}">
                    <a16:rowId xmlns:a16="http://schemas.microsoft.com/office/drawing/2014/main" val="10001"/>
                  </a:ext>
                </a:extLst>
              </a:tr>
              <a:tr h="80640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a:ln>
                            <a:noFill/>
                          </a:ln>
                          <a:solidFill>
                            <a:srgbClr val="595959"/>
                          </a:solidFill>
                          <a:effectLst/>
                          <a:uLnTx/>
                          <a:uFillTx/>
                          <a:latin typeface="Arial"/>
                          <a:ea typeface="+mn-ea"/>
                          <a:cs typeface="+mn-cs"/>
                          <a:sym typeface="Arial"/>
                          <a:rtl val="0"/>
                        </a:rPr>
                        <a:t>FIRMEN | POSITIONSTITEL </a:t>
                      </a:r>
                      <a:r>
                        <a:rPr kumimoji="0" lang="en-US" sz="1000" b="0" i="0" u="none" strike="noStrike" kern="1200" cap="none" spc="0" normalizeH="0" baseline="0" noProof="0">
                          <a:ln>
                            <a:noFill/>
                          </a:ln>
                          <a:solidFill>
                            <a:srgbClr val="595959"/>
                          </a:solidFill>
                          <a:effectLst/>
                          <a:uLnTx/>
                          <a:uFillTx/>
                          <a:latin typeface="Arial"/>
                          <a:ea typeface="+mn-ea"/>
                          <a:cs typeface="+mn-cs"/>
                          <a:sym typeface="Arial"/>
                          <a:rtl val="0"/>
                        </a:rPr>
                        <a:t>| </a:t>
                      </a:r>
                      <a:r>
                        <a:rPr kumimoji="0" lang="en-US" sz="1000" b="0" i="0" u="none" strike="noStrike" kern="1200" cap="none" spc="0" normalizeH="0" baseline="0" noProof="0">
                          <a:ln>
                            <a:noFill/>
                          </a:ln>
                          <a:solidFill>
                            <a:srgbClr val="5FA1B1"/>
                          </a:solidFill>
                          <a:effectLst/>
                          <a:uLnTx/>
                          <a:uFillTx/>
                          <a:latin typeface="Arial"/>
                          <a:ea typeface="+mn-ea"/>
                          <a:cs typeface="+mn-cs"/>
                          <a:sym typeface="Arial"/>
                          <a:rtl val="0"/>
                        </a:rPr>
                        <a:t>2000 – 2003</a:t>
                      </a:r>
                      <a:endParaRPr kumimoji="0" lang="fr-FR" sz="1000" b="0" i="0" u="none" strike="noStrike" kern="1200" cap="none" spc="0" normalizeH="0" baseline="0" noProof="0">
                        <a:ln>
                          <a:noFill/>
                        </a:ln>
                        <a:solidFill>
                          <a:srgbClr val="5FA1B1"/>
                        </a:solidFill>
                        <a:effectLst/>
                        <a:uLnTx/>
                        <a:uFillTx/>
                        <a:latin typeface="Arial"/>
                        <a:ea typeface="+mn-ea"/>
                        <a:cs typeface="+mn-cs"/>
                        <a:sym typeface="Arial"/>
                        <a:rtl val="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a:ln>
                            <a:noFill/>
                          </a:ln>
                          <a:solidFill>
                            <a:prstClr val="black">
                              <a:lumMod val="50000"/>
                              <a:lumOff val="50000"/>
                            </a:prstClr>
                          </a:solidFill>
                          <a:effectLst/>
                          <a:uLnTx/>
                          <a:uFillTx/>
                          <a:latin typeface="Calibri"/>
                          <a:ea typeface="+mn-ea"/>
                          <a:cs typeface="Calibri"/>
                          <a:sym typeface="Arial"/>
                          <a:rtl val="0"/>
                        </a:rPr>
                        <a:t>Beschreiben Sie die Positionen, die Sie hier innehatten. Beschreiben Sie auch Ihre Aufgaben und die Anzahl der Personen, die Sie beaufsichtigen.</a:t>
                      </a:r>
                      <a:endParaRPr lang="fr-FR" sz="1000" kern="1200" dirty="0">
                        <a:solidFill>
                          <a:schemeClr val="tx1">
                            <a:lumMod val="50000"/>
                            <a:lumOff val="50000"/>
                          </a:schemeClr>
                        </a:solidFill>
                        <a:effectLst/>
                        <a:latin typeface="+mn-lt"/>
                        <a:ea typeface="+mn-ea"/>
                        <a:cs typeface="+mn-cs"/>
                      </a:endParaRPr>
                    </a:p>
                  </a:txBody>
                  <a:tcPr>
                    <a:noFill/>
                  </a:tcPr>
                </a:tc>
                <a:extLst>
                  <a:ext uri="{0D108BD9-81ED-4DB2-BD59-A6C34878D82A}">
                    <a16:rowId xmlns:a16="http://schemas.microsoft.com/office/drawing/2014/main" val="10002"/>
                  </a:ext>
                </a:extLst>
              </a:tr>
              <a:tr h="80640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a:ln>
                            <a:noFill/>
                          </a:ln>
                          <a:solidFill>
                            <a:srgbClr val="595959"/>
                          </a:solidFill>
                          <a:effectLst/>
                          <a:uLnTx/>
                          <a:uFillTx/>
                          <a:latin typeface="Arial"/>
                          <a:ea typeface="+mn-ea"/>
                          <a:cs typeface="+mn-cs"/>
                          <a:sym typeface="Arial"/>
                          <a:rtl val="0"/>
                        </a:rPr>
                        <a:t>FIRMEN | POSITIONSTITEL </a:t>
                      </a:r>
                      <a:r>
                        <a:rPr kumimoji="0" lang="en-US" sz="1000" b="0" i="0" u="none" strike="noStrike" kern="1200" cap="none" spc="0" normalizeH="0" baseline="0" noProof="0">
                          <a:ln>
                            <a:noFill/>
                          </a:ln>
                          <a:solidFill>
                            <a:srgbClr val="595959"/>
                          </a:solidFill>
                          <a:effectLst/>
                          <a:uLnTx/>
                          <a:uFillTx/>
                          <a:latin typeface="Arial"/>
                          <a:ea typeface="+mn-ea"/>
                          <a:cs typeface="+mn-cs"/>
                          <a:sym typeface="Arial"/>
                          <a:rtl val="0"/>
                        </a:rPr>
                        <a:t>| </a:t>
                      </a:r>
                      <a:r>
                        <a:rPr kumimoji="0" lang="en-US" sz="1000" b="0" i="0" u="none" strike="noStrike" kern="1200" cap="none" spc="0" normalizeH="0" baseline="0" noProof="0">
                          <a:ln>
                            <a:noFill/>
                          </a:ln>
                          <a:solidFill>
                            <a:srgbClr val="5FA1B1"/>
                          </a:solidFill>
                          <a:effectLst/>
                          <a:uLnTx/>
                          <a:uFillTx/>
                          <a:latin typeface="Arial"/>
                          <a:ea typeface="+mn-ea"/>
                          <a:cs typeface="+mn-cs"/>
                          <a:sym typeface="Arial"/>
                          <a:rtl val="0"/>
                        </a:rPr>
                        <a:t>2000 – 2003</a:t>
                      </a:r>
                      <a:endParaRPr kumimoji="0" lang="fr-FR" sz="1000" b="0" i="0" u="none" strike="noStrike" kern="1200" cap="none" spc="0" normalizeH="0" baseline="0" noProof="0">
                        <a:ln>
                          <a:noFill/>
                        </a:ln>
                        <a:solidFill>
                          <a:srgbClr val="5FA1B1"/>
                        </a:solidFill>
                        <a:effectLst/>
                        <a:uLnTx/>
                        <a:uFillTx/>
                        <a:latin typeface="Arial"/>
                        <a:ea typeface="+mn-ea"/>
                        <a:cs typeface="+mn-cs"/>
                        <a:sym typeface="Arial"/>
                        <a:rtl val="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a:ln>
                            <a:noFill/>
                          </a:ln>
                          <a:solidFill>
                            <a:prstClr val="black">
                              <a:lumMod val="50000"/>
                              <a:lumOff val="50000"/>
                            </a:prstClr>
                          </a:solidFill>
                          <a:effectLst/>
                          <a:uLnTx/>
                          <a:uFillTx/>
                          <a:latin typeface="Calibri"/>
                          <a:ea typeface="+mn-ea"/>
                          <a:cs typeface="Calibri"/>
                          <a:sym typeface="Arial"/>
                          <a:rtl val="0"/>
                        </a:rPr>
                        <a:t>Beschreiben Sie die Positionen, die Sie hier innehatten. Beschreiben Sie auch Ihre Aufgaben und die Anzahl der Personen, die Sie beaufsichtigen.</a:t>
                      </a:r>
                      <a:endParaRPr lang="fr-FR" sz="1000" kern="1200" dirty="0">
                        <a:solidFill>
                          <a:schemeClr val="tx1">
                            <a:lumMod val="50000"/>
                            <a:lumOff val="50000"/>
                          </a:schemeClr>
                        </a:solidFill>
                        <a:effectLst/>
                        <a:latin typeface="+mn-lt"/>
                        <a:ea typeface="+mn-ea"/>
                        <a:cs typeface="+mn-cs"/>
                      </a:endParaRPr>
                    </a:p>
                  </a:txBody>
                  <a:tcPr>
                    <a:noFill/>
                  </a:tcPr>
                </a:tc>
                <a:extLst>
                  <a:ext uri="{0D108BD9-81ED-4DB2-BD59-A6C34878D82A}">
                    <a16:rowId xmlns:a16="http://schemas.microsoft.com/office/drawing/2014/main" val="10003"/>
                  </a:ext>
                </a:extLst>
              </a:tr>
              <a:tr h="62899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rgbClr val="595959"/>
                          </a:solidFill>
                          <a:effectLst/>
                          <a:uLnTx/>
                          <a:uFillTx/>
                          <a:latin typeface="Arial"/>
                          <a:ea typeface="+mn-ea"/>
                          <a:cs typeface="+mn-cs"/>
                          <a:sym typeface="Arial"/>
                          <a:rtl val="0"/>
                        </a:rPr>
                        <a:t>FIRMEN | POSITIONSTITEL </a:t>
                      </a:r>
                      <a:r>
                        <a:rPr kumimoji="0" lang="en-US" sz="1000" b="0" i="0" u="none" strike="noStrike" kern="1200" cap="none" spc="0" normalizeH="0" baseline="0" noProof="0" dirty="0">
                          <a:ln>
                            <a:noFill/>
                          </a:ln>
                          <a:solidFill>
                            <a:srgbClr val="595959"/>
                          </a:solidFill>
                          <a:effectLst/>
                          <a:uLnTx/>
                          <a:uFillTx/>
                          <a:latin typeface="Arial"/>
                          <a:ea typeface="+mn-ea"/>
                          <a:cs typeface="+mn-cs"/>
                          <a:sym typeface="Arial"/>
                          <a:rtl val="0"/>
                        </a:rPr>
                        <a:t>| </a:t>
                      </a:r>
                      <a:r>
                        <a:rPr kumimoji="0" lang="en-US" sz="1000" b="0" i="0" u="none" strike="noStrike" kern="1200" cap="none" spc="0" normalizeH="0" baseline="0" noProof="0" dirty="0">
                          <a:ln>
                            <a:noFill/>
                          </a:ln>
                          <a:solidFill>
                            <a:srgbClr val="5FA1B1"/>
                          </a:solidFill>
                          <a:effectLst/>
                          <a:uLnTx/>
                          <a:uFillTx/>
                          <a:latin typeface="Arial"/>
                          <a:ea typeface="+mn-ea"/>
                          <a:cs typeface="+mn-cs"/>
                          <a:sym typeface="Arial"/>
                          <a:rtl val="0"/>
                        </a:rPr>
                        <a:t>2000 – 2003</a:t>
                      </a:r>
                      <a:endParaRPr kumimoji="0" lang="fr-FR" sz="1000" b="0" i="0" u="none" strike="noStrike" kern="1200" cap="none" spc="0" normalizeH="0" baseline="0" noProof="0" dirty="0">
                        <a:ln>
                          <a:noFill/>
                        </a:ln>
                        <a:solidFill>
                          <a:srgbClr val="5FA1B1"/>
                        </a:solidFill>
                        <a:effectLst/>
                        <a:uLnTx/>
                        <a:uFillTx/>
                        <a:latin typeface="Arial"/>
                        <a:ea typeface="+mn-ea"/>
                        <a:cs typeface="+mn-cs"/>
                        <a:sym typeface="Arial"/>
                        <a:rtl val="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Beschreiben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Sie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die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Positionen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die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Sie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hier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innehatten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Beschreiben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Sie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auch</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Ihre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Aufgaben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und</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die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Anzahl</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der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Personen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die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Sie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beaufsichtigen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a:t>
                      </a:r>
                      <a:endParaRPr lang="fr-FR" sz="1000" kern="1200" dirty="0">
                        <a:solidFill>
                          <a:schemeClr val="tx1">
                            <a:lumMod val="50000"/>
                            <a:lumOff val="50000"/>
                          </a:schemeClr>
                        </a:solidFill>
                        <a:effectLst/>
                        <a:latin typeface="+mn-lt"/>
                        <a:ea typeface="+mn-ea"/>
                        <a:cs typeface="+mn-cs"/>
                      </a:endParaRPr>
                    </a:p>
                  </a:txBody>
                  <a:tcPr>
                    <a:noFill/>
                  </a:tcPr>
                </a:tc>
                <a:extLst>
                  <a:ext uri="{0D108BD9-81ED-4DB2-BD59-A6C34878D82A}">
                    <a16:rowId xmlns:a16="http://schemas.microsoft.com/office/drawing/2014/main" val="10004"/>
                  </a:ext>
                </a:extLst>
              </a:tr>
            </a:tbl>
          </a:graphicData>
        </a:graphic>
      </p:graphicFrame>
      <p:cxnSp>
        <p:nvCxnSpPr>
          <p:cNvPr id="13" name="Connecteur droit 12"/>
          <p:cNvCxnSpPr>
            <a:endCxn id="20" idx="4"/>
          </p:cNvCxnSpPr>
          <p:nvPr/>
        </p:nvCxnSpPr>
        <p:spPr>
          <a:xfrm>
            <a:off x="494718" y="3202349"/>
            <a:ext cx="9722" cy="2524679"/>
          </a:xfrm>
          <a:prstGeom prst="line">
            <a:avLst/>
          </a:prstGeom>
          <a:ln w="635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6" name="Ellipse 15"/>
          <p:cNvSpPr/>
          <p:nvPr/>
        </p:nvSpPr>
        <p:spPr>
          <a:xfrm>
            <a:off x="399464" y="3125239"/>
            <a:ext cx="190508" cy="190508"/>
          </a:xfrm>
          <a:prstGeom prst="ellipse">
            <a:avLst/>
          </a:prstGeom>
          <a:solidFill>
            <a:schemeClr val="bg1"/>
          </a:solidFill>
          <a:ln>
            <a:solidFill>
              <a:srgbClr val="5FA1B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bg1"/>
              </a:solidFill>
            </a:endParaRPr>
          </a:p>
        </p:txBody>
      </p:sp>
      <p:sp>
        <p:nvSpPr>
          <p:cNvPr id="14" name="Ellipse 13"/>
          <p:cNvSpPr/>
          <p:nvPr/>
        </p:nvSpPr>
        <p:spPr>
          <a:xfrm>
            <a:off x="409186" y="3939879"/>
            <a:ext cx="190508" cy="190508"/>
          </a:xfrm>
          <a:prstGeom prst="ellipse">
            <a:avLst/>
          </a:prstGeom>
          <a:solidFill>
            <a:schemeClr val="bg1"/>
          </a:solidFill>
          <a:ln>
            <a:solidFill>
              <a:srgbClr val="5FA1B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bg1"/>
              </a:solidFill>
            </a:endParaRPr>
          </a:p>
        </p:txBody>
      </p:sp>
      <p:sp>
        <p:nvSpPr>
          <p:cNvPr id="19" name="Ellipse 18"/>
          <p:cNvSpPr/>
          <p:nvPr/>
        </p:nvSpPr>
        <p:spPr>
          <a:xfrm>
            <a:off x="409186" y="4720057"/>
            <a:ext cx="190508" cy="190508"/>
          </a:xfrm>
          <a:prstGeom prst="ellipse">
            <a:avLst/>
          </a:prstGeom>
          <a:solidFill>
            <a:schemeClr val="bg1"/>
          </a:solidFill>
          <a:ln>
            <a:solidFill>
              <a:srgbClr val="5FA1B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bg1"/>
              </a:solidFill>
            </a:endParaRPr>
          </a:p>
        </p:txBody>
      </p:sp>
      <p:sp>
        <p:nvSpPr>
          <p:cNvPr id="20" name="Ellipse 19"/>
          <p:cNvSpPr/>
          <p:nvPr/>
        </p:nvSpPr>
        <p:spPr>
          <a:xfrm>
            <a:off x="409186" y="5536520"/>
            <a:ext cx="190508" cy="190508"/>
          </a:xfrm>
          <a:prstGeom prst="ellipse">
            <a:avLst/>
          </a:prstGeom>
          <a:solidFill>
            <a:schemeClr val="bg1"/>
          </a:solidFill>
          <a:ln>
            <a:solidFill>
              <a:srgbClr val="5FA1B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bg1"/>
              </a:solidFill>
            </a:endParaRPr>
          </a:p>
        </p:txBody>
      </p:sp>
      <p:graphicFrame>
        <p:nvGraphicFramePr>
          <p:cNvPr id="21" name="Tableau 20"/>
          <p:cNvGraphicFramePr>
            <a:graphicFrameLocks noGrp="1"/>
          </p:cNvGraphicFramePr>
          <p:nvPr>
            <p:extLst>
              <p:ext uri="{D42A27DB-BD31-4B8C-83A1-F6EECF244321}">
                <p14:modId xmlns:p14="http://schemas.microsoft.com/office/powerpoint/2010/main" val="413609457"/>
              </p:ext>
            </p:extLst>
          </p:nvPr>
        </p:nvGraphicFramePr>
        <p:xfrm>
          <a:off x="819214" y="6411346"/>
          <a:ext cx="3523924" cy="1935378"/>
        </p:xfrm>
        <a:graphic>
          <a:graphicData uri="http://schemas.openxmlformats.org/drawingml/2006/table">
            <a:tbl>
              <a:tblPr firstRow="1" bandRow="1">
                <a:tableStyleId>{2D5ABB26-0587-4C30-8999-92F81FD0307C}</a:tableStyleId>
              </a:tblPr>
              <a:tblGrid>
                <a:gridCol w="3523924">
                  <a:extLst>
                    <a:ext uri="{9D8B030D-6E8A-4147-A177-3AD203B41FA5}">
                      <a16:colId xmlns:a16="http://schemas.microsoft.com/office/drawing/2014/main" val="20000"/>
                    </a:ext>
                  </a:extLst>
                </a:gridCol>
              </a:tblGrid>
              <a:tr h="322564">
                <a:tc>
                  <a:txBody>
                    <a:bodyPr/>
                    <a:lstStyle/>
                    <a:p>
                      <a:pPr algn="l"/>
                      <a:r>
                        <a:rPr lang="de-DE" sz="1400" b="0" i="0" u="none" strike="noStrike" cap="none" baseline="0" dirty="0">
                          <a:solidFill>
                            <a:srgbClr val="5FA1B1"/>
                          </a:solidFill>
                          <a:latin typeface="+mn-lt"/>
                          <a:ea typeface="+mn-ea"/>
                          <a:cs typeface="+mn-cs"/>
                          <a:sym typeface="Arial"/>
                          <a:rtl val="0"/>
                        </a:rPr>
                        <a:t>AUSBILDUNG</a:t>
                      </a:r>
                      <a:endParaRPr lang="fr-FR" sz="1400" b="0" i="0" u="none" strike="noStrike" cap="none" baseline="0" dirty="0">
                        <a:solidFill>
                          <a:srgbClr val="5FA1B1"/>
                        </a:solidFill>
                        <a:latin typeface="+mn-lt"/>
                        <a:ea typeface="+mn-ea"/>
                        <a:cs typeface="+mn-cs"/>
                        <a:sym typeface="Arial"/>
                        <a:rtl val="0"/>
                      </a:endParaRPr>
                    </a:p>
                  </a:txBody>
                  <a:tcPr>
                    <a:noFill/>
                  </a:tcPr>
                </a:tc>
                <a:extLst>
                  <a:ext uri="{0D108BD9-81ED-4DB2-BD59-A6C34878D82A}">
                    <a16:rowId xmlns:a16="http://schemas.microsoft.com/office/drawing/2014/main" val="10000"/>
                  </a:ext>
                </a:extLst>
              </a:tr>
              <a:tr h="80640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595959"/>
                          </a:solidFill>
                          <a:effectLst/>
                          <a:uLnTx/>
                          <a:uFillTx/>
                          <a:latin typeface="Arial"/>
                          <a:ea typeface="+mn-ea"/>
                          <a:cs typeface="+mn-cs"/>
                          <a:sym typeface="Arial"/>
                          <a:rtl val="0"/>
                        </a:rPr>
                        <a:t>DIPLOM | </a:t>
                      </a:r>
                      <a:r>
                        <a:rPr kumimoji="0" lang="de-DE" sz="1000" b="0" i="0" u="none" strike="noStrike" kern="1200" cap="none" spc="0" normalizeH="0" baseline="0" noProof="0" dirty="0">
                          <a:ln>
                            <a:noFill/>
                          </a:ln>
                          <a:solidFill>
                            <a:srgbClr val="595959"/>
                          </a:solidFill>
                          <a:effectLst/>
                          <a:uLnTx/>
                          <a:uFillTx/>
                          <a:latin typeface="Arial"/>
                          <a:ea typeface="+mn-ea"/>
                          <a:cs typeface="+mn-cs"/>
                          <a:sym typeface="Arial"/>
                          <a:rtl val="0"/>
                        </a:rPr>
                        <a:t>UNIVERSITÄT</a:t>
                      </a:r>
                      <a:r>
                        <a:rPr kumimoji="0" lang="en-US" sz="1000" b="0" i="0" u="none" strike="noStrike" kern="1200" cap="none" spc="0" normalizeH="0" baseline="0" noProof="0" dirty="0">
                          <a:ln>
                            <a:noFill/>
                          </a:ln>
                          <a:solidFill>
                            <a:srgbClr val="595959"/>
                          </a:solidFill>
                          <a:effectLst/>
                          <a:uLnTx/>
                          <a:uFillTx/>
                          <a:latin typeface="Arial"/>
                          <a:ea typeface="+mn-ea"/>
                          <a:cs typeface="+mn-cs"/>
                          <a:sym typeface="Arial"/>
                          <a:rtl val="0"/>
                        </a:rPr>
                        <a:t> | </a:t>
                      </a:r>
                      <a:r>
                        <a:rPr kumimoji="0" lang="en-US" sz="1000" b="0" i="0" u="none" strike="noStrike" kern="1200" cap="none" spc="0" normalizeH="0" baseline="0" noProof="0" dirty="0">
                          <a:ln>
                            <a:noFill/>
                          </a:ln>
                          <a:solidFill>
                            <a:srgbClr val="5FA1B1"/>
                          </a:solidFill>
                          <a:effectLst/>
                          <a:uLnTx/>
                          <a:uFillTx/>
                          <a:latin typeface="+mn-lt"/>
                          <a:ea typeface="+mn-ea"/>
                          <a:cs typeface="+mn-cs"/>
                          <a:sym typeface="Arial"/>
                          <a:rtl val="0"/>
                        </a:rPr>
                        <a:t>2000</a:t>
                      </a:r>
                      <a:endParaRPr kumimoji="0" lang="fr-FR" sz="1000" b="0" i="0" u="none" strike="noStrike" kern="1200" cap="none" spc="0" normalizeH="0" baseline="0" noProof="0" dirty="0">
                        <a:ln>
                          <a:noFill/>
                        </a:ln>
                        <a:solidFill>
                          <a:srgbClr val="595959"/>
                        </a:solidFill>
                        <a:effectLst/>
                        <a:uLnTx/>
                        <a:uFillTx/>
                        <a:latin typeface="Arial"/>
                        <a:ea typeface="+mn-ea"/>
                        <a:cs typeface="+mn-cs"/>
                        <a:sym typeface="Arial"/>
                        <a:rtl val="0"/>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Beschreiben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Sie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in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einer</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Zeile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die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Ziele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und</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Besonderheiten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dieser</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Schulung</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Schreiben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Sie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Ihre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Erwähnung</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wenn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Sie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eine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hatten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endParaRPr kumimoji="0" lang="fr-FR" sz="1000" b="0" i="0" u="none" strike="noStrike" kern="1200" cap="none" spc="0" normalizeH="0" baseline="0" dirty="0">
                        <a:ln>
                          <a:noFill/>
                        </a:ln>
                        <a:solidFill>
                          <a:prstClr val="black">
                            <a:lumMod val="50000"/>
                            <a:lumOff val="50000"/>
                          </a:prstClr>
                        </a:solidFill>
                        <a:effectLst/>
                        <a:uLnTx/>
                        <a:uFillTx/>
                        <a:latin typeface="Calibri"/>
                        <a:ea typeface="+mn-ea"/>
                        <a:cs typeface="Calibri"/>
                        <a:sym typeface="Arial"/>
                        <a:rtl val="0"/>
                      </a:endParaRPr>
                    </a:p>
                  </a:txBody>
                  <a:tcPr>
                    <a:noFill/>
                  </a:tcPr>
                </a:tc>
                <a:extLst>
                  <a:ext uri="{0D108BD9-81ED-4DB2-BD59-A6C34878D82A}">
                    <a16:rowId xmlns:a16="http://schemas.microsoft.com/office/drawing/2014/main" val="10001"/>
                  </a:ext>
                </a:extLst>
              </a:tr>
              <a:tr h="80640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595959"/>
                          </a:solidFill>
                          <a:effectLst/>
                          <a:uLnTx/>
                          <a:uFillTx/>
                          <a:latin typeface="+mn-lt"/>
                          <a:ea typeface="+mn-ea"/>
                          <a:cs typeface="+mn-cs"/>
                          <a:sym typeface="Arial"/>
                          <a:rtl val="0"/>
                        </a:rPr>
                        <a:t>DIPLOM | </a:t>
                      </a:r>
                      <a:r>
                        <a:rPr kumimoji="0" lang="de-DE" sz="1000" b="0" i="0" u="none" strike="noStrike" kern="1200" cap="none" spc="0" normalizeH="0" baseline="0" noProof="0" dirty="0">
                          <a:ln>
                            <a:noFill/>
                          </a:ln>
                          <a:solidFill>
                            <a:srgbClr val="595959"/>
                          </a:solidFill>
                          <a:effectLst/>
                          <a:uLnTx/>
                          <a:uFillTx/>
                          <a:latin typeface="+mn-lt"/>
                          <a:ea typeface="+mn-ea"/>
                          <a:cs typeface="+mn-cs"/>
                          <a:sym typeface="Arial"/>
                          <a:rtl val="0"/>
                        </a:rPr>
                        <a:t>UNIVERSITÄT</a:t>
                      </a:r>
                      <a:r>
                        <a:rPr kumimoji="0" lang="en-US" sz="1000" b="0" i="0" u="none" strike="noStrike" kern="1200" cap="none" spc="0" normalizeH="0" baseline="0" noProof="0" dirty="0">
                          <a:ln>
                            <a:noFill/>
                          </a:ln>
                          <a:solidFill>
                            <a:srgbClr val="595959"/>
                          </a:solidFill>
                          <a:effectLst/>
                          <a:uLnTx/>
                          <a:uFillTx/>
                          <a:latin typeface="+mn-lt"/>
                          <a:ea typeface="+mn-ea"/>
                          <a:cs typeface="+mn-cs"/>
                          <a:sym typeface="Arial"/>
                          <a:rtl val="0"/>
                        </a:rPr>
                        <a:t> | </a:t>
                      </a:r>
                      <a:r>
                        <a:rPr kumimoji="0" lang="en-US" sz="1000" b="0" i="0" u="none" strike="noStrike" kern="1200" cap="none" spc="0" normalizeH="0" baseline="0" noProof="0" dirty="0">
                          <a:ln>
                            <a:noFill/>
                          </a:ln>
                          <a:solidFill>
                            <a:srgbClr val="5FA1B1"/>
                          </a:solidFill>
                          <a:effectLst/>
                          <a:uLnTx/>
                          <a:uFillTx/>
                          <a:latin typeface="+mn-lt"/>
                          <a:ea typeface="+mn-ea"/>
                          <a:cs typeface="+mn-cs"/>
                          <a:sym typeface="Arial"/>
                          <a:rtl val="0"/>
                        </a:rPr>
                        <a:t>2000</a:t>
                      </a:r>
                      <a:endParaRPr kumimoji="0" lang="fr-FR" sz="1000" b="0" i="0" u="none" strike="noStrike" kern="1200" cap="none" spc="0" normalizeH="0" baseline="0" noProof="0" dirty="0">
                        <a:ln>
                          <a:noFill/>
                        </a:ln>
                        <a:solidFill>
                          <a:srgbClr val="595959"/>
                        </a:solidFill>
                        <a:effectLst/>
                        <a:uLnTx/>
                        <a:uFillTx/>
                        <a:latin typeface="+mn-lt"/>
                        <a:ea typeface="+mn-ea"/>
                        <a:cs typeface="+mn-cs"/>
                        <a:sym typeface="Arial"/>
                        <a:rtl val="0"/>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Beschreiben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Sie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in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einer</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Zeile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die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Ziele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und</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Besonderheiten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dieser</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Schulung</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Schreiben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Sie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Ihre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Erwähnung</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wenn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Sie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eine</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r>
                        <a:rPr kumimoji="0" lang="fr-FR" sz="1000" b="0" i="0" u="none" strike="noStrike" kern="1200" cap="none" spc="0" normalizeH="0" baseline="0" noProof="0" dirty="0" err="1">
                          <a:ln>
                            <a:noFill/>
                          </a:ln>
                          <a:solidFill>
                            <a:prstClr val="black">
                              <a:lumMod val="50000"/>
                              <a:lumOff val="50000"/>
                            </a:prstClr>
                          </a:solidFill>
                          <a:effectLst/>
                          <a:uLnTx/>
                          <a:uFillTx/>
                          <a:latin typeface="Calibri"/>
                          <a:ea typeface="+mn-ea"/>
                          <a:cs typeface="Calibri"/>
                          <a:sym typeface="Arial"/>
                          <a:rtl val="0"/>
                        </a:rPr>
                        <a:t>hatten</a:t>
                      </a:r>
                      <a:r>
                        <a:rPr kumimoji="0" lang="fr-FR" sz="1000" b="0" i="0" u="none" strike="noStrike" kern="1200" cap="none" spc="0" normalizeH="0" baseline="0" noProof="0" dirty="0">
                          <a:ln>
                            <a:noFill/>
                          </a:ln>
                          <a:solidFill>
                            <a:prstClr val="black">
                              <a:lumMod val="50000"/>
                              <a:lumOff val="50000"/>
                            </a:prstClr>
                          </a:solidFill>
                          <a:effectLst/>
                          <a:uLnTx/>
                          <a:uFillTx/>
                          <a:latin typeface="Calibri"/>
                          <a:ea typeface="+mn-ea"/>
                          <a:cs typeface="Calibri"/>
                          <a:sym typeface="Arial"/>
                          <a:rtl val="0"/>
                        </a:rPr>
                        <a:t>. </a:t>
                      </a:r>
                      <a:endParaRPr kumimoji="0" lang="fr-FR" sz="1000" b="0" i="0" u="none" strike="noStrike" kern="1200" cap="none" spc="0" normalizeH="0" baseline="0" dirty="0">
                        <a:ln>
                          <a:noFill/>
                        </a:ln>
                        <a:solidFill>
                          <a:prstClr val="black">
                            <a:lumMod val="50000"/>
                            <a:lumOff val="50000"/>
                          </a:prstClr>
                        </a:solidFill>
                        <a:effectLst/>
                        <a:uLnTx/>
                        <a:uFillTx/>
                        <a:latin typeface="Calibri"/>
                        <a:ea typeface="+mn-ea"/>
                        <a:cs typeface="Calibri"/>
                        <a:sym typeface="Arial"/>
                        <a:rtl val="0"/>
                      </a:endParaRPr>
                    </a:p>
                  </a:txBody>
                  <a:tcPr>
                    <a:noFill/>
                  </a:tcPr>
                </a:tc>
                <a:extLst>
                  <a:ext uri="{0D108BD9-81ED-4DB2-BD59-A6C34878D82A}">
                    <a16:rowId xmlns:a16="http://schemas.microsoft.com/office/drawing/2014/main" val="10002"/>
                  </a:ext>
                </a:extLst>
              </a:tr>
            </a:tbl>
          </a:graphicData>
        </a:graphic>
      </p:graphicFrame>
      <p:cxnSp>
        <p:nvCxnSpPr>
          <p:cNvPr id="24" name="Connecteur droit 23"/>
          <p:cNvCxnSpPr/>
          <p:nvPr/>
        </p:nvCxnSpPr>
        <p:spPr>
          <a:xfrm flipH="1">
            <a:off x="529082" y="6777538"/>
            <a:ext cx="7441" cy="964326"/>
          </a:xfrm>
          <a:prstGeom prst="line">
            <a:avLst/>
          </a:prstGeom>
          <a:ln w="635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25" name="Ellipse 24"/>
          <p:cNvSpPr/>
          <p:nvPr/>
        </p:nvSpPr>
        <p:spPr>
          <a:xfrm>
            <a:off x="441269" y="6777538"/>
            <a:ext cx="190508" cy="190508"/>
          </a:xfrm>
          <a:prstGeom prst="ellipse">
            <a:avLst/>
          </a:prstGeom>
          <a:solidFill>
            <a:schemeClr val="bg1"/>
          </a:solidFill>
          <a:ln>
            <a:solidFill>
              <a:srgbClr val="5FA1B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bg1"/>
              </a:solidFill>
            </a:endParaRPr>
          </a:p>
        </p:txBody>
      </p:sp>
      <p:sp>
        <p:nvSpPr>
          <p:cNvPr id="26" name="Ellipse 25"/>
          <p:cNvSpPr/>
          <p:nvPr/>
        </p:nvSpPr>
        <p:spPr>
          <a:xfrm>
            <a:off x="448190" y="7566785"/>
            <a:ext cx="190508" cy="190508"/>
          </a:xfrm>
          <a:prstGeom prst="ellipse">
            <a:avLst/>
          </a:prstGeom>
          <a:solidFill>
            <a:schemeClr val="bg1"/>
          </a:solidFill>
          <a:ln>
            <a:solidFill>
              <a:srgbClr val="5FA1B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bg1"/>
              </a:solidFill>
            </a:endParaRPr>
          </a:p>
        </p:txBody>
      </p:sp>
      <p:sp>
        <p:nvSpPr>
          <p:cNvPr id="27" name="ZoneTexte 26"/>
          <p:cNvSpPr txBox="1"/>
          <p:nvPr/>
        </p:nvSpPr>
        <p:spPr>
          <a:xfrm>
            <a:off x="4526642" y="1048730"/>
            <a:ext cx="2775858" cy="1015663"/>
          </a:xfrm>
          <a:prstGeom prst="rect">
            <a:avLst/>
          </a:prstGeom>
          <a:solidFill>
            <a:srgbClr val="FFFFFF"/>
          </a:solidFill>
          <a:ln>
            <a:noFill/>
          </a:ln>
        </p:spPr>
        <p:txBody>
          <a:bodyPr wrap="square" rtlCol="0">
            <a:spAutoFit/>
          </a:bodyPr>
          <a:lstStyle/>
          <a:p>
            <a:r>
              <a:rPr lang="de-DE" sz="1000" dirty="0">
                <a:solidFill>
                  <a:schemeClr val="tx1">
                    <a:lumMod val="50000"/>
                    <a:lumOff val="50000"/>
                  </a:schemeClr>
                </a:solidFill>
                <a:latin typeface="Calibri" panose="020F0502020204030204" pitchFamily="34" charset="0"/>
                <a:cs typeface="Calibri" panose="020F0502020204030204" pitchFamily="34" charset="0"/>
              </a:rPr>
              <a:t>Beschreiben Sie in wenigen Zeilen Ihren beruflichen Hintergrund, Ihre Schlüsselqualifikationen für die Position und Ihre Karriereziele. Dies ist eigentlich eine Einführung in Ihr Anschreiben. Sie können sie als Aufzählungszeichen oder als Klartext darstellen.</a:t>
            </a:r>
            <a:endParaRPr lang="fr-FR" sz="1000" dirty="0">
              <a:solidFill>
                <a:schemeClr val="tx1">
                  <a:lumMod val="50000"/>
                  <a:lumOff val="50000"/>
                </a:schemeClr>
              </a:solidFill>
              <a:latin typeface="Calibri" panose="020F0502020204030204" pitchFamily="34" charset="0"/>
              <a:cs typeface="Calibri" panose="020F0502020204030204" pitchFamily="34" charset="0"/>
            </a:endParaRPr>
          </a:p>
        </p:txBody>
      </p:sp>
      <p:cxnSp>
        <p:nvCxnSpPr>
          <p:cNvPr id="31" name="Connecteur droit 30"/>
          <p:cNvCxnSpPr/>
          <p:nvPr/>
        </p:nvCxnSpPr>
        <p:spPr>
          <a:xfrm>
            <a:off x="5944832" y="2128697"/>
            <a:ext cx="0" cy="617636"/>
          </a:xfrm>
          <a:prstGeom prst="line">
            <a:avLst/>
          </a:prstGeom>
          <a:ln w="635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33" name="Ellipse 32"/>
          <p:cNvSpPr/>
          <p:nvPr/>
        </p:nvSpPr>
        <p:spPr>
          <a:xfrm>
            <a:off x="5849578" y="2732724"/>
            <a:ext cx="190508" cy="190508"/>
          </a:xfrm>
          <a:prstGeom prst="ellipse">
            <a:avLst/>
          </a:prstGeom>
          <a:solidFill>
            <a:schemeClr val="bg1"/>
          </a:solidFill>
          <a:ln>
            <a:solidFill>
              <a:srgbClr val="5FA1B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bg1"/>
              </a:solidFill>
            </a:endParaRPr>
          </a:p>
        </p:txBody>
      </p:sp>
      <p:sp>
        <p:nvSpPr>
          <p:cNvPr id="34" name="Ellipse 33"/>
          <p:cNvSpPr/>
          <p:nvPr/>
        </p:nvSpPr>
        <p:spPr>
          <a:xfrm>
            <a:off x="5855739" y="4529549"/>
            <a:ext cx="190508" cy="190508"/>
          </a:xfrm>
          <a:prstGeom prst="ellipse">
            <a:avLst/>
          </a:prstGeom>
          <a:solidFill>
            <a:schemeClr val="bg1"/>
          </a:solidFill>
          <a:ln>
            <a:solidFill>
              <a:srgbClr val="5FA1B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bg1"/>
              </a:solidFill>
            </a:endParaRPr>
          </a:p>
        </p:txBody>
      </p:sp>
      <p:sp>
        <p:nvSpPr>
          <p:cNvPr id="38" name="Corde 37"/>
          <p:cNvSpPr/>
          <p:nvPr/>
        </p:nvSpPr>
        <p:spPr>
          <a:xfrm>
            <a:off x="4724742" y="6021434"/>
            <a:ext cx="598740" cy="598740"/>
          </a:xfrm>
          <a:prstGeom prst="chord">
            <a:avLst>
              <a:gd name="adj1" fmla="val 2700000"/>
              <a:gd name="adj2" fmla="val 14289540"/>
            </a:avLst>
          </a:prstGeom>
          <a:solidFill>
            <a:srgbClr val="5FA1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0" name="Corde 39"/>
          <p:cNvSpPr/>
          <p:nvPr/>
        </p:nvSpPr>
        <p:spPr>
          <a:xfrm rot="5925420">
            <a:off x="4724742" y="6021434"/>
            <a:ext cx="598740" cy="598740"/>
          </a:xfrm>
          <a:prstGeom prst="chord">
            <a:avLst>
              <a:gd name="adj1" fmla="val 2700000"/>
              <a:gd name="adj2" fmla="val 14289540"/>
            </a:avLst>
          </a:prstGeom>
          <a:solidFill>
            <a:srgbClr val="5FA1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8" name="Corde 47"/>
          <p:cNvSpPr/>
          <p:nvPr/>
        </p:nvSpPr>
        <p:spPr>
          <a:xfrm>
            <a:off x="6058595" y="6010911"/>
            <a:ext cx="598740" cy="598740"/>
          </a:xfrm>
          <a:prstGeom prst="chord">
            <a:avLst>
              <a:gd name="adj1" fmla="val 2700000"/>
              <a:gd name="adj2" fmla="val 14289540"/>
            </a:avLst>
          </a:prstGeom>
          <a:solidFill>
            <a:srgbClr val="5FA1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9" name="Corde 48"/>
          <p:cNvSpPr/>
          <p:nvPr/>
        </p:nvSpPr>
        <p:spPr>
          <a:xfrm rot="3912528">
            <a:off x="6058595" y="6010911"/>
            <a:ext cx="598740" cy="598740"/>
          </a:xfrm>
          <a:prstGeom prst="chord">
            <a:avLst>
              <a:gd name="adj1" fmla="val 2700000"/>
              <a:gd name="adj2" fmla="val 14289540"/>
            </a:avLst>
          </a:prstGeom>
          <a:solidFill>
            <a:srgbClr val="5FA1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1" name="Corde 50"/>
          <p:cNvSpPr/>
          <p:nvPr/>
        </p:nvSpPr>
        <p:spPr>
          <a:xfrm rot="7970292">
            <a:off x="4710870" y="7037961"/>
            <a:ext cx="598740" cy="598740"/>
          </a:xfrm>
          <a:prstGeom prst="chord">
            <a:avLst>
              <a:gd name="adj1" fmla="val 2700000"/>
              <a:gd name="adj2" fmla="val 14289540"/>
            </a:avLst>
          </a:prstGeom>
          <a:solidFill>
            <a:srgbClr val="5FA1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2" name="Corde 51"/>
          <p:cNvSpPr/>
          <p:nvPr/>
        </p:nvSpPr>
        <p:spPr>
          <a:xfrm rot="341668">
            <a:off x="4710881" y="7037963"/>
            <a:ext cx="598740" cy="598740"/>
          </a:xfrm>
          <a:prstGeom prst="chord">
            <a:avLst>
              <a:gd name="adj1" fmla="val 2700000"/>
              <a:gd name="adj2" fmla="val 14289540"/>
            </a:avLst>
          </a:prstGeom>
          <a:solidFill>
            <a:srgbClr val="5FA1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3" name="Corde 52"/>
          <p:cNvSpPr/>
          <p:nvPr/>
        </p:nvSpPr>
        <p:spPr>
          <a:xfrm rot="6072403">
            <a:off x="6084355" y="7037962"/>
            <a:ext cx="598740" cy="598740"/>
          </a:xfrm>
          <a:prstGeom prst="chord">
            <a:avLst>
              <a:gd name="adj1" fmla="val 2700000"/>
              <a:gd name="adj2" fmla="val 14289540"/>
            </a:avLst>
          </a:prstGeom>
          <a:solidFill>
            <a:srgbClr val="5FA1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4" name="Corde 53"/>
          <p:cNvSpPr/>
          <p:nvPr/>
        </p:nvSpPr>
        <p:spPr>
          <a:xfrm rot="341668">
            <a:off x="6084366" y="7037964"/>
            <a:ext cx="598740" cy="598740"/>
          </a:xfrm>
          <a:prstGeom prst="chord">
            <a:avLst>
              <a:gd name="adj1" fmla="val 2700000"/>
              <a:gd name="adj2" fmla="val 14289540"/>
            </a:avLst>
          </a:prstGeom>
          <a:solidFill>
            <a:srgbClr val="5FA1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5" name="Rectangle 54"/>
          <p:cNvSpPr/>
          <p:nvPr/>
        </p:nvSpPr>
        <p:spPr>
          <a:xfrm>
            <a:off x="4679715" y="5361686"/>
            <a:ext cx="2329634" cy="307777"/>
          </a:xfrm>
          <a:prstGeom prst="rect">
            <a:avLst/>
          </a:prstGeom>
        </p:spPr>
        <p:txBody>
          <a:bodyPr wrap="none">
            <a:spAutoFit/>
          </a:bodyPr>
          <a:lstStyle/>
          <a:p>
            <a:r>
              <a:rPr lang="fr-FR" dirty="0">
                <a:solidFill>
                  <a:srgbClr val="5FA1B1"/>
                </a:solidFill>
              </a:rPr>
              <a:t>LANGUES ETRANGERES</a:t>
            </a:r>
            <a:endParaRPr lang="fr-FR" dirty="0"/>
          </a:p>
        </p:txBody>
      </p:sp>
      <p:sp>
        <p:nvSpPr>
          <p:cNvPr id="56" name="ZoneTexte 55"/>
          <p:cNvSpPr txBox="1"/>
          <p:nvPr/>
        </p:nvSpPr>
        <p:spPr>
          <a:xfrm>
            <a:off x="5178892" y="6228180"/>
            <a:ext cx="667170" cy="246221"/>
          </a:xfrm>
          <a:prstGeom prst="rect">
            <a:avLst/>
          </a:prstGeom>
          <a:noFill/>
        </p:spPr>
        <p:txBody>
          <a:bodyPr wrap="none" rtlCol="0">
            <a:spAutoFit/>
          </a:bodyPr>
          <a:lstStyle/>
          <a:p>
            <a:r>
              <a:rPr lang="de-DE" sz="1000" dirty="0">
                <a:solidFill>
                  <a:schemeClr val="tx1">
                    <a:lumMod val="50000"/>
                    <a:lumOff val="50000"/>
                  </a:schemeClr>
                </a:solidFill>
              </a:rPr>
              <a:t>Englisch</a:t>
            </a:r>
            <a:endParaRPr lang="fr-FR" sz="1000" dirty="0">
              <a:solidFill>
                <a:schemeClr val="tx1">
                  <a:lumMod val="50000"/>
                  <a:lumOff val="50000"/>
                </a:schemeClr>
              </a:solidFill>
              <a:latin typeface="Calibri"/>
              <a:cs typeface="Calibri"/>
            </a:endParaRPr>
          </a:p>
        </p:txBody>
      </p:sp>
      <p:sp>
        <p:nvSpPr>
          <p:cNvPr id="57" name="ZoneTexte 56"/>
          <p:cNvSpPr txBox="1"/>
          <p:nvPr/>
        </p:nvSpPr>
        <p:spPr>
          <a:xfrm>
            <a:off x="6522949" y="6228180"/>
            <a:ext cx="723275" cy="246221"/>
          </a:xfrm>
          <a:prstGeom prst="rect">
            <a:avLst/>
          </a:prstGeom>
          <a:noFill/>
        </p:spPr>
        <p:txBody>
          <a:bodyPr wrap="none" rtlCol="0">
            <a:spAutoFit/>
          </a:bodyPr>
          <a:lstStyle/>
          <a:p>
            <a:r>
              <a:rPr lang="de-DE" sz="1000" dirty="0">
                <a:solidFill>
                  <a:schemeClr val="tx1">
                    <a:lumMod val="50000"/>
                    <a:lumOff val="50000"/>
                  </a:schemeClr>
                </a:solidFill>
              </a:rPr>
              <a:t>Deutsche</a:t>
            </a:r>
            <a:endParaRPr lang="fr-FR" sz="1000" dirty="0">
              <a:solidFill>
                <a:schemeClr val="tx1">
                  <a:lumMod val="50000"/>
                  <a:lumOff val="50000"/>
                </a:schemeClr>
              </a:solidFill>
            </a:endParaRPr>
          </a:p>
        </p:txBody>
      </p:sp>
      <p:sp>
        <p:nvSpPr>
          <p:cNvPr id="58" name="ZoneTexte 57"/>
          <p:cNvSpPr txBox="1"/>
          <p:nvPr/>
        </p:nvSpPr>
        <p:spPr>
          <a:xfrm>
            <a:off x="5220272" y="7273069"/>
            <a:ext cx="809837" cy="246221"/>
          </a:xfrm>
          <a:prstGeom prst="rect">
            <a:avLst/>
          </a:prstGeom>
          <a:noFill/>
        </p:spPr>
        <p:txBody>
          <a:bodyPr wrap="none" rtlCol="0">
            <a:spAutoFit/>
          </a:bodyPr>
          <a:lstStyle/>
          <a:p>
            <a:r>
              <a:rPr lang="de-DE" sz="1000" dirty="0">
                <a:solidFill>
                  <a:schemeClr val="tx1">
                    <a:lumMod val="50000"/>
                    <a:lumOff val="50000"/>
                  </a:schemeClr>
                </a:solidFill>
              </a:rPr>
              <a:t>Chinesisch</a:t>
            </a:r>
            <a:endParaRPr lang="fr-FR" sz="1000" dirty="0">
              <a:solidFill>
                <a:schemeClr val="tx1">
                  <a:lumMod val="50000"/>
                  <a:lumOff val="50000"/>
                </a:schemeClr>
              </a:solidFill>
            </a:endParaRPr>
          </a:p>
        </p:txBody>
      </p:sp>
      <p:sp>
        <p:nvSpPr>
          <p:cNvPr id="59" name="ZoneTexte 58"/>
          <p:cNvSpPr txBox="1"/>
          <p:nvPr/>
        </p:nvSpPr>
        <p:spPr>
          <a:xfrm>
            <a:off x="6611022" y="7273069"/>
            <a:ext cx="708848" cy="246221"/>
          </a:xfrm>
          <a:prstGeom prst="rect">
            <a:avLst/>
          </a:prstGeom>
          <a:noFill/>
        </p:spPr>
        <p:txBody>
          <a:bodyPr wrap="none" rtlCol="0">
            <a:spAutoFit/>
          </a:bodyPr>
          <a:lstStyle/>
          <a:p>
            <a:r>
              <a:rPr lang="de-DE" sz="1000" dirty="0">
                <a:solidFill>
                  <a:schemeClr val="tx1">
                    <a:lumMod val="50000"/>
                    <a:lumOff val="50000"/>
                  </a:schemeClr>
                </a:solidFill>
              </a:rPr>
              <a:t>Spanisch</a:t>
            </a:r>
            <a:endParaRPr lang="fr-FR" sz="1000" dirty="0">
              <a:solidFill>
                <a:schemeClr val="tx1">
                  <a:lumMod val="50000"/>
                  <a:lumOff val="50000"/>
                </a:schemeClr>
              </a:solidFill>
            </a:endParaRPr>
          </a:p>
        </p:txBody>
      </p:sp>
      <p:cxnSp>
        <p:nvCxnSpPr>
          <p:cNvPr id="67" name="Connecteur droit 66"/>
          <p:cNvCxnSpPr/>
          <p:nvPr/>
        </p:nvCxnSpPr>
        <p:spPr>
          <a:xfrm>
            <a:off x="504440" y="8691453"/>
            <a:ext cx="6680131" cy="0"/>
          </a:xfrm>
          <a:prstGeom prst="line">
            <a:avLst/>
          </a:prstGeom>
          <a:ln w="317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68" name="Connecteur droit 67"/>
          <p:cNvCxnSpPr>
            <a:endCxn id="70" idx="4"/>
          </p:cNvCxnSpPr>
          <p:nvPr/>
        </p:nvCxnSpPr>
        <p:spPr>
          <a:xfrm>
            <a:off x="5950994" y="4720057"/>
            <a:ext cx="724" cy="514379"/>
          </a:xfrm>
          <a:prstGeom prst="line">
            <a:avLst/>
          </a:prstGeom>
          <a:ln w="635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69" name="Connecteur droit 68"/>
          <p:cNvCxnSpPr/>
          <p:nvPr/>
        </p:nvCxnSpPr>
        <p:spPr>
          <a:xfrm flipH="1">
            <a:off x="5979824" y="7994280"/>
            <a:ext cx="6161" cy="704887"/>
          </a:xfrm>
          <a:prstGeom prst="line">
            <a:avLst/>
          </a:prstGeom>
          <a:ln w="635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70" name="Ellipse 69"/>
          <p:cNvSpPr/>
          <p:nvPr/>
        </p:nvSpPr>
        <p:spPr>
          <a:xfrm>
            <a:off x="5856464" y="5043928"/>
            <a:ext cx="190508" cy="190508"/>
          </a:xfrm>
          <a:prstGeom prst="ellipse">
            <a:avLst/>
          </a:prstGeom>
          <a:solidFill>
            <a:schemeClr val="bg1"/>
          </a:solidFill>
          <a:ln>
            <a:solidFill>
              <a:srgbClr val="5FA1B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bg1"/>
              </a:solidFill>
            </a:endParaRPr>
          </a:p>
        </p:txBody>
      </p:sp>
      <p:sp>
        <p:nvSpPr>
          <p:cNvPr id="71" name="Ellipse 70"/>
          <p:cNvSpPr/>
          <p:nvPr/>
        </p:nvSpPr>
        <p:spPr>
          <a:xfrm>
            <a:off x="5890731" y="7899026"/>
            <a:ext cx="190508" cy="190508"/>
          </a:xfrm>
          <a:prstGeom prst="ellipse">
            <a:avLst/>
          </a:prstGeom>
          <a:solidFill>
            <a:schemeClr val="bg1"/>
          </a:solidFill>
          <a:ln>
            <a:solidFill>
              <a:srgbClr val="5FA1B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bg1"/>
              </a:solidFill>
            </a:endParaRPr>
          </a:p>
        </p:txBody>
      </p:sp>
      <p:graphicFrame>
        <p:nvGraphicFramePr>
          <p:cNvPr id="73" name="Tableau 72"/>
          <p:cNvGraphicFramePr>
            <a:graphicFrameLocks noGrp="1"/>
          </p:cNvGraphicFramePr>
          <p:nvPr>
            <p:extLst>
              <p:ext uri="{D42A27DB-BD31-4B8C-83A1-F6EECF244321}">
                <p14:modId xmlns:p14="http://schemas.microsoft.com/office/powerpoint/2010/main" val="1691869785"/>
              </p:ext>
            </p:extLst>
          </p:nvPr>
        </p:nvGraphicFramePr>
        <p:xfrm>
          <a:off x="448190" y="9115576"/>
          <a:ext cx="3837340" cy="1244436"/>
        </p:xfrm>
        <a:graphic>
          <a:graphicData uri="http://schemas.openxmlformats.org/drawingml/2006/table">
            <a:tbl>
              <a:tblPr firstRow="1" bandRow="1">
                <a:tableStyleId>{2D5ABB26-0587-4C30-8999-92F81FD0307C}</a:tableStyleId>
              </a:tblPr>
              <a:tblGrid>
                <a:gridCol w="3837340">
                  <a:extLst>
                    <a:ext uri="{9D8B030D-6E8A-4147-A177-3AD203B41FA5}">
                      <a16:colId xmlns:a16="http://schemas.microsoft.com/office/drawing/2014/main" val="20000"/>
                    </a:ext>
                  </a:extLst>
                </a:gridCol>
              </a:tblGrid>
              <a:tr h="312847">
                <a:tc>
                  <a:txBody>
                    <a:bodyPr/>
                    <a:lstStyle/>
                    <a:p>
                      <a:pPr algn="l"/>
                      <a:r>
                        <a:rPr lang="fr-FR" sz="1000" kern="1200" dirty="0">
                          <a:solidFill>
                            <a:schemeClr val="tx1">
                              <a:lumMod val="65000"/>
                              <a:lumOff val="35000"/>
                            </a:schemeClr>
                          </a:solidFill>
                          <a:effectLst/>
                          <a:latin typeface="+mn-lt"/>
                          <a:ea typeface="+mn-ea"/>
                          <a:cs typeface="+mn-cs"/>
                        </a:rPr>
                        <a:t>Mangement</a:t>
                      </a:r>
                    </a:p>
                  </a:txBody>
                  <a:tcPr anchor="ctr">
                    <a:noFill/>
                  </a:tcPr>
                </a:tc>
                <a:extLst>
                  <a:ext uri="{0D108BD9-81ED-4DB2-BD59-A6C34878D82A}">
                    <a16:rowId xmlns:a16="http://schemas.microsoft.com/office/drawing/2014/main" val="10000"/>
                  </a:ext>
                </a:extLst>
              </a:tr>
              <a:tr h="312847">
                <a:tc>
                  <a:txBody>
                    <a:bodyPr/>
                    <a:lstStyle/>
                    <a:p>
                      <a:pPr algn="l"/>
                      <a:r>
                        <a:rPr lang="de-DE" sz="1000" b="0" i="0" u="none" strike="noStrike" kern="1200" cap="none" baseline="0" dirty="0">
                          <a:solidFill>
                            <a:schemeClr val="tx1">
                              <a:lumMod val="65000"/>
                              <a:lumOff val="35000"/>
                            </a:schemeClr>
                          </a:solidFill>
                          <a:effectLst/>
                          <a:latin typeface="+mn-lt"/>
                          <a:ea typeface="+mn-ea"/>
                          <a:cs typeface="+mn-cs"/>
                          <a:sym typeface="Arial"/>
                          <a:rtl val="0"/>
                        </a:rPr>
                        <a:t>Projektmanagement</a:t>
                      </a:r>
                      <a:endParaRPr lang="fr-FR" sz="1000" b="0" i="0" u="none" strike="noStrike" kern="1200" cap="none" baseline="0" dirty="0">
                        <a:solidFill>
                          <a:schemeClr val="tx1">
                            <a:lumMod val="65000"/>
                            <a:lumOff val="35000"/>
                          </a:schemeClr>
                        </a:solidFill>
                        <a:effectLst/>
                        <a:latin typeface="+mn-lt"/>
                        <a:ea typeface="+mn-ea"/>
                        <a:cs typeface="+mn-cs"/>
                        <a:sym typeface="Arial"/>
                        <a:rtl val="0"/>
                      </a:endParaRPr>
                    </a:p>
                  </a:txBody>
                  <a:tcPr anchor="ctr">
                    <a:noFill/>
                  </a:tcPr>
                </a:tc>
                <a:extLst>
                  <a:ext uri="{0D108BD9-81ED-4DB2-BD59-A6C34878D82A}">
                    <a16:rowId xmlns:a16="http://schemas.microsoft.com/office/drawing/2014/main" val="10001"/>
                  </a:ext>
                </a:extLst>
              </a:tr>
              <a:tr h="312847">
                <a:tc>
                  <a:txBody>
                    <a:bodyPr/>
                    <a:lstStyle/>
                    <a:p>
                      <a:pPr algn="l"/>
                      <a:r>
                        <a:rPr lang="de-DE" sz="1000" b="0" i="0" u="none" strike="noStrike" kern="1200" cap="none" baseline="0" dirty="0">
                          <a:solidFill>
                            <a:schemeClr val="tx1">
                              <a:lumMod val="65000"/>
                              <a:lumOff val="35000"/>
                            </a:schemeClr>
                          </a:solidFill>
                          <a:effectLst/>
                          <a:latin typeface="+mn-lt"/>
                          <a:ea typeface="+mn-ea"/>
                          <a:cs typeface="+mn-cs"/>
                          <a:sym typeface="Arial"/>
                          <a:rtl val="0"/>
                        </a:rPr>
                        <a:t>Buchhaltung</a:t>
                      </a:r>
                      <a:endParaRPr lang="fr-FR" sz="1000" b="0" i="0" u="none" strike="noStrike" kern="1200" cap="none" baseline="0" dirty="0">
                        <a:solidFill>
                          <a:schemeClr val="tx1">
                            <a:lumMod val="65000"/>
                            <a:lumOff val="35000"/>
                          </a:schemeClr>
                        </a:solidFill>
                        <a:effectLst/>
                        <a:latin typeface="+mn-lt"/>
                        <a:ea typeface="+mn-ea"/>
                        <a:cs typeface="+mn-cs"/>
                        <a:sym typeface="Arial"/>
                        <a:rtl val="0"/>
                      </a:endParaRPr>
                    </a:p>
                  </a:txBody>
                  <a:tcPr anchor="ctr">
                    <a:noFill/>
                  </a:tcPr>
                </a:tc>
                <a:extLst>
                  <a:ext uri="{0D108BD9-81ED-4DB2-BD59-A6C34878D82A}">
                    <a16:rowId xmlns:a16="http://schemas.microsoft.com/office/drawing/2014/main" val="10002"/>
                  </a:ext>
                </a:extLst>
              </a:tr>
              <a:tr h="305895">
                <a:tc>
                  <a:txBody>
                    <a:bodyPr/>
                    <a:lstStyle/>
                    <a:p>
                      <a:pPr algn="l"/>
                      <a:r>
                        <a:rPr lang="fr-FR" sz="1000" b="0" i="0" u="none" strike="noStrike" kern="1200" cap="none" baseline="0" dirty="0">
                          <a:solidFill>
                            <a:schemeClr val="tx1">
                              <a:lumMod val="65000"/>
                              <a:lumOff val="35000"/>
                            </a:schemeClr>
                          </a:solidFill>
                          <a:effectLst/>
                          <a:latin typeface="+mn-lt"/>
                          <a:ea typeface="+mn-ea"/>
                          <a:cs typeface="+mn-cs"/>
                          <a:sym typeface="Arial"/>
                          <a:rtl val="0"/>
                        </a:rPr>
                        <a:t>Marketing</a:t>
                      </a:r>
                    </a:p>
                  </a:txBody>
                  <a:tcPr anchor="ctr">
                    <a:noFill/>
                  </a:tcPr>
                </a:tc>
                <a:extLst>
                  <a:ext uri="{0D108BD9-81ED-4DB2-BD59-A6C34878D82A}">
                    <a16:rowId xmlns:a16="http://schemas.microsoft.com/office/drawing/2014/main" val="10003"/>
                  </a:ext>
                </a:extLst>
              </a:tr>
            </a:tbl>
          </a:graphicData>
        </a:graphic>
      </p:graphicFrame>
      <p:sp>
        <p:nvSpPr>
          <p:cNvPr id="74" name="ZoneTexte 73"/>
          <p:cNvSpPr txBox="1"/>
          <p:nvPr/>
        </p:nvSpPr>
        <p:spPr>
          <a:xfrm>
            <a:off x="448190" y="8693858"/>
            <a:ext cx="1742785" cy="338554"/>
          </a:xfrm>
          <a:prstGeom prst="rect">
            <a:avLst/>
          </a:prstGeom>
          <a:noFill/>
          <a:ln>
            <a:noFill/>
            <a:prstDash val="dash"/>
          </a:ln>
        </p:spPr>
        <p:txBody>
          <a:bodyPr wrap="none" rtlCol="0">
            <a:spAutoFit/>
          </a:bodyPr>
          <a:lstStyle/>
          <a:p>
            <a:r>
              <a:rPr lang="de-DE" sz="1600" dirty="0">
                <a:solidFill>
                  <a:srgbClr val="5FA1B1"/>
                </a:solidFill>
              </a:rPr>
              <a:t>KOMPETENZEN</a:t>
            </a:r>
            <a:endParaRPr lang="fr-FR" sz="1600" dirty="0">
              <a:solidFill>
                <a:srgbClr val="5FA1B1"/>
              </a:solidFill>
            </a:endParaRPr>
          </a:p>
        </p:txBody>
      </p:sp>
      <p:sp>
        <p:nvSpPr>
          <p:cNvPr id="116" name="Ellipse 115"/>
          <p:cNvSpPr/>
          <p:nvPr/>
        </p:nvSpPr>
        <p:spPr>
          <a:xfrm>
            <a:off x="2217816" y="9204442"/>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7" name="Ellipse 116"/>
          <p:cNvSpPr/>
          <p:nvPr/>
        </p:nvSpPr>
        <p:spPr>
          <a:xfrm>
            <a:off x="2370216" y="9204442"/>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8" name="Ellipse 117"/>
          <p:cNvSpPr/>
          <p:nvPr/>
        </p:nvSpPr>
        <p:spPr>
          <a:xfrm>
            <a:off x="2519591" y="9204442"/>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9" name="Ellipse 118"/>
          <p:cNvSpPr/>
          <p:nvPr/>
        </p:nvSpPr>
        <p:spPr>
          <a:xfrm>
            <a:off x="2673679" y="9207467"/>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0" name="Ellipse 119"/>
          <p:cNvSpPr/>
          <p:nvPr/>
        </p:nvSpPr>
        <p:spPr>
          <a:xfrm>
            <a:off x="2830129" y="9204442"/>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1" name="Ellipse 120"/>
          <p:cNvSpPr/>
          <p:nvPr/>
        </p:nvSpPr>
        <p:spPr>
          <a:xfrm>
            <a:off x="2982529" y="9204442"/>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2" name="Ellipse 121"/>
          <p:cNvSpPr/>
          <p:nvPr/>
        </p:nvSpPr>
        <p:spPr>
          <a:xfrm>
            <a:off x="3131904" y="9204442"/>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3" name="Ellipse 122"/>
          <p:cNvSpPr/>
          <p:nvPr/>
        </p:nvSpPr>
        <p:spPr>
          <a:xfrm>
            <a:off x="3285992" y="9207467"/>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4" name="Ellipse 123"/>
          <p:cNvSpPr/>
          <p:nvPr/>
        </p:nvSpPr>
        <p:spPr>
          <a:xfrm>
            <a:off x="3433679" y="9210489"/>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5" name="Ellipse 124"/>
          <p:cNvSpPr/>
          <p:nvPr/>
        </p:nvSpPr>
        <p:spPr>
          <a:xfrm>
            <a:off x="3587767" y="9213514"/>
            <a:ext cx="149375" cy="149375"/>
          </a:xfrm>
          <a:prstGeom prst="ellipse">
            <a:avLst/>
          </a:prstGeom>
          <a:solidFill>
            <a:schemeClr val="bg1">
              <a:lumMod val="75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6" name="Ellipse 125"/>
          <p:cNvSpPr/>
          <p:nvPr/>
        </p:nvSpPr>
        <p:spPr>
          <a:xfrm>
            <a:off x="2216128" y="9502903"/>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7" name="Ellipse 126"/>
          <p:cNvSpPr/>
          <p:nvPr/>
        </p:nvSpPr>
        <p:spPr>
          <a:xfrm>
            <a:off x="2368528" y="9502903"/>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8" name="Ellipse 127"/>
          <p:cNvSpPr/>
          <p:nvPr/>
        </p:nvSpPr>
        <p:spPr>
          <a:xfrm>
            <a:off x="2517903" y="9502903"/>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9" name="Ellipse 128"/>
          <p:cNvSpPr/>
          <p:nvPr/>
        </p:nvSpPr>
        <p:spPr>
          <a:xfrm>
            <a:off x="2671991" y="9505928"/>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0" name="Ellipse 129"/>
          <p:cNvSpPr/>
          <p:nvPr/>
        </p:nvSpPr>
        <p:spPr>
          <a:xfrm>
            <a:off x="2828441" y="9502903"/>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1" name="Ellipse 130"/>
          <p:cNvSpPr/>
          <p:nvPr/>
        </p:nvSpPr>
        <p:spPr>
          <a:xfrm>
            <a:off x="2980841" y="9502903"/>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2" name="Ellipse 131"/>
          <p:cNvSpPr/>
          <p:nvPr/>
        </p:nvSpPr>
        <p:spPr>
          <a:xfrm>
            <a:off x="3130216" y="9502903"/>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3" name="Ellipse 132"/>
          <p:cNvSpPr/>
          <p:nvPr/>
        </p:nvSpPr>
        <p:spPr>
          <a:xfrm>
            <a:off x="3284304" y="9505928"/>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4" name="Ellipse 133"/>
          <p:cNvSpPr/>
          <p:nvPr/>
        </p:nvSpPr>
        <p:spPr>
          <a:xfrm>
            <a:off x="3431991" y="9508950"/>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5" name="Ellipse 134"/>
          <p:cNvSpPr/>
          <p:nvPr/>
        </p:nvSpPr>
        <p:spPr>
          <a:xfrm>
            <a:off x="3586079" y="9511975"/>
            <a:ext cx="149375" cy="149375"/>
          </a:xfrm>
          <a:prstGeom prst="ellipse">
            <a:avLst/>
          </a:prstGeom>
          <a:solidFill>
            <a:schemeClr val="bg1">
              <a:lumMod val="75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6" name="Ellipse 135"/>
          <p:cNvSpPr/>
          <p:nvPr/>
        </p:nvSpPr>
        <p:spPr>
          <a:xfrm>
            <a:off x="2243056" y="9820417"/>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7" name="Ellipse 136"/>
          <p:cNvSpPr/>
          <p:nvPr/>
        </p:nvSpPr>
        <p:spPr>
          <a:xfrm>
            <a:off x="2395456" y="9820417"/>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8" name="Ellipse 137"/>
          <p:cNvSpPr/>
          <p:nvPr/>
        </p:nvSpPr>
        <p:spPr>
          <a:xfrm>
            <a:off x="2544831" y="9820417"/>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9" name="Ellipse 138"/>
          <p:cNvSpPr/>
          <p:nvPr/>
        </p:nvSpPr>
        <p:spPr>
          <a:xfrm>
            <a:off x="2698919" y="9823442"/>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0" name="Ellipse 139"/>
          <p:cNvSpPr/>
          <p:nvPr/>
        </p:nvSpPr>
        <p:spPr>
          <a:xfrm>
            <a:off x="2855369" y="9820417"/>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1" name="Ellipse 140"/>
          <p:cNvSpPr/>
          <p:nvPr/>
        </p:nvSpPr>
        <p:spPr>
          <a:xfrm>
            <a:off x="3007769" y="9820417"/>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2" name="Ellipse 141"/>
          <p:cNvSpPr/>
          <p:nvPr/>
        </p:nvSpPr>
        <p:spPr>
          <a:xfrm>
            <a:off x="3157144" y="9820417"/>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3" name="Ellipse 142"/>
          <p:cNvSpPr/>
          <p:nvPr/>
        </p:nvSpPr>
        <p:spPr>
          <a:xfrm>
            <a:off x="3311232" y="9823442"/>
            <a:ext cx="149375" cy="149375"/>
          </a:xfrm>
          <a:prstGeom prst="ellipse">
            <a:avLst/>
          </a:prstGeom>
          <a:solidFill>
            <a:schemeClr val="bg1">
              <a:lumMod val="7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4" name="Ellipse 143"/>
          <p:cNvSpPr/>
          <p:nvPr/>
        </p:nvSpPr>
        <p:spPr>
          <a:xfrm>
            <a:off x="3458919" y="9826464"/>
            <a:ext cx="149375" cy="149375"/>
          </a:xfrm>
          <a:prstGeom prst="ellipse">
            <a:avLst/>
          </a:prstGeom>
          <a:solidFill>
            <a:schemeClr val="bg1">
              <a:lumMod val="7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5" name="Ellipse 144"/>
          <p:cNvSpPr/>
          <p:nvPr/>
        </p:nvSpPr>
        <p:spPr>
          <a:xfrm>
            <a:off x="3613007" y="9829489"/>
            <a:ext cx="149375" cy="149375"/>
          </a:xfrm>
          <a:prstGeom prst="ellipse">
            <a:avLst/>
          </a:prstGeom>
          <a:solidFill>
            <a:schemeClr val="bg1">
              <a:lumMod val="75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6" name="Ellipse 145"/>
          <p:cNvSpPr/>
          <p:nvPr/>
        </p:nvSpPr>
        <p:spPr>
          <a:xfrm>
            <a:off x="2243056" y="10119787"/>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7" name="Ellipse 146"/>
          <p:cNvSpPr/>
          <p:nvPr/>
        </p:nvSpPr>
        <p:spPr>
          <a:xfrm>
            <a:off x="2395456" y="10119787"/>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8" name="Ellipse 147"/>
          <p:cNvSpPr/>
          <p:nvPr/>
        </p:nvSpPr>
        <p:spPr>
          <a:xfrm>
            <a:off x="2544831" y="10119787"/>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9" name="Ellipse 148"/>
          <p:cNvSpPr/>
          <p:nvPr/>
        </p:nvSpPr>
        <p:spPr>
          <a:xfrm>
            <a:off x="2698919" y="10122812"/>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0" name="Ellipse 149"/>
          <p:cNvSpPr/>
          <p:nvPr/>
        </p:nvSpPr>
        <p:spPr>
          <a:xfrm>
            <a:off x="2855369" y="10119787"/>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1" name="Ellipse 150"/>
          <p:cNvSpPr/>
          <p:nvPr/>
        </p:nvSpPr>
        <p:spPr>
          <a:xfrm>
            <a:off x="3007769" y="10119787"/>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2" name="Ellipse 151"/>
          <p:cNvSpPr/>
          <p:nvPr/>
        </p:nvSpPr>
        <p:spPr>
          <a:xfrm>
            <a:off x="3157144" y="10119787"/>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3" name="Ellipse 152"/>
          <p:cNvSpPr/>
          <p:nvPr/>
        </p:nvSpPr>
        <p:spPr>
          <a:xfrm>
            <a:off x="3311232" y="10122812"/>
            <a:ext cx="149375" cy="149375"/>
          </a:xfrm>
          <a:prstGeom prst="ellipse">
            <a:avLst/>
          </a:prstGeom>
          <a:solidFill>
            <a:srgbClr val="5FA1B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4" name="Ellipse 153"/>
          <p:cNvSpPr/>
          <p:nvPr/>
        </p:nvSpPr>
        <p:spPr>
          <a:xfrm>
            <a:off x="3458919" y="10125834"/>
            <a:ext cx="149375" cy="149375"/>
          </a:xfrm>
          <a:prstGeom prst="ellipse">
            <a:avLst/>
          </a:prstGeom>
          <a:solidFill>
            <a:schemeClr val="bg1">
              <a:lumMod val="7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5" name="Ellipse 154"/>
          <p:cNvSpPr/>
          <p:nvPr/>
        </p:nvSpPr>
        <p:spPr>
          <a:xfrm>
            <a:off x="3613007" y="10128859"/>
            <a:ext cx="149375" cy="149375"/>
          </a:xfrm>
          <a:prstGeom prst="ellipse">
            <a:avLst/>
          </a:prstGeom>
          <a:solidFill>
            <a:schemeClr val="bg1">
              <a:lumMod val="75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6" name="ZoneTexte 155"/>
          <p:cNvSpPr txBox="1"/>
          <p:nvPr/>
        </p:nvSpPr>
        <p:spPr>
          <a:xfrm>
            <a:off x="4998357" y="9353040"/>
            <a:ext cx="2186214" cy="938719"/>
          </a:xfrm>
          <a:prstGeom prst="rect">
            <a:avLst/>
          </a:prstGeom>
          <a:noFill/>
        </p:spPr>
        <p:txBody>
          <a:bodyPr wrap="square" rtlCol="0">
            <a:spAutoFit/>
          </a:bodyPr>
          <a:lstStyle/>
          <a:p>
            <a:pPr algn="r"/>
            <a:r>
              <a:rPr lang="de-DE" sz="1100" dirty="0">
                <a:solidFill>
                  <a:schemeClr val="bg1"/>
                </a:solidFill>
              </a:rPr>
              <a:t>Beschreiben Sie Ihre Interessengebiete oder andere Informationen, die Sie für wichtig halten, um sie in Ihren Lebenslauf aufzunehmen.</a:t>
            </a:r>
          </a:p>
        </p:txBody>
      </p:sp>
      <p:sp>
        <p:nvSpPr>
          <p:cNvPr id="157" name="Rectangle 156"/>
          <p:cNvSpPr/>
          <p:nvPr/>
        </p:nvSpPr>
        <p:spPr>
          <a:xfrm>
            <a:off x="6212341" y="9063693"/>
            <a:ext cx="889987" cy="307777"/>
          </a:xfrm>
          <a:prstGeom prst="rect">
            <a:avLst/>
          </a:prstGeom>
        </p:spPr>
        <p:txBody>
          <a:bodyPr wrap="none">
            <a:spAutoFit/>
          </a:bodyPr>
          <a:lstStyle/>
          <a:p>
            <a:pPr algn="r"/>
            <a:r>
              <a:rPr lang="fr-FR" dirty="0">
                <a:solidFill>
                  <a:schemeClr val="bg1"/>
                </a:solidFill>
              </a:rPr>
              <a:t>INFOS +</a:t>
            </a:r>
          </a:p>
        </p:txBody>
      </p:sp>
    </p:spTree>
  </p:cSld>
  <p:clrMapOvr>
    <a:masterClrMapping/>
  </p:clrMapOvr>
  <p:transition spd="slow">
    <p:cut/>
  </p:transition>
</p:sld>
</file>

<file path=ppt/theme/theme1.xml><?xml version="1.0" encoding="utf-8"?>
<a:theme xmlns:a="http://schemas.openxmlformats.org/drawingml/2006/main" name="Brise">
  <a:themeElements>
    <a:clrScheme name="Brise">
      <a:dk1>
        <a:srgbClr val="000000"/>
      </a:dk1>
      <a:lt1>
        <a:srgbClr val="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TotalTime>
  <Words>287</Words>
  <Application>Microsoft Macintosh PowerPoint</Application>
  <PresentationFormat>Personnalisé</PresentationFormat>
  <Paragraphs>34</Paragraphs>
  <Slides>1</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Courier New</vt:lpstr>
      <vt:lpstr>Noto Symbol</vt:lpstr>
      <vt:lpstr>Wingdings</vt:lpstr>
      <vt:lpstr>Brise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Axel Maille</cp:lastModifiedBy>
  <cp:revision>29</cp:revision>
  <dcterms:modified xsi:type="dcterms:W3CDTF">2020-08-25T21:44:13Z</dcterms:modified>
</cp:coreProperties>
</file>