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
  </p:notesMasterIdLst>
  <p:sldIdLst>
    <p:sldId id="256" r:id="rId2"/>
  </p:sldIdLst>
  <p:sldSz cx="7556500" cy="10693400"/>
  <p:notesSz cx="7556500" cy="106934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3368">
          <p15:clr>
            <a:srgbClr val="A4A3A4"/>
          </p15:clr>
        </p15:guide>
        <p15:guide id="2" pos="23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5F5"/>
    <a:srgbClr val="5FA1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478EDE-DFDA-0441-8568-1ADA684F3ABD}" v="32" dt="2020-08-25T21:44:00.869"/>
  </p1510:revLst>
</p1510:revInfo>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24245"/>
    <p:restoredTop sz="94709"/>
  </p:normalViewPr>
  <p:slideViewPr>
    <p:cSldViewPr snapToGrid="0" snapToObjects="1">
      <p:cViewPr>
        <p:scale>
          <a:sx n="114" d="100"/>
          <a:sy n="114" d="100"/>
        </p:scale>
        <p:origin x="408" y="1104"/>
      </p:cViewPr>
      <p:guideLst>
        <p:guide orient="horz" pos="3368"/>
        <p:guide pos="23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6F478EDE-DFDA-0441-8568-1ADA684F3ABD}"/>
    <pc:docChg chg="undo custSel modSld">
      <pc:chgData name="Axel Maille" userId="065ad68c099279a8" providerId="LiveId" clId="{6F478EDE-DFDA-0441-8568-1ADA684F3ABD}" dt="2020-08-25T21:44:12.399" v="103" actId="108"/>
      <pc:docMkLst>
        <pc:docMk/>
      </pc:docMkLst>
      <pc:sldChg chg="modSp mod">
        <pc:chgData name="Axel Maille" userId="065ad68c099279a8" providerId="LiveId" clId="{6F478EDE-DFDA-0441-8568-1ADA684F3ABD}" dt="2020-08-25T21:44:12.399" v="103" actId="108"/>
        <pc:sldMkLst>
          <pc:docMk/>
          <pc:sldMk cId="0" sldId="256"/>
        </pc:sldMkLst>
        <pc:spChg chg="mod">
          <ac:chgData name="Axel Maille" userId="065ad68c099279a8" providerId="LiveId" clId="{6F478EDE-DFDA-0441-8568-1ADA684F3ABD}" dt="2020-08-25T21:40:47.752" v="50" actId="20577"/>
          <ac:spMkLst>
            <pc:docMk/>
            <pc:sldMk cId="0" sldId="256"/>
            <ac:spMk id="3" creationId="{00000000-0000-0000-0000-000000000000}"/>
          </ac:spMkLst>
        </pc:spChg>
        <pc:spChg chg="mod">
          <ac:chgData name="Axel Maille" userId="065ad68c099279a8" providerId="LiveId" clId="{6F478EDE-DFDA-0441-8568-1ADA684F3ABD}" dt="2020-08-25T21:39:21.118" v="13" actId="20577"/>
          <ac:spMkLst>
            <pc:docMk/>
            <pc:sldMk cId="0" sldId="256"/>
            <ac:spMk id="4" creationId="{00000000-0000-0000-0000-000000000000}"/>
          </ac:spMkLst>
        </pc:spChg>
        <pc:spChg chg="mod">
          <ac:chgData name="Axel Maille" userId="065ad68c099279a8" providerId="LiveId" clId="{6F478EDE-DFDA-0441-8568-1ADA684F3ABD}" dt="2020-08-25T21:39:38.712" v="14"/>
          <ac:spMkLst>
            <pc:docMk/>
            <pc:sldMk cId="0" sldId="256"/>
            <ac:spMk id="5" creationId="{00000000-0000-0000-0000-000000000000}"/>
          </ac:spMkLst>
        </pc:spChg>
        <pc:spChg chg="mod">
          <ac:chgData name="Axel Maille" userId="065ad68c099279a8" providerId="LiveId" clId="{6F478EDE-DFDA-0441-8568-1ADA684F3ABD}" dt="2020-08-25T21:39:43.144" v="15"/>
          <ac:spMkLst>
            <pc:docMk/>
            <pc:sldMk cId="0" sldId="256"/>
            <ac:spMk id="27" creationId="{00000000-0000-0000-0000-000000000000}"/>
          </ac:spMkLst>
        </pc:spChg>
        <pc:spChg chg="mod">
          <ac:chgData name="Axel Maille" userId="065ad68c099279a8" providerId="LiveId" clId="{6F478EDE-DFDA-0441-8568-1ADA684F3ABD}" dt="2020-08-25T21:44:04.175" v="100" actId="255"/>
          <ac:spMkLst>
            <pc:docMk/>
            <pc:sldMk cId="0" sldId="256"/>
            <ac:spMk id="56" creationId="{00000000-0000-0000-0000-000000000000}"/>
          </ac:spMkLst>
        </pc:spChg>
        <pc:spChg chg="mod">
          <ac:chgData name="Axel Maille" userId="065ad68c099279a8" providerId="LiveId" clId="{6F478EDE-DFDA-0441-8568-1ADA684F3ABD}" dt="2020-08-25T21:44:07.045" v="101" actId="108"/>
          <ac:spMkLst>
            <pc:docMk/>
            <pc:sldMk cId="0" sldId="256"/>
            <ac:spMk id="57" creationId="{00000000-0000-0000-0000-000000000000}"/>
          </ac:spMkLst>
        </pc:spChg>
        <pc:spChg chg="mod">
          <ac:chgData name="Axel Maille" userId="065ad68c099279a8" providerId="LiveId" clId="{6F478EDE-DFDA-0441-8568-1ADA684F3ABD}" dt="2020-08-25T21:44:09.823" v="102" actId="108"/>
          <ac:spMkLst>
            <pc:docMk/>
            <pc:sldMk cId="0" sldId="256"/>
            <ac:spMk id="58" creationId="{00000000-0000-0000-0000-000000000000}"/>
          </ac:spMkLst>
        </pc:spChg>
        <pc:spChg chg="mod">
          <ac:chgData name="Axel Maille" userId="065ad68c099279a8" providerId="LiveId" clId="{6F478EDE-DFDA-0441-8568-1ADA684F3ABD}" dt="2020-08-25T21:44:12.399" v="103" actId="108"/>
          <ac:spMkLst>
            <pc:docMk/>
            <pc:sldMk cId="0" sldId="256"/>
            <ac:spMk id="59" creationId="{00000000-0000-0000-0000-000000000000}"/>
          </ac:spMkLst>
        </pc:spChg>
        <pc:spChg chg="mod">
          <ac:chgData name="Axel Maille" userId="065ad68c099279a8" providerId="LiveId" clId="{6F478EDE-DFDA-0441-8568-1ADA684F3ABD}" dt="2020-08-25T21:42:23.201" v="78" actId="20577"/>
          <ac:spMkLst>
            <pc:docMk/>
            <pc:sldMk cId="0" sldId="256"/>
            <ac:spMk id="74" creationId="{00000000-0000-0000-0000-000000000000}"/>
          </ac:spMkLst>
        </pc:spChg>
        <pc:spChg chg="mod">
          <ac:chgData name="Axel Maille" userId="065ad68c099279a8" providerId="LiveId" clId="{6F478EDE-DFDA-0441-8568-1ADA684F3ABD}" dt="2020-08-25T21:42:11.622" v="75" actId="207"/>
          <ac:spMkLst>
            <pc:docMk/>
            <pc:sldMk cId="0" sldId="256"/>
            <ac:spMk id="156" creationId="{00000000-0000-0000-0000-000000000000}"/>
          </ac:spMkLst>
        </pc:spChg>
        <pc:graphicFrameChg chg="mod modGraphic">
          <ac:chgData name="Axel Maille" userId="065ad68c099279a8" providerId="LiveId" clId="{6F478EDE-DFDA-0441-8568-1ADA684F3ABD}" dt="2020-08-25T21:43:16.029" v="89"/>
          <ac:graphicFrameMkLst>
            <pc:docMk/>
            <pc:sldMk cId="0" sldId="256"/>
            <ac:graphicFrameMk id="8" creationId="{00000000-0000-0000-0000-000000000000}"/>
          </ac:graphicFrameMkLst>
        </pc:graphicFrameChg>
        <pc:graphicFrameChg chg="mod modGraphic">
          <ac:chgData name="Axel Maille" userId="065ad68c099279a8" providerId="LiveId" clId="{6F478EDE-DFDA-0441-8568-1ADA684F3ABD}" dt="2020-08-25T21:43:53.742" v="98"/>
          <ac:graphicFrameMkLst>
            <pc:docMk/>
            <pc:sldMk cId="0" sldId="256"/>
            <ac:graphicFrameMk id="21" creationId="{00000000-0000-0000-0000-000000000000}"/>
          </ac:graphicFrameMkLst>
        </pc:graphicFrameChg>
        <pc:graphicFrameChg chg="mod modGraphic">
          <ac:chgData name="Axel Maille" userId="065ad68c099279a8" providerId="LiveId" clId="{6F478EDE-DFDA-0441-8568-1ADA684F3ABD}" dt="2020-08-25T21:41:59.957" v="72" actId="108"/>
          <ac:graphicFrameMkLst>
            <pc:docMk/>
            <pc:sldMk cId="0" sldId="256"/>
            <ac:graphicFrameMk id="73"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259650" y="802000"/>
            <a:ext cx="5037899" cy="40100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755650" y="5079350"/>
            <a:ext cx="6045199" cy="4812024"/>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426197968"/>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txBox="1">
            <a:spLocks noGrp="1"/>
          </p:cNvSpPr>
          <p:nvPr>
            <p:ph type="body" idx="1"/>
          </p:nvPr>
        </p:nvSpPr>
        <p:spPr>
          <a:xfrm>
            <a:off x="755650" y="5079350"/>
            <a:ext cx="6045199" cy="4812024"/>
          </a:xfrm>
          <a:prstGeom prst="rect">
            <a:avLst/>
          </a:prstGeom>
        </p:spPr>
        <p:txBody>
          <a:bodyPr lIns="91425" tIns="91425" rIns="91425" bIns="91425" anchor="ctr" anchorCtr="0">
            <a:noAutofit/>
          </a:bodyPr>
          <a:lstStyle/>
          <a:p>
            <a:pPr>
              <a:spcBef>
                <a:spcPts val="0"/>
              </a:spcBef>
              <a:buNone/>
            </a:pPr>
            <a:endParaRPr/>
          </a:p>
        </p:txBody>
      </p:sp>
      <p:sp>
        <p:nvSpPr>
          <p:cNvPr id="215" name="Shape 215"/>
          <p:cNvSpPr>
            <a:spLocks noGrp="1" noRot="1" noChangeAspect="1"/>
          </p:cNvSpPr>
          <p:nvPr>
            <p:ph type="sldImg" idx="2"/>
          </p:nvPr>
        </p:nvSpPr>
        <p:spPr>
          <a:xfrm>
            <a:off x="2360613" y="801688"/>
            <a:ext cx="2835275" cy="40100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Shape 10"/>
        <p:cNvGrpSpPr/>
        <p:nvPr/>
      </p:nvGrpSpPr>
      <p:grpSpPr>
        <a:xfrm>
          <a:off x="0" y="0"/>
          <a:ext cx="0" cy="0"/>
          <a:chOff x="0" y="0"/>
          <a:chExt cx="0" cy="0"/>
        </a:xfrm>
      </p:grpSpPr>
      <p:sp>
        <p:nvSpPr>
          <p:cNvPr id="11" name="Shape 11"/>
          <p:cNvSpPr/>
          <p:nvPr/>
        </p:nvSpPr>
        <p:spPr>
          <a:xfrm>
            <a:off x="1097582" y="2019865"/>
            <a:ext cx="5361337" cy="4916167"/>
          </a:xfrm>
          <a:prstGeom prst="rect">
            <a:avLst/>
          </a:prstGeom>
          <a:noFill/>
          <a:ln w="9525" cap="flat">
            <a:solidFill>
              <a:schemeClr val="lt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rgbClr val="6DB7D7"/>
              </a:buClr>
              <a:buFont typeface="Noto Symbol"/>
              <a:buNone/>
            </a:pPr>
            <a:endParaRPr sz="3200" b="0" i="0" u="none" strike="noStrike" cap="none" baseline="0">
              <a:solidFill>
                <a:srgbClr val="595959"/>
              </a:solidFill>
              <a:latin typeface="Arial"/>
              <a:ea typeface="Arial"/>
              <a:cs typeface="Arial"/>
              <a:sym typeface="Arial"/>
            </a:endParaRPr>
          </a:p>
        </p:txBody>
      </p:sp>
      <p:sp>
        <p:nvSpPr>
          <p:cNvPr id="12" name="Shape 12"/>
          <p:cNvSpPr txBox="1">
            <a:spLocks noGrp="1"/>
          </p:cNvSpPr>
          <p:nvPr>
            <p:ph type="ctrTitle"/>
          </p:nvPr>
        </p:nvSpPr>
        <p:spPr>
          <a:xfrm>
            <a:off x="1093246" y="2376309"/>
            <a:ext cx="5370005" cy="2689514"/>
          </a:xfrm>
          <a:prstGeom prst="rect">
            <a:avLst/>
          </a:prstGeom>
          <a:noFill/>
          <a:ln>
            <a:noFill/>
          </a:ln>
        </p:spPr>
        <p:txBody>
          <a:bodyPr lIns="91425" tIns="91425" rIns="91425" bIns="91425" anchor="b" anchorCtr="0"/>
          <a:lstStyle>
            <a:lvl1pPr marL="0" marR="0" indent="0" algn="ctr" rtl="0">
              <a:spcBef>
                <a:spcPts val="0"/>
              </a:spcBef>
              <a:buClr>
                <a:srgbClr val="6DB7D7"/>
              </a:buClr>
              <a:buFont typeface="Noto Symbo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3" name="Shape 13"/>
          <p:cNvSpPr txBox="1">
            <a:spLocks noGrp="1"/>
          </p:cNvSpPr>
          <p:nvPr>
            <p:ph type="subTitle" idx="1"/>
          </p:nvPr>
        </p:nvSpPr>
        <p:spPr>
          <a:xfrm>
            <a:off x="1093248" y="5144016"/>
            <a:ext cx="5370005" cy="1429280"/>
          </a:xfrm>
          <a:prstGeom prst="rect">
            <a:avLst/>
          </a:prstGeom>
          <a:noFill/>
          <a:ln>
            <a:noFill/>
          </a:ln>
        </p:spPr>
        <p:txBody>
          <a:bodyPr lIns="91425" tIns="91425" rIns="91425" bIns="91425" anchor="t" anchorCtr="0"/>
          <a:lstStyle>
            <a:lvl1pPr marL="0" marR="0" indent="0" algn="ctr" rtl="0">
              <a:spcBef>
                <a:spcPts val="300"/>
              </a:spcBef>
              <a:buClr>
                <a:srgbClr val="6DB7D7"/>
              </a:buClr>
              <a:buFont typeface="Noto Symbol"/>
              <a:buNone/>
              <a:defRPr/>
            </a:lvl1pPr>
            <a:lvl2pPr marL="457200" marR="0" indent="0" algn="ctr" rtl="0">
              <a:spcBef>
                <a:spcPts val="600"/>
              </a:spcBef>
              <a:buClr>
                <a:srgbClr val="205C77"/>
              </a:buClr>
              <a:buFont typeface="Noto Symbol"/>
              <a:buNone/>
              <a:defRPr/>
            </a:lvl2pPr>
            <a:lvl3pPr marL="914400" marR="0" indent="0" algn="ctr" rtl="0">
              <a:spcBef>
                <a:spcPts val="600"/>
              </a:spcBef>
              <a:buClr>
                <a:srgbClr val="6DB7D7"/>
              </a:buClr>
              <a:buFont typeface="Noto Symbol"/>
              <a:buNone/>
              <a:defRPr/>
            </a:lvl3pPr>
            <a:lvl4pPr marL="1371600" marR="0" indent="0" algn="ctr" rtl="0">
              <a:spcBef>
                <a:spcPts val="600"/>
              </a:spcBef>
              <a:buClr>
                <a:srgbClr val="205C77"/>
              </a:buClr>
              <a:buFont typeface="Noto Symbol"/>
              <a:buNone/>
              <a:defRPr/>
            </a:lvl4pPr>
            <a:lvl5pPr marL="1828800" marR="0" indent="0" algn="ctr" rtl="0">
              <a:spcBef>
                <a:spcPts val="600"/>
              </a:spcBef>
              <a:buClr>
                <a:srgbClr val="6DB7D7"/>
              </a:buClr>
              <a:buFont typeface="Noto Symbol"/>
              <a:buNone/>
              <a:defRPr/>
            </a:lvl5pPr>
            <a:lvl6pPr marL="2286000" marR="0" indent="0" algn="ctr" rtl="0">
              <a:spcBef>
                <a:spcPts val="360"/>
              </a:spcBef>
              <a:buClr>
                <a:schemeClr val="accent2"/>
              </a:buClr>
              <a:buFont typeface="Noto Symbol"/>
              <a:buNone/>
              <a:defRPr/>
            </a:lvl6pPr>
            <a:lvl7pPr marL="2743200" marR="0" indent="0" algn="ctr" rtl="0">
              <a:spcBef>
                <a:spcPts val="360"/>
              </a:spcBef>
              <a:buClr>
                <a:srgbClr val="6DB7D7"/>
              </a:buClr>
              <a:buFont typeface="Noto Symbol"/>
              <a:buNone/>
              <a:defRPr/>
            </a:lvl7pPr>
            <a:lvl8pPr marL="3200400" marR="0" indent="0" algn="ctr" rtl="0">
              <a:spcBef>
                <a:spcPts val="360"/>
              </a:spcBef>
              <a:buClr>
                <a:schemeClr val="accent2"/>
              </a:buClr>
              <a:buFont typeface="Noto Symbol"/>
              <a:buNone/>
              <a:defRPr/>
            </a:lvl8pPr>
            <a:lvl9pPr marL="3657600" marR="0" indent="0" algn="ctr" rtl="0">
              <a:spcBef>
                <a:spcPts val="360"/>
              </a:spcBef>
              <a:buClr>
                <a:srgbClr val="6DB7D7"/>
              </a:buClr>
              <a:buFont typeface="Noto Symbol"/>
              <a:buNone/>
              <a:defRPr/>
            </a:lvl9pPr>
          </a:lstStyle>
          <a:p>
            <a:endParaRPr/>
          </a:p>
        </p:txBody>
      </p:sp>
      <p:sp>
        <p:nvSpPr>
          <p:cNvPr id="14" name="Shape 14"/>
          <p:cNvSpPr txBox="1">
            <a:spLocks noGrp="1"/>
          </p:cNvSpPr>
          <p:nvPr>
            <p:ph type="dt" idx="10"/>
          </p:nvPr>
        </p:nvSpPr>
        <p:spPr>
          <a:xfrm>
            <a:off x="4652432" y="9785393"/>
            <a:ext cx="1763182" cy="569325"/>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 name="Shape 15"/>
          <p:cNvSpPr txBox="1">
            <a:spLocks noGrp="1"/>
          </p:cNvSpPr>
          <p:nvPr>
            <p:ph type="ftr" idx="11"/>
          </p:nvPr>
        </p:nvSpPr>
        <p:spPr>
          <a:xfrm>
            <a:off x="218544" y="9785393"/>
            <a:ext cx="4000500" cy="5693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 name="Shape 16"/>
          <p:cNvSpPr txBox="1">
            <a:spLocks noGrp="1"/>
          </p:cNvSpPr>
          <p:nvPr>
            <p:ph type="sldNum" idx="12"/>
          </p:nvPr>
        </p:nvSpPr>
        <p:spPr>
          <a:xfrm>
            <a:off x="6526742" y="9785393"/>
            <a:ext cx="818621" cy="5693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Image avec légende">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40793" y="954066"/>
            <a:ext cx="3371291" cy="1811936"/>
          </a:xfrm>
          <a:prstGeom prst="rect">
            <a:avLst/>
          </a:prstGeom>
          <a:noFill/>
          <a:ln>
            <a:noFill/>
          </a:ln>
        </p:spPr>
        <p:txBody>
          <a:bodyPr lIns="91425" tIns="91425" rIns="91425" bIns="91425" anchor="b" anchorCtr="0"/>
          <a:lstStyle>
            <a:lvl1pPr algn="ct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0" name="Shape 70"/>
          <p:cNvSpPr txBox="1">
            <a:spLocks noGrp="1"/>
          </p:cNvSpPr>
          <p:nvPr>
            <p:ph type="body" idx="1"/>
          </p:nvPr>
        </p:nvSpPr>
        <p:spPr>
          <a:xfrm>
            <a:off x="440793" y="2787731"/>
            <a:ext cx="3371291" cy="5800681"/>
          </a:xfrm>
          <a:prstGeom prst="rect">
            <a:avLst/>
          </a:prstGeom>
          <a:noFill/>
          <a:ln>
            <a:noFill/>
          </a:ln>
        </p:spPr>
        <p:txBody>
          <a:bodyPr lIns="91425" tIns="91425" rIns="91425" bIns="91425" anchor="t" anchorCtr="0"/>
          <a:lstStyle>
            <a:lvl1pPr marL="0" indent="0" algn="ctr" rtl="0">
              <a:spcBef>
                <a:spcPts val="600"/>
              </a:spcBef>
              <a:buNone/>
              <a:defRPr/>
            </a:lvl1pPr>
            <a:lvl2pPr marL="457200" indent="0" rtl="0">
              <a:spcBef>
                <a:spcPts val="0"/>
              </a:spcBef>
              <a:buNone/>
              <a:defRPr/>
            </a:lvl2pPr>
            <a:lvl3pPr marL="914400" indent="0" rtl="0">
              <a:spcBef>
                <a:spcPts val="0"/>
              </a:spcBef>
              <a:buNone/>
              <a:defRPr/>
            </a:lvl3pPr>
            <a:lvl4pPr marL="1371600" indent="0" rtl="0">
              <a:spcBef>
                <a:spcPts val="0"/>
              </a:spcBef>
              <a:buNone/>
              <a:defRPr/>
            </a:lvl4pPr>
            <a:lvl5pPr marL="1828800" indent="0" rtl="0">
              <a:spcBef>
                <a:spcPts val="0"/>
              </a:spcBef>
              <a:buNone/>
              <a:defRPr/>
            </a:lvl5pPr>
            <a:lvl6pPr marL="2286000" indent="0" rtl="0">
              <a:spcBef>
                <a:spcPts val="0"/>
              </a:spcBef>
              <a:buNone/>
              <a:defRPr/>
            </a:lvl6pPr>
            <a:lvl7pPr marL="2743200" indent="0" rtl="0">
              <a:spcBef>
                <a:spcPts val="0"/>
              </a:spcBef>
              <a:buNone/>
              <a:defRPr/>
            </a:lvl7pPr>
            <a:lvl8pPr marL="3200400" indent="0" rtl="0">
              <a:spcBef>
                <a:spcPts val="0"/>
              </a:spcBef>
              <a:buNone/>
              <a:defRPr/>
            </a:lvl8pPr>
            <a:lvl9pPr marL="3657600" indent="0" rtl="0">
              <a:spcBef>
                <a:spcPts val="0"/>
              </a:spcBef>
              <a:buNone/>
              <a:defRPr/>
            </a:lvl9pPr>
          </a:lstStyle>
          <a:p>
            <a:endParaRPr/>
          </a:p>
        </p:txBody>
      </p:sp>
      <p:sp>
        <p:nvSpPr>
          <p:cNvPr id="71" name="Shape 71"/>
          <p:cNvSpPr txBox="1">
            <a:spLocks noGrp="1"/>
          </p:cNvSpPr>
          <p:nvPr>
            <p:ph type="dt" idx="10"/>
          </p:nvPr>
        </p:nvSpPr>
        <p:spPr>
          <a:xfrm>
            <a:off x="4652432" y="9785393"/>
            <a:ext cx="1763182" cy="569325"/>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2" name="Shape 72"/>
          <p:cNvSpPr txBox="1">
            <a:spLocks noGrp="1"/>
          </p:cNvSpPr>
          <p:nvPr>
            <p:ph type="ftr" idx="11"/>
          </p:nvPr>
        </p:nvSpPr>
        <p:spPr>
          <a:xfrm>
            <a:off x="218544" y="9785393"/>
            <a:ext cx="4000500" cy="5693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3" name="Shape 73"/>
          <p:cNvSpPr txBox="1">
            <a:spLocks noGrp="1"/>
          </p:cNvSpPr>
          <p:nvPr>
            <p:ph type="sldNum" idx="12"/>
          </p:nvPr>
        </p:nvSpPr>
        <p:spPr>
          <a:xfrm>
            <a:off x="6526742" y="9785393"/>
            <a:ext cx="818621" cy="5693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
        <p:nvSpPr>
          <p:cNvPr id="74" name="Shape 74"/>
          <p:cNvSpPr>
            <a:spLocks noGrp="1"/>
          </p:cNvSpPr>
          <p:nvPr>
            <p:ph type="pic" idx="2"/>
          </p:nvPr>
        </p:nvSpPr>
        <p:spPr>
          <a:xfrm>
            <a:off x="4206828" y="560385"/>
            <a:ext cx="3022599" cy="8292260"/>
          </a:xfrm>
          <a:prstGeom prst="rect">
            <a:avLst/>
          </a:prstGeom>
          <a:noFill/>
          <a:ln w="9525" cap="flat">
            <a:solidFill>
              <a:schemeClr val="lt1"/>
            </a:solidFill>
            <a:prstDash val="solid"/>
            <a:round/>
            <a:headEnd type="none" w="med" len="med"/>
            <a:tailEnd type="none" w="med" len="med"/>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cSld name="Titre et texte vertical">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453914" y="167739"/>
            <a:ext cx="6646048" cy="2084660"/>
          </a:xfrm>
          <a:prstGeom prst="rect">
            <a:avLst/>
          </a:prstGeom>
          <a:noFill/>
          <a:ln>
            <a:noFill/>
          </a:ln>
        </p:spPr>
        <p:txBody>
          <a:bodyPr lIns="91425" tIns="91425" rIns="91425" bIns="91425" anchor="b" anchorCtr="0"/>
          <a:lstStyle>
            <a:lvl1pPr algn="ctr" rtl="0">
              <a:spcBef>
                <a:spcPts val="0"/>
              </a:spcBef>
              <a:buClr>
                <a:schemeClr val="accent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7" name="Shape 77"/>
          <p:cNvSpPr txBox="1">
            <a:spLocks noGrp="1"/>
          </p:cNvSpPr>
          <p:nvPr>
            <p:ph type="body" idx="1"/>
          </p:nvPr>
        </p:nvSpPr>
        <p:spPr>
          <a:xfrm rot="5400000">
            <a:off x="390695" y="2558347"/>
            <a:ext cx="6772486" cy="6646048"/>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8" name="Shape 78"/>
          <p:cNvSpPr txBox="1">
            <a:spLocks noGrp="1"/>
          </p:cNvSpPr>
          <p:nvPr>
            <p:ph type="dt" idx="10"/>
          </p:nvPr>
        </p:nvSpPr>
        <p:spPr>
          <a:xfrm>
            <a:off x="4652432" y="9785393"/>
            <a:ext cx="1763182" cy="569325"/>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9" name="Shape 79"/>
          <p:cNvSpPr txBox="1">
            <a:spLocks noGrp="1"/>
          </p:cNvSpPr>
          <p:nvPr>
            <p:ph type="ftr" idx="11"/>
          </p:nvPr>
        </p:nvSpPr>
        <p:spPr>
          <a:xfrm>
            <a:off x="218544" y="9785393"/>
            <a:ext cx="4000500" cy="5693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0" name="Shape 80"/>
          <p:cNvSpPr txBox="1">
            <a:spLocks noGrp="1"/>
          </p:cNvSpPr>
          <p:nvPr>
            <p:ph type="sldNum" idx="12"/>
          </p:nvPr>
        </p:nvSpPr>
        <p:spPr>
          <a:xfrm>
            <a:off x="6526742" y="9785393"/>
            <a:ext cx="818621" cy="5693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cSld name="Titre vertical et texte">
    <p:spTree>
      <p:nvGrpSpPr>
        <p:cNvPr id="1" name="Shape 81"/>
        <p:cNvGrpSpPr/>
        <p:nvPr/>
      </p:nvGrpSpPr>
      <p:grpSpPr>
        <a:xfrm>
          <a:off x="0" y="0"/>
          <a:ext cx="0" cy="0"/>
          <a:chOff x="0" y="0"/>
          <a:chExt cx="0" cy="0"/>
        </a:xfrm>
      </p:grpSpPr>
      <p:sp>
        <p:nvSpPr>
          <p:cNvPr id="82" name="Shape 82"/>
          <p:cNvSpPr txBox="1">
            <a:spLocks noGrp="1"/>
          </p:cNvSpPr>
          <p:nvPr>
            <p:ph type="title"/>
          </p:nvPr>
        </p:nvSpPr>
        <p:spPr>
          <a:xfrm rot="5400000">
            <a:off x="2373353" y="4291237"/>
            <a:ext cx="8693337" cy="1259417"/>
          </a:xfrm>
          <a:prstGeom prst="rect">
            <a:avLst/>
          </a:prstGeom>
          <a:noFill/>
          <a:ln>
            <a:noFill/>
          </a:ln>
        </p:spPr>
        <p:txBody>
          <a:bodyPr lIns="91425" tIns="91425" rIns="91425" bIns="91425" anchor="b" anchorCtr="0"/>
          <a:lstStyle>
            <a:lvl1pPr algn="ctr" rtl="0">
              <a:spcBef>
                <a:spcPts val="0"/>
              </a:spcBef>
              <a:buClr>
                <a:schemeClr val="accent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3" name="Shape 83"/>
          <p:cNvSpPr txBox="1">
            <a:spLocks noGrp="1"/>
          </p:cNvSpPr>
          <p:nvPr>
            <p:ph type="body" idx="1"/>
          </p:nvPr>
        </p:nvSpPr>
        <p:spPr>
          <a:xfrm rot="5400000">
            <a:off x="-1128597" y="2156788"/>
            <a:ext cx="8693337" cy="5528314"/>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4" name="Shape 84"/>
          <p:cNvSpPr txBox="1">
            <a:spLocks noGrp="1"/>
          </p:cNvSpPr>
          <p:nvPr>
            <p:ph type="dt" idx="10"/>
          </p:nvPr>
        </p:nvSpPr>
        <p:spPr>
          <a:xfrm>
            <a:off x="4652432" y="9785393"/>
            <a:ext cx="1763182" cy="569325"/>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5" name="Shape 85"/>
          <p:cNvSpPr txBox="1">
            <a:spLocks noGrp="1"/>
          </p:cNvSpPr>
          <p:nvPr>
            <p:ph type="ftr" idx="11"/>
          </p:nvPr>
        </p:nvSpPr>
        <p:spPr>
          <a:xfrm>
            <a:off x="218544" y="9785393"/>
            <a:ext cx="4000500" cy="5693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6" name="Shape 86"/>
          <p:cNvSpPr txBox="1">
            <a:spLocks noGrp="1"/>
          </p:cNvSpPr>
          <p:nvPr>
            <p:ph type="sldNum" idx="12"/>
          </p:nvPr>
        </p:nvSpPr>
        <p:spPr>
          <a:xfrm>
            <a:off x="6526742" y="9785393"/>
            <a:ext cx="818621" cy="5693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3914" y="167739"/>
            <a:ext cx="6646048" cy="2084660"/>
          </a:xfrm>
          <a:prstGeom prst="rect">
            <a:avLst/>
          </a:prstGeom>
          <a:noFill/>
          <a:ln>
            <a:noFill/>
          </a:ln>
        </p:spPr>
        <p:txBody>
          <a:bodyPr lIns="91425" tIns="91425" rIns="91425" bIns="91425" anchor="b" anchorCtr="0"/>
          <a:lstStyle>
            <a:lvl1pPr algn="ctr" rtl="0">
              <a:spcBef>
                <a:spcPts val="0"/>
              </a:spcBef>
              <a:buClr>
                <a:schemeClr val="accent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9" name="Shape 19"/>
          <p:cNvSpPr txBox="1">
            <a:spLocks noGrp="1"/>
          </p:cNvSpPr>
          <p:nvPr>
            <p:ph type="body" idx="1"/>
          </p:nvPr>
        </p:nvSpPr>
        <p:spPr>
          <a:xfrm>
            <a:off x="453914" y="2495127"/>
            <a:ext cx="6646048" cy="67724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 name="Shape 20"/>
          <p:cNvSpPr txBox="1">
            <a:spLocks noGrp="1"/>
          </p:cNvSpPr>
          <p:nvPr>
            <p:ph type="dt" idx="10"/>
          </p:nvPr>
        </p:nvSpPr>
        <p:spPr>
          <a:xfrm>
            <a:off x="4652432" y="9785393"/>
            <a:ext cx="1763182" cy="569325"/>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 name="Shape 21"/>
          <p:cNvSpPr txBox="1">
            <a:spLocks noGrp="1"/>
          </p:cNvSpPr>
          <p:nvPr>
            <p:ph type="ftr" idx="11"/>
          </p:nvPr>
        </p:nvSpPr>
        <p:spPr>
          <a:xfrm>
            <a:off x="218544" y="9785393"/>
            <a:ext cx="4000500" cy="5693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 name="Shape 22"/>
          <p:cNvSpPr txBox="1">
            <a:spLocks noGrp="1"/>
          </p:cNvSpPr>
          <p:nvPr>
            <p:ph type="sldNum" idx="12"/>
          </p:nvPr>
        </p:nvSpPr>
        <p:spPr>
          <a:xfrm>
            <a:off x="6526742" y="9785393"/>
            <a:ext cx="818621" cy="5693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Diapositive de titre avec imag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300423" y="5227887"/>
            <a:ext cx="6955653" cy="2292150"/>
          </a:xfrm>
          <a:prstGeom prst="rect">
            <a:avLst/>
          </a:prstGeom>
          <a:noFill/>
          <a:ln>
            <a:noFill/>
          </a:ln>
        </p:spPr>
        <p:txBody>
          <a:bodyPr lIns="91425" tIns="91425" rIns="91425" bIns="91425" anchor="b" anchorCtr="0"/>
          <a:lstStyle>
            <a:lvl1pPr marL="0" marR="0" indent="0" algn="ctr" rtl="0">
              <a:spcBef>
                <a:spcPts val="0"/>
              </a:spcBef>
              <a:buClr>
                <a:schemeClr val="accent1"/>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25" name="Shape 25"/>
          <p:cNvSpPr txBox="1">
            <a:spLocks noGrp="1"/>
          </p:cNvSpPr>
          <p:nvPr>
            <p:ph type="subTitle" idx="1"/>
          </p:nvPr>
        </p:nvSpPr>
        <p:spPr>
          <a:xfrm>
            <a:off x="300423" y="7439271"/>
            <a:ext cx="6955653" cy="1516645"/>
          </a:xfrm>
          <a:prstGeom prst="rect">
            <a:avLst/>
          </a:prstGeom>
          <a:noFill/>
          <a:ln>
            <a:noFill/>
          </a:ln>
        </p:spPr>
        <p:txBody>
          <a:bodyPr lIns="91425" tIns="91425" rIns="91425" bIns="91425" anchor="t" anchorCtr="0"/>
          <a:lstStyle>
            <a:lvl1pPr marL="0" marR="0" indent="0" algn="ctr" rtl="0">
              <a:spcBef>
                <a:spcPts val="300"/>
              </a:spcBef>
              <a:buClr>
                <a:srgbClr val="6DB7D7"/>
              </a:buClr>
              <a:buFont typeface="Noto Symbol"/>
              <a:buNone/>
              <a:defRPr/>
            </a:lvl1pPr>
            <a:lvl2pPr marL="457200" marR="0" indent="0" algn="ctr" rtl="0">
              <a:spcBef>
                <a:spcPts val="600"/>
              </a:spcBef>
              <a:buClr>
                <a:srgbClr val="205C77"/>
              </a:buClr>
              <a:buFont typeface="Noto Symbol"/>
              <a:buNone/>
              <a:defRPr/>
            </a:lvl2pPr>
            <a:lvl3pPr marL="914400" marR="0" indent="0" algn="ctr" rtl="0">
              <a:spcBef>
                <a:spcPts val="600"/>
              </a:spcBef>
              <a:buClr>
                <a:srgbClr val="6DB7D7"/>
              </a:buClr>
              <a:buFont typeface="Noto Symbol"/>
              <a:buNone/>
              <a:defRPr/>
            </a:lvl3pPr>
            <a:lvl4pPr marL="1371600" marR="0" indent="0" algn="ctr" rtl="0">
              <a:spcBef>
                <a:spcPts val="600"/>
              </a:spcBef>
              <a:buClr>
                <a:srgbClr val="205C77"/>
              </a:buClr>
              <a:buFont typeface="Noto Symbol"/>
              <a:buNone/>
              <a:defRPr/>
            </a:lvl4pPr>
            <a:lvl5pPr marL="1828800" marR="0" indent="0" algn="ctr" rtl="0">
              <a:spcBef>
                <a:spcPts val="600"/>
              </a:spcBef>
              <a:buClr>
                <a:srgbClr val="6DB7D7"/>
              </a:buClr>
              <a:buFont typeface="Noto Symbol"/>
              <a:buNone/>
              <a:defRPr/>
            </a:lvl5pPr>
            <a:lvl6pPr marL="2286000" marR="0" indent="0" algn="ctr" rtl="0">
              <a:spcBef>
                <a:spcPts val="360"/>
              </a:spcBef>
              <a:buClr>
                <a:schemeClr val="accent2"/>
              </a:buClr>
              <a:buFont typeface="Noto Symbol"/>
              <a:buNone/>
              <a:defRPr/>
            </a:lvl6pPr>
            <a:lvl7pPr marL="2743200" marR="0" indent="0" algn="ctr" rtl="0">
              <a:spcBef>
                <a:spcPts val="360"/>
              </a:spcBef>
              <a:buClr>
                <a:srgbClr val="6DB7D7"/>
              </a:buClr>
              <a:buFont typeface="Noto Symbol"/>
              <a:buNone/>
              <a:defRPr/>
            </a:lvl7pPr>
            <a:lvl8pPr marL="3200400" marR="0" indent="0" algn="ctr" rtl="0">
              <a:spcBef>
                <a:spcPts val="360"/>
              </a:spcBef>
              <a:buClr>
                <a:schemeClr val="accent2"/>
              </a:buClr>
              <a:buFont typeface="Noto Symbol"/>
              <a:buNone/>
              <a:defRPr/>
            </a:lvl8pPr>
            <a:lvl9pPr marL="3657600" marR="0" indent="0" algn="ctr" rtl="0">
              <a:spcBef>
                <a:spcPts val="360"/>
              </a:spcBef>
              <a:buClr>
                <a:srgbClr val="6DB7D7"/>
              </a:buClr>
              <a:buFont typeface="Noto Symbol"/>
              <a:buNone/>
              <a:defRPr/>
            </a:lvl9pPr>
          </a:lstStyle>
          <a:p>
            <a:endParaRPr/>
          </a:p>
        </p:txBody>
      </p:sp>
      <p:sp>
        <p:nvSpPr>
          <p:cNvPr id="26" name="Shape 26"/>
          <p:cNvSpPr txBox="1">
            <a:spLocks noGrp="1"/>
          </p:cNvSpPr>
          <p:nvPr>
            <p:ph type="dt" idx="10"/>
          </p:nvPr>
        </p:nvSpPr>
        <p:spPr>
          <a:xfrm>
            <a:off x="4652432" y="9785393"/>
            <a:ext cx="1763182" cy="569325"/>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7" name="Shape 27"/>
          <p:cNvSpPr txBox="1">
            <a:spLocks noGrp="1"/>
          </p:cNvSpPr>
          <p:nvPr>
            <p:ph type="ftr" idx="11"/>
          </p:nvPr>
        </p:nvSpPr>
        <p:spPr>
          <a:xfrm>
            <a:off x="218544" y="9785393"/>
            <a:ext cx="4000500" cy="5693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8" name="Shape 28"/>
          <p:cNvSpPr txBox="1">
            <a:spLocks noGrp="1"/>
          </p:cNvSpPr>
          <p:nvPr>
            <p:ph type="sldNum" idx="12"/>
          </p:nvPr>
        </p:nvSpPr>
        <p:spPr>
          <a:xfrm>
            <a:off x="6526742" y="9785393"/>
            <a:ext cx="818621" cy="5693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
        <p:nvSpPr>
          <p:cNvPr id="29" name="Shape 29"/>
          <p:cNvSpPr>
            <a:spLocks noGrp="1"/>
          </p:cNvSpPr>
          <p:nvPr>
            <p:ph type="pic" idx="2"/>
          </p:nvPr>
        </p:nvSpPr>
        <p:spPr>
          <a:xfrm>
            <a:off x="306573" y="566850"/>
            <a:ext cx="6943352" cy="4423402"/>
          </a:xfrm>
          <a:prstGeom prst="rect">
            <a:avLst/>
          </a:prstGeom>
          <a:noFill/>
          <a:ln w="9525" cap="flat">
            <a:solidFill>
              <a:schemeClr val="lt1"/>
            </a:solidFill>
            <a:prstDash val="solid"/>
            <a:round/>
            <a:headEnd type="none" w="med" len="med"/>
            <a:tailEnd type="none" w="med" len="med"/>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En-tête de section">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3914" y="3747125"/>
            <a:ext cx="6657854" cy="2123827"/>
          </a:xfrm>
          <a:prstGeom prst="rect">
            <a:avLst/>
          </a:prstGeom>
          <a:noFill/>
          <a:ln>
            <a:noFill/>
          </a:ln>
        </p:spPr>
        <p:txBody>
          <a:bodyPr lIns="91425" tIns="91425" rIns="91425" bIns="91425" anchor="b" anchorCtr="0"/>
          <a:lstStyle>
            <a:lvl1pPr algn="ct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body" idx="1"/>
          </p:nvPr>
        </p:nvSpPr>
        <p:spPr>
          <a:xfrm>
            <a:off x="453914" y="5825401"/>
            <a:ext cx="6657854" cy="2339180"/>
          </a:xfrm>
          <a:prstGeom prst="rect">
            <a:avLst/>
          </a:prstGeom>
          <a:noFill/>
          <a:ln>
            <a:noFill/>
          </a:ln>
        </p:spPr>
        <p:txBody>
          <a:bodyPr lIns="91425" tIns="91425" rIns="91425" bIns="91425" anchor="t" anchorCtr="0"/>
          <a:lstStyle>
            <a:lvl1pPr marL="0" indent="0" algn="ctr" rtl="0">
              <a:spcBef>
                <a:spcPts val="300"/>
              </a:spcBef>
              <a:buClr>
                <a:srgbClr val="888888"/>
              </a:buClr>
              <a:buNone/>
              <a:defRPr/>
            </a:lvl1pPr>
            <a:lvl2pPr marL="457200" indent="0" rtl="0">
              <a:spcBef>
                <a:spcPts val="0"/>
              </a:spcBef>
              <a:buClr>
                <a:srgbClr val="888888"/>
              </a:buClr>
              <a:buNone/>
              <a:defRPr/>
            </a:lvl2pPr>
            <a:lvl3pPr marL="914400" indent="0" rtl="0">
              <a:spcBef>
                <a:spcPts val="0"/>
              </a:spcBef>
              <a:buClr>
                <a:srgbClr val="888888"/>
              </a:buClr>
              <a:buNone/>
              <a:defRPr/>
            </a:lvl3pPr>
            <a:lvl4pPr marL="1371600" indent="0" rtl="0">
              <a:spcBef>
                <a:spcPts val="0"/>
              </a:spcBef>
              <a:buClr>
                <a:srgbClr val="888888"/>
              </a:buClr>
              <a:buNone/>
              <a:defRPr/>
            </a:lvl4pPr>
            <a:lvl5pPr marL="1828800" indent="0" rtl="0">
              <a:spcBef>
                <a:spcPts val="0"/>
              </a:spcBef>
              <a:buClr>
                <a:srgbClr val="888888"/>
              </a:buClr>
              <a:buNone/>
              <a:defRPr/>
            </a:lvl5pPr>
            <a:lvl6pPr marL="2286000" indent="0" rtl="0">
              <a:spcBef>
                <a:spcPts val="0"/>
              </a:spcBef>
              <a:buClr>
                <a:srgbClr val="888888"/>
              </a:buClr>
              <a:buNone/>
              <a:defRPr/>
            </a:lvl6pPr>
            <a:lvl7pPr marL="2743200" indent="0" rtl="0">
              <a:spcBef>
                <a:spcPts val="0"/>
              </a:spcBef>
              <a:buClr>
                <a:srgbClr val="888888"/>
              </a:buClr>
              <a:buNone/>
              <a:defRPr/>
            </a:lvl7pPr>
            <a:lvl8pPr marL="3200400" indent="0" rtl="0">
              <a:spcBef>
                <a:spcPts val="0"/>
              </a:spcBef>
              <a:buClr>
                <a:srgbClr val="888888"/>
              </a:buClr>
              <a:buNone/>
              <a:defRPr/>
            </a:lvl8pPr>
            <a:lvl9pPr marL="3657600" indent="0" rtl="0">
              <a:spcBef>
                <a:spcPts val="0"/>
              </a:spcBef>
              <a:buClr>
                <a:srgbClr val="888888"/>
              </a:buClr>
              <a:buNone/>
              <a:defRPr/>
            </a:lvl9pPr>
          </a:lstStyle>
          <a:p>
            <a:endParaRPr/>
          </a:p>
        </p:txBody>
      </p:sp>
      <p:sp>
        <p:nvSpPr>
          <p:cNvPr id="33" name="Shape 33"/>
          <p:cNvSpPr txBox="1">
            <a:spLocks noGrp="1"/>
          </p:cNvSpPr>
          <p:nvPr>
            <p:ph type="dt" idx="10"/>
          </p:nvPr>
        </p:nvSpPr>
        <p:spPr>
          <a:xfrm>
            <a:off x="4652432" y="9785393"/>
            <a:ext cx="1763182" cy="569325"/>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4" name="Shape 34"/>
          <p:cNvSpPr txBox="1">
            <a:spLocks noGrp="1"/>
          </p:cNvSpPr>
          <p:nvPr>
            <p:ph type="ftr" idx="11"/>
          </p:nvPr>
        </p:nvSpPr>
        <p:spPr>
          <a:xfrm>
            <a:off x="218544" y="9785393"/>
            <a:ext cx="4000500" cy="5693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5" name="Shape 35"/>
          <p:cNvSpPr txBox="1">
            <a:spLocks noGrp="1"/>
          </p:cNvSpPr>
          <p:nvPr>
            <p:ph type="sldNum" idx="12"/>
          </p:nvPr>
        </p:nvSpPr>
        <p:spPr>
          <a:xfrm>
            <a:off x="6526742" y="9785393"/>
            <a:ext cx="818621" cy="5693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Deux contenus">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3914" y="167739"/>
            <a:ext cx="6646048" cy="2084660"/>
          </a:xfrm>
          <a:prstGeom prst="rect">
            <a:avLst/>
          </a:prstGeom>
          <a:noFill/>
          <a:ln>
            <a:noFill/>
          </a:ln>
        </p:spPr>
        <p:txBody>
          <a:bodyPr lIns="91425" tIns="91425" rIns="91425" bIns="91425" anchor="b" anchorCtr="0"/>
          <a:lstStyle>
            <a:lvl1pPr algn="ctr" rtl="0">
              <a:spcBef>
                <a:spcPts val="0"/>
              </a:spcBef>
              <a:buClr>
                <a:schemeClr val="accent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8" name="Shape 38"/>
          <p:cNvSpPr txBox="1">
            <a:spLocks noGrp="1"/>
          </p:cNvSpPr>
          <p:nvPr>
            <p:ph type="body" idx="1"/>
          </p:nvPr>
        </p:nvSpPr>
        <p:spPr>
          <a:xfrm>
            <a:off x="453914" y="2495127"/>
            <a:ext cx="3173729" cy="6772486"/>
          </a:xfrm>
          <a:prstGeom prst="rect">
            <a:avLst/>
          </a:prstGeom>
          <a:noFill/>
          <a:ln>
            <a:noFill/>
          </a:ln>
        </p:spPr>
        <p:txBody>
          <a:bodyPr lIns="91425" tIns="91425" rIns="91425" bIns="91425" anchor="t" anchorCtr="0"/>
          <a:lstStyle>
            <a:lvl1pPr rtl="0">
              <a:spcBef>
                <a:spcPts val="160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9" name="Shape 39"/>
          <p:cNvSpPr txBox="1">
            <a:spLocks noGrp="1"/>
          </p:cNvSpPr>
          <p:nvPr>
            <p:ph type="body" idx="2"/>
          </p:nvPr>
        </p:nvSpPr>
        <p:spPr>
          <a:xfrm>
            <a:off x="3926232" y="2495127"/>
            <a:ext cx="3173729" cy="6772486"/>
          </a:xfrm>
          <a:prstGeom prst="rect">
            <a:avLst/>
          </a:prstGeom>
          <a:noFill/>
          <a:ln>
            <a:noFill/>
          </a:ln>
        </p:spPr>
        <p:txBody>
          <a:bodyPr lIns="91425" tIns="91425" rIns="91425" bIns="91425" anchor="t" anchorCtr="0"/>
          <a:lstStyle>
            <a:lvl1pPr rtl="0">
              <a:spcBef>
                <a:spcPts val="160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0" name="Shape 40"/>
          <p:cNvSpPr txBox="1">
            <a:spLocks noGrp="1"/>
          </p:cNvSpPr>
          <p:nvPr>
            <p:ph type="dt" idx="10"/>
          </p:nvPr>
        </p:nvSpPr>
        <p:spPr>
          <a:xfrm>
            <a:off x="4652432" y="9785393"/>
            <a:ext cx="1763182" cy="569325"/>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1" name="Shape 41"/>
          <p:cNvSpPr txBox="1">
            <a:spLocks noGrp="1"/>
          </p:cNvSpPr>
          <p:nvPr>
            <p:ph type="ftr" idx="11"/>
          </p:nvPr>
        </p:nvSpPr>
        <p:spPr>
          <a:xfrm>
            <a:off x="218544" y="9785393"/>
            <a:ext cx="4000500" cy="5693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2" name="Shape 42"/>
          <p:cNvSpPr txBox="1">
            <a:spLocks noGrp="1"/>
          </p:cNvSpPr>
          <p:nvPr>
            <p:ph type="sldNum" idx="12"/>
          </p:nvPr>
        </p:nvSpPr>
        <p:spPr>
          <a:xfrm>
            <a:off x="6526742" y="9785393"/>
            <a:ext cx="818621" cy="5693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aison">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3914" y="167739"/>
            <a:ext cx="6646048" cy="2084660"/>
          </a:xfrm>
          <a:prstGeom prst="rect">
            <a:avLst/>
          </a:prstGeom>
          <a:noFill/>
          <a:ln>
            <a:noFill/>
          </a:ln>
        </p:spPr>
        <p:txBody>
          <a:bodyPr lIns="91425" tIns="91425" rIns="91425" b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body" idx="1"/>
          </p:nvPr>
        </p:nvSpPr>
        <p:spPr>
          <a:xfrm>
            <a:off x="453914" y="2265953"/>
            <a:ext cx="3173729" cy="1170828"/>
          </a:xfrm>
          <a:prstGeom prst="rect">
            <a:avLst/>
          </a:prstGeom>
          <a:noFill/>
          <a:ln>
            <a:noFill/>
          </a:ln>
        </p:spPr>
        <p:txBody>
          <a:bodyPr lIns="91425" tIns="91425" rIns="91425" bIns="91425" anchor="b" anchorCtr="0"/>
          <a:lstStyle>
            <a:lvl1pPr marL="0" indent="0" algn="ctr" rtl="0">
              <a:spcBef>
                <a:spcPts val="0"/>
              </a:spcBef>
              <a:buClr>
                <a:srgbClr val="6DB7D7"/>
              </a:buClr>
              <a:buNone/>
              <a:defRPr/>
            </a:lvl1pPr>
            <a:lvl2pPr marL="457200" indent="0" rtl="0">
              <a:spcBef>
                <a:spcPts val="0"/>
              </a:spcBef>
              <a:buNone/>
              <a:defRPr/>
            </a:lvl2pPr>
            <a:lvl3pPr marL="914400" indent="0" rtl="0">
              <a:spcBef>
                <a:spcPts val="0"/>
              </a:spcBef>
              <a:buNone/>
              <a:defRPr/>
            </a:lvl3pPr>
            <a:lvl4pPr marL="1371600" indent="0" rtl="0">
              <a:spcBef>
                <a:spcPts val="0"/>
              </a:spcBef>
              <a:buNone/>
              <a:defRPr/>
            </a:lvl4pPr>
            <a:lvl5pPr marL="1828800" indent="0" rtl="0">
              <a:spcBef>
                <a:spcPts val="0"/>
              </a:spcBef>
              <a:buNone/>
              <a:defRPr/>
            </a:lvl5pPr>
            <a:lvl6pPr marL="2286000" indent="0" rtl="0">
              <a:spcBef>
                <a:spcPts val="0"/>
              </a:spcBef>
              <a:buNone/>
              <a:defRPr/>
            </a:lvl6pPr>
            <a:lvl7pPr marL="2743200" indent="0" rtl="0">
              <a:spcBef>
                <a:spcPts val="0"/>
              </a:spcBef>
              <a:buNone/>
              <a:defRPr/>
            </a:lvl7pPr>
            <a:lvl8pPr marL="3200400" indent="0" rtl="0">
              <a:spcBef>
                <a:spcPts val="0"/>
              </a:spcBef>
              <a:buNone/>
              <a:defRPr/>
            </a:lvl8pPr>
            <a:lvl9pPr marL="3657600" indent="0" rtl="0">
              <a:spcBef>
                <a:spcPts val="0"/>
              </a:spcBef>
              <a:buNone/>
              <a:defRPr/>
            </a:lvl9pPr>
          </a:lstStyle>
          <a:p>
            <a:endParaRPr/>
          </a:p>
        </p:txBody>
      </p:sp>
      <p:sp>
        <p:nvSpPr>
          <p:cNvPr id="46" name="Shape 46"/>
          <p:cNvSpPr txBox="1">
            <a:spLocks noGrp="1"/>
          </p:cNvSpPr>
          <p:nvPr>
            <p:ph type="body" idx="2"/>
          </p:nvPr>
        </p:nvSpPr>
        <p:spPr>
          <a:xfrm>
            <a:off x="453914" y="3660228"/>
            <a:ext cx="3173729" cy="5607385"/>
          </a:xfrm>
          <a:prstGeom prst="rect">
            <a:avLst/>
          </a:prstGeom>
          <a:noFill/>
          <a:ln>
            <a:noFill/>
          </a:ln>
        </p:spPr>
        <p:txBody>
          <a:bodyPr lIns="91425" tIns="91425" rIns="91425" bIns="91425" anchor="t" anchorCtr="0"/>
          <a:lstStyle>
            <a:lvl1pPr rtl="0">
              <a:spcBef>
                <a:spcPts val="160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7" name="Shape 47"/>
          <p:cNvSpPr txBox="1">
            <a:spLocks noGrp="1"/>
          </p:cNvSpPr>
          <p:nvPr>
            <p:ph type="body" idx="3"/>
          </p:nvPr>
        </p:nvSpPr>
        <p:spPr>
          <a:xfrm>
            <a:off x="3926230" y="2265953"/>
            <a:ext cx="3173729" cy="1170828"/>
          </a:xfrm>
          <a:prstGeom prst="rect">
            <a:avLst/>
          </a:prstGeom>
          <a:noFill/>
          <a:ln>
            <a:noFill/>
          </a:ln>
        </p:spPr>
        <p:txBody>
          <a:bodyPr lIns="91425" tIns="91425" rIns="91425" bIns="91425" anchor="b" anchorCtr="0"/>
          <a:lstStyle>
            <a:lvl1pPr marL="0" indent="0" algn="ctr" rtl="0">
              <a:spcBef>
                <a:spcPts val="0"/>
              </a:spcBef>
              <a:buClr>
                <a:srgbClr val="6DB7D7"/>
              </a:buClr>
              <a:buNone/>
              <a:defRPr/>
            </a:lvl1pPr>
            <a:lvl2pPr marL="457200" indent="0" rtl="0">
              <a:spcBef>
                <a:spcPts val="0"/>
              </a:spcBef>
              <a:buNone/>
              <a:defRPr/>
            </a:lvl2pPr>
            <a:lvl3pPr marL="914400" indent="0" rtl="0">
              <a:spcBef>
                <a:spcPts val="0"/>
              </a:spcBef>
              <a:buNone/>
              <a:defRPr/>
            </a:lvl3pPr>
            <a:lvl4pPr marL="1371600" indent="0" rtl="0">
              <a:spcBef>
                <a:spcPts val="0"/>
              </a:spcBef>
              <a:buNone/>
              <a:defRPr/>
            </a:lvl4pPr>
            <a:lvl5pPr marL="1828800" indent="0" rtl="0">
              <a:spcBef>
                <a:spcPts val="0"/>
              </a:spcBef>
              <a:buNone/>
              <a:defRPr/>
            </a:lvl5pPr>
            <a:lvl6pPr marL="2286000" indent="0" rtl="0">
              <a:spcBef>
                <a:spcPts val="0"/>
              </a:spcBef>
              <a:buNone/>
              <a:defRPr/>
            </a:lvl6pPr>
            <a:lvl7pPr marL="2743200" indent="0" rtl="0">
              <a:spcBef>
                <a:spcPts val="0"/>
              </a:spcBef>
              <a:buNone/>
              <a:defRPr/>
            </a:lvl7pPr>
            <a:lvl8pPr marL="3200400" indent="0" rtl="0">
              <a:spcBef>
                <a:spcPts val="0"/>
              </a:spcBef>
              <a:buNone/>
              <a:defRPr/>
            </a:lvl8pPr>
            <a:lvl9pPr marL="3657600" indent="0" rtl="0">
              <a:spcBef>
                <a:spcPts val="0"/>
              </a:spcBef>
              <a:buNone/>
              <a:defRPr/>
            </a:lvl9pPr>
          </a:lstStyle>
          <a:p>
            <a:endParaRPr/>
          </a:p>
        </p:txBody>
      </p:sp>
      <p:sp>
        <p:nvSpPr>
          <p:cNvPr id="48" name="Shape 48"/>
          <p:cNvSpPr txBox="1">
            <a:spLocks noGrp="1"/>
          </p:cNvSpPr>
          <p:nvPr>
            <p:ph type="body" idx="4"/>
          </p:nvPr>
        </p:nvSpPr>
        <p:spPr>
          <a:xfrm>
            <a:off x="3926230" y="3660228"/>
            <a:ext cx="3173729" cy="5607385"/>
          </a:xfrm>
          <a:prstGeom prst="rect">
            <a:avLst/>
          </a:prstGeom>
          <a:noFill/>
          <a:ln>
            <a:noFill/>
          </a:ln>
        </p:spPr>
        <p:txBody>
          <a:bodyPr lIns="91425" tIns="91425" rIns="91425" bIns="91425" anchor="t" anchorCtr="0"/>
          <a:lstStyle>
            <a:lvl1pPr rtl="0">
              <a:spcBef>
                <a:spcPts val="160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9" name="Shape 49"/>
          <p:cNvSpPr txBox="1">
            <a:spLocks noGrp="1"/>
          </p:cNvSpPr>
          <p:nvPr>
            <p:ph type="dt" idx="10"/>
          </p:nvPr>
        </p:nvSpPr>
        <p:spPr>
          <a:xfrm>
            <a:off x="4652432" y="9785393"/>
            <a:ext cx="1763182" cy="569325"/>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0" name="Shape 50"/>
          <p:cNvSpPr txBox="1">
            <a:spLocks noGrp="1"/>
          </p:cNvSpPr>
          <p:nvPr>
            <p:ph type="ftr" idx="11"/>
          </p:nvPr>
        </p:nvSpPr>
        <p:spPr>
          <a:xfrm>
            <a:off x="218544" y="9785393"/>
            <a:ext cx="4000500" cy="5693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1" name="Shape 51"/>
          <p:cNvSpPr txBox="1">
            <a:spLocks noGrp="1"/>
          </p:cNvSpPr>
          <p:nvPr>
            <p:ph type="sldNum" idx="12"/>
          </p:nvPr>
        </p:nvSpPr>
        <p:spPr>
          <a:xfrm>
            <a:off x="6526742" y="9785393"/>
            <a:ext cx="818621" cy="5693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re seul">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3914" y="167739"/>
            <a:ext cx="6646048" cy="2084660"/>
          </a:xfrm>
          <a:prstGeom prst="rect">
            <a:avLst/>
          </a:prstGeom>
          <a:noFill/>
          <a:ln>
            <a:noFill/>
          </a:ln>
        </p:spPr>
        <p:txBody>
          <a:bodyPr lIns="91425" tIns="91425" rIns="91425" bIns="91425" anchor="b" anchorCtr="0"/>
          <a:lstStyle>
            <a:lvl1pPr algn="ctr" rtl="0">
              <a:spcBef>
                <a:spcPts val="0"/>
              </a:spcBef>
              <a:buClr>
                <a:schemeClr val="accent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4" name="Shape 54"/>
          <p:cNvSpPr txBox="1">
            <a:spLocks noGrp="1"/>
          </p:cNvSpPr>
          <p:nvPr>
            <p:ph type="dt" idx="10"/>
          </p:nvPr>
        </p:nvSpPr>
        <p:spPr>
          <a:xfrm>
            <a:off x="4652432" y="9785393"/>
            <a:ext cx="1763182" cy="569325"/>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5" name="Shape 55"/>
          <p:cNvSpPr txBox="1">
            <a:spLocks noGrp="1"/>
          </p:cNvSpPr>
          <p:nvPr>
            <p:ph type="ftr" idx="11"/>
          </p:nvPr>
        </p:nvSpPr>
        <p:spPr>
          <a:xfrm>
            <a:off x="218544" y="9785393"/>
            <a:ext cx="4000500" cy="5693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6" name="Shape 56"/>
          <p:cNvSpPr txBox="1">
            <a:spLocks noGrp="1"/>
          </p:cNvSpPr>
          <p:nvPr>
            <p:ph type="sldNum" idx="12"/>
          </p:nvPr>
        </p:nvSpPr>
        <p:spPr>
          <a:xfrm>
            <a:off x="6526742" y="9785393"/>
            <a:ext cx="818621" cy="5693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Vide">
    <p:spTree>
      <p:nvGrpSpPr>
        <p:cNvPr id="1" name="Shape 57"/>
        <p:cNvGrpSpPr/>
        <p:nvPr/>
      </p:nvGrpSpPr>
      <p:grpSpPr>
        <a:xfrm>
          <a:off x="0" y="0"/>
          <a:ext cx="0" cy="0"/>
          <a:chOff x="0" y="0"/>
          <a:chExt cx="0" cy="0"/>
        </a:xfrm>
      </p:grpSpPr>
      <p:sp>
        <p:nvSpPr>
          <p:cNvPr id="58" name="Shape 58"/>
          <p:cNvSpPr txBox="1">
            <a:spLocks noGrp="1"/>
          </p:cNvSpPr>
          <p:nvPr>
            <p:ph type="dt" idx="10"/>
          </p:nvPr>
        </p:nvSpPr>
        <p:spPr>
          <a:xfrm>
            <a:off x="4652432" y="9785393"/>
            <a:ext cx="1763182" cy="569325"/>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9" name="Shape 59"/>
          <p:cNvSpPr txBox="1">
            <a:spLocks noGrp="1"/>
          </p:cNvSpPr>
          <p:nvPr>
            <p:ph type="ftr" idx="11"/>
          </p:nvPr>
        </p:nvSpPr>
        <p:spPr>
          <a:xfrm>
            <a:off x="218544" y="9785393"/>
            <a:ext cx="4000500" cy="5693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0" name="Shape 60"/>
          <p:cNvSpPr txBox="1">
            <a:spLocks noGrp="1"/>
          </p:cNvSpPr>
          <p:nvPr>
            <p:ph type="sldNum" idx="12"/>
          </p:nvPr>
        </p:nvSpPr>
        <p:spPr>
          <a:xfrm>
            <a:off x="6526742" y="9785393"/>
            <a:ext cx="818621" cy="5693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cSld name="Contenu avec légende">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40795" y="954066"/>
            <a:ext cx="3173729" cy="1811936"/>
          </a:xfrm>
          <a:prstGeom prst="rect">
            <a:avLst/>
          </a:prstGeom>
          <a:noFill/>
          <a:ln>
            <a:noFill/>
          </a:ln>
        </p:spPr>
        <p:txBody>
          <a:bodyPr lIns="91425" tIns="91425" rIns="91425" bIns="91425" anchor="b" anchorCtr="0"/>
          <a:lstStyle>
            <a:lvl1pPr algn="ct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3" name="Shape 63"/>
          <p:cNvSpPr txBox="1">
            <a:spLocks noGrp="1"/>
          </p:cNvSpPr>
          <p:nvPr>
            <p:ph type="body" idx="1"/>
          </p:nvPr>
        </p:nvSpPr>
        <p:spPr>
          <a:xfrm>
            <a:off x="3919417" y="574275"/>
            <a:ext cx="3173729" cy="8693337"/>
          </a:xfrm>
          <a:prstGeom prst="rect">
            <a:avLst/>
          </a:prstGeom>
          <a:noFill/>
          <a:ln>
            <a:noFill/>
          </a:ln>
        </p:spPr>
        <p:txBody>
          <a:bodyPr lIns="91425" tIns="91425" rIns="91425" bIns="91425" anchor="t" anchorCtr="0"/>
          <a:lstStyle>
            <a:lvl1pPr rtl="0">
              <a:spcBef>
                <a:spcPts val="200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4" name="Shape 64"/>
          <p:cNvSpPr txBox="1">
            <a:spLocks noGrp="1"/>
          </p:cNvSpPr>
          <p:nvPr>
            <p:ph type="body" idx="2"/>
          </p:nvPr>
        </p:nvSpPr>
        <p:spPr>
          <a:xfrm>
            <a:off x="440795" y="2787731"/>
            <a:ext cx="3173729" cy="5800681"/>
          </a:xfrm>
          <a:prstGeom prst="rect">
            <a:avLst/>
          </a:prstGeom>
          <a:noFill/>
          <a:ln>
            <a:noFill/>
          </a:ln>
        </p:spPr>
        <p:txBody>
          <a:bodyPr lIns="91425" tIns="91425" rIns="91425" bIns="91425" anchor="t" anchorCtr="0"/>
          <a:lstStyle>
            <a:lvl1pPr marL="0" indent="0" algn="ctr" rtl="0">
              <a:spcBef>
                <a:spcPts val="600"/>
              </a:spcBef>
              <a:buNone/>
              <a:defRPr/>
            </a:lvl1pPr>
            <a:lvl2pPr marL="457200" indent="0" rtl="0">
              <a:spcBef>
                <a:spcPts val="0"/>
              </a:spcBef>
              <a:buNone/>
              <a:defRPr/>
            </a:lvl2pPr>
            <a:lvl3pPr marL="914400" indent="0" rtl="0">
              <a:spcBef>
                <a:spcPts val="0"/>
              </a:spcBef>
              <a:buNone/>
              <a:defRPr/>
            </a:lvl3pPr>
            <a:lvl4pPr marL="1371600" indent="0" rtl="0">
              <a:spcBef>
                <a:spcPts val="0"/>
              </a:spcBef>
              <a:buNone/>
              <a:defRPr/>
            </a:lvl4pPr>
            <a:lvl5pPr marL="1828800" indent="0" rtl="0">
              <a:spcBef>
                <a:spcPts val="0"/>
              </a:spcBef>
              <a:buNone/>
              <a:defRPr/>
            </a:lvl5pPr>
            <a:lvl6pPr marL="2286000" indent="0" rtl="0">
              <a:spcBef>
                <a:spcPts val="0"/>
              </a:spcBef>
              <a:buNone/>
              <a:defRPr/>
            </a:lvl6pPr>
            <a:lvl7pPr marL="2743200" indent="0" rtl="0">
              <a:spcBef>
                <a:spcPts val="0"/>
              </a:spcBef>
              <a:buNone/>
              <a:defRPr/>
            </a:lvl7pPr>
            <a:lvl8pPr marL="3200400" indent="0" rtl="0">
              <a:spcBef>
                <a:spcPts val="0"/>
              </a:spcBef>
              <a:buNone/>
              <a:defRPr/>
            </a:lvl8pPr>
            <a:lvl9pPr marL="3657600" indent="0" rtl="0">
              <a:spcBef>
                <a:spcPts val="0"/>
              </a:spcBef>
              <a:buNone/>
              <a:defRPr/>
            </a:lvl9pPr>
          </a:lstStyle>
          <a:p>
            <a:endParaRPr/>
          </a:p>
        </p:txBody>
      </p:sp>
      <p:sp>
        <p:nvSpPr>
          <p:cNvPr id="65" name="Shape 65"/>
          <p:cNvSpPr txBox="1">
            <a:spLocks noGrp="1"/>
          </p:cNvSpPr>
          <p:nvPr>
            <p:ph type="dt" idx="10"/>
          </p:nvPr>
        </p:nvSpPr>
        <p:spPr>
          <a:xfrm>
            <a:off x="4652432" y="9785393"/>
            <a:ext cx="1763182" cy="569325"/>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6" name="Shape 66"/>
          <p:cNvSpPr txBox="1">
            <a:spLocks noGrp="1"/>
          </p:cNvSpPr>
          <p:nvPr>
            <p:ph type="ftr" idx="11"/>
          </p:nvPr>
        </p:nvSpPr>
        <p:spPr>
          <a:xfrm>
            <a:off x="218544" y="9785393"/>
            <a:ext cx="4000500" cy="5693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7" name="Shape 67"/>
          <p:cNvSpPr txBox="1">
            <a:spLocks noGrp="1"/>
          </p:cNvSpPr>
          <p:nvPr>
            <p:ph type="sldNum" idx="12"/>
          </p:nvPr>
        </p:nvSpPr>
        <p:spPr>
          <a:xfrm>
            <a:off x="6526742" y="9785393"/>
            <a:ext cx="818621" cy="5693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alphaModFix/>
          </a:blip>
          <a:stretch>
            <a:fillRect/>
          </a:stretch>
        </a:blip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3914" y="167739"/>
            <a:ext cx="6646048" cy="2084660"/>
          </a:xfrm>
          <a:prstGeom prst="rect">
            <a:avLst/>
          </a:prstGeom>
          <a:noFill/>
          <a:ln>
            <a:noFill/>
          </a:ln>
        </p:spPr>
        <p:txBody>
          <a:bodyPr lIns="91425" tIns="91425" rIns="91425" bIns="91425" anchor="b" anchorCtr="0"/>
          <a:lstStyle>
            <a:lvl1pPr marL="0" marR="0" indent="0" algn="ctr" rtl="0">
              <a:spcBef>
                <a:spcPts val="0"/>
              </a:spcBef>
              <a:buClr>
                <a:schemeClr val="accent1"/>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body" idx="1"/>
          </p:nvPr>
        </p:nvSpPr>
        <p:spPr>
          <a:xfrm>
            <a:off x="453914" y="2495127"/>
            <a:ext cx="6646048" cy="6772486"/>
          </a:xfrm>
          <a:prstGeom prst="rect">
            <a:avLst/>
          </a:prstGeom>
          <a:noFill/>
          <a:ln>
            <a:noFill/>
          </a:ln>
        </p:spPr>
        <p:txBody>
          <a:bodyPr lIns="91425" tIns="91425" rIns="91425" bIns="91425" anchor="t" anchorCtr="0"/>
          <a:lstStyle>
            <a:lvl1pPr marL="349250" marR="0" indent="-181610" algn="l" rtl="0">
              <a:spcBef>
                <a:spcPts val="2000"/>
              </a:spcBef>
              <a:buClr>
                <a:srgbClr val="6DB7D7"/>
              </a:buClr>
              <a:buFont typeface="Noto Symbol"/>
              <a:buChar char="●"/>
              <a:defRPr/>
            </a:lvl1pPr>
            <a:lvl2pPr marL="685800" marR="0" indent="-189230" algn="l" rtl="0">
              <a:spcBef>
                <a:spcPts val="600"/>
              </a:spcBef>
              <a:buClr>
                <a:srgbClr val="205C77"/>
              </a:buClr>
              <a:buFont typeface="Noto Symbol"/>
              <a:buChar char="●"/>
              <a:defRPr/>
            </a:lvl2pPr>
            <a:lvl3pPr marL="968375" marR="0" indent="-142875" algn="l" rtl="0">
              <a:spcBef>
                <a:spcPts val="600"/>
              </a:spcBef>
              <a:buClr>
                <a:srgbClr val="6DB7D7"/>
              </a:buClr>
              <a:buFont typeface="Noto Symbol"/>
              <a:buChar char="●"/>
              <a:defRPr/>
            </a:lvl3pPr>
            <a:lvl4pPr marL="1263650" marR="0" indent="-172719" algn="l" rtl="0">
              <a:spcBef>
                <a:spcPts val="600"/>
              </a:spcBef>
              <a:buClr>
                <a:srgbClr val="205C77"/>
              </a:buClr>
              <a:buFont typeface="Noto Symbol"/>
              <a:buChar char="●"/>
              <a:defRPr/>
            </a:lvl4pPr>
            <a:lvl5pPr marL="1546225" marR="0" indent="-163194" algn="l" rtl="0">
              <a:spcBef>
                <a:spcPts val="600"/>
              </a:spcBef>
              <a:buClr>
                <a:srgbClr val="6DB7D7"/>
              </a:buClr>
              <a:buFont typeface="Noto Symbol"/>
              <a:buChar char="●"/>
              <a:defRPr/>
            </a:lvl5pPr>
            <a:lvl6pPr marL="1828800" marR="0" indent="-166370" algn="l" rtl="0">
              <a:spcBef>
                <a:spcPts val="360"/>
              </a:spcBef>
              <a:buClr>
                <a:schemeClr val="accent2"/>
              </a:buClr>
              <a:buFont typeface="Noto Symbol"/>
              <a:buChar char="●"/>
              <a:defRPr/>
            </a:lvl6pPr>
            <a:lvl7pPr marL="2117725" marR="0" indent="-163195" algn="l" rtl="0">
              <a:spcBef>
                <a:spcPts val="360"/>
              </a:spcBef>
              <a:buClr>
                <a:srgbClr val="6DB7D7"/>
              </a:buClr>
              <a:buFont typeface="Noto Symbol"/>
              <a:buChar char="●"/>
              <a:defRPr/>
            </a:lvl7pPr>
            <a:lvl8pPr marL="2398713" marR="0" indent="-164783" algn="l" rtl="0">
              <a:spcBef>
                <a:spcPts val="360"/>
              </a:spcBef>
              <a:buClr>
                <a:schemeClr val="accent2"/>
              </a:buClr>
              <a:buFont typeface="Noto Symbol"/>
              <a:buChar char="●"/>
              <a:defRPr/>
            </a:lvl8pPr>
            <a:lvl9pPr marL="2689225" marR="0" indent="-163195" algn="l" rtl="0">
              <a:spcBef>
                <a:spcPts val="360"/>
              </a:spcBef>
              <a:buClr>
                <a:srgbClr val="6DB7D7"/>
              </a:buClr>
              <a:buFont typeface="Noto Symbol"/>
              <a:buChar char="●"/>
              <a:defRPr/>
            </a:lvl9pPr>
          </a:lstStyle>
          <a:p>
            <a:endParaRPr/>
          </a:p>
        </p:txBody>
      </p:sp>
      <p:sp>
        <p:nvSpPr>
          <p:cNvPr id="7" name="Shape 7"/>
          <p:cNvSpPr txBox="1">
            <a:spLocks noGrp="1"/>
          </p:cNvSpPr>
          <p:nvPr>
            <p:ph type="dt" idx="10"/>
          </p:nvPr>
        </p:nvSpPr>
        <p:spPr>
          <a:xfrm>
            <a:off x="4652432" y="9785393"/>
            <a:ext cx="1763182" cy="569325"/>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 name="Shape 8"/>
          <p:cNvSpPr txBox="1">
            <a:spLocks noGrp="1"/>
          </p:cNvSpPr>
          <p:nvPr>
            <p:ph type="ftr" idx="11"/>
          </p:nvPr>
        </p:nvSpPr>
        <p:spPr>
          <a:xfrm>
            <a:off x="218544" y="9785393"/>
            <a:ext cx="4000500" cy="5693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 name="Shape 9"/>
          <p:cNvSpPr txBox="1">
            <a:spLocks noGrp="1"/>
          </p:cNvSpPr>
          <p:nvPr>
            <p:ph type="sldNum" idx="12"/>
          </p:nvPr>
        </p:nvSpPr>
        <p:spPr>
          <a:xfrm>
            <a:off x="6526742" y="9785393"/>
            <a:ext cx="818621" cy="5693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30" name="Rectangle 29"/>
          <p:cNvSpPr/>
          <p:nvPr/>
        </p:nvSpPr>
        <p:spPr>
          <a:xfrm>
            <a:off x="0" y="888690"/>
            <a:ext cx="7562850" cy="1234114"/>
          </a:xfrm>
          <a:prstGeom prst="rect">
            <a:avLst/>
          </a:prstGeom>
          <a:solidFill>
            <a:schemeClr val="bg1"/>
          </a:solidFill>
          <a:ln w="3175"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2" name="Image 1" descr="Fotolia_57254857_XS.jpg"/>
          <p:cNvPicPr>
            <a:picLocks noChangeAspect="1"/>
          </p:cNvPicPr>
          <p:nvPr/>
        </p:nvPicPr>
        <p:blipFill rotWithShape="1">
          <a:blip r:embed="rId3">
            <a:extLst>
              <a:ext uri="{28A0092B-C50C-407E-A947-70E740481C1C}">
                <a14:useLocalDpi xmlns:a14="http://schemas.microsoft.com/office/drawing/2010/main" val="0"/>
              </a:ext>
            </a:extLst>
          </a:blip>
          <a:srcRect l="42714" b="5760"/>
          <a:stretch/>
        </p:blipFill>
        <p:spPr>
          <a:xfrm>
            <a:off x="2911414" y="161294"/>
            <a:ext cx="1324943" cy="1454791"/>
          </a:xfrm>
          <a:prstGeom prst="ellipse">
            <a:avLst/>
          </a:prstGeom>
          <a:ln w="12700" cmpd="sng">
            <a:solidFill>
              <a:srgbClr val="5FA1B1"/>
            </a:solidFill>
          </a:ln>
        </p:spPr>
      </p:pic>
      <p:sp>
        <p:nvSpPr>
          <p:cNvPr id="3" name="ZoneTexte 2"/>
          <p:cNvSpPr txBox="1"/>
          <p:nvPr/>
        </p:nvSpPr>
        <p:spPr>
          <a:xfrm>
            <a:off x="4697020" y="3030225"/>
            <a:ext cx="2732479" cy="1123384"/>
          </a:xfrm>
          <a:prstGeom prst="rect">
            <a:avLst/>
          </a:prstGeom>
          <a:noFill/>
        </p:spPr>
        <p:txBody>
          <a:bodyPr wrap="square" rtlCol="0">
            <a:spAutoFit/>
          </a:bodyPr>
          <a:lstStyle/>
          <a:p>
            <a:pPr>
              <a:spcAft>
                <a:spcPts val="600"/>
              </a:spcAft>
            </a:pPr>
            <a:r>
              <a:rPr lang="fr-FR" sz="1000" dirty="0">
                <a:solidFill>
                  <a:srgbClr val="5FA1B1"/>
                </a:solidFill>
              </a:rPr>
              <a:t>MOB</a:t>
            </a:r>
            <a:r>
              <a:rPr lang="fr-FR" sz="1000" dirty="0"/>
              <a:t> : </a:t>
            </a:r>
            <a:r>
              <a:rPr lang="fr-FR" sz="1000" dirty="0">
                <a:solidFill>
                  <a:schemeClr val="tx1">
                    <a:lumMod val="50000"/>
                    <a:lumOff val="50000"/>
                  </a:schemeClr>
                </a:solidFill>
              </a:rPr>
              <a:t>123 456 789</a:t>
            </a:r>
          </a:p>
          <a:p>
            <a:pPr>
              <a:spcAft>
                <a:spcPts val="600"/>
              </a:spcAft>
            </a:pPr>
            <a:r>
              <a:rPr lang="fr-FR" sz="1000" dirty="0">
                <a:solidFill>
                  <a:srgbClr val="5FA1B1"/>
                </a:solidFill>
              </a:rPr>
              <a:t>EMAIL</a:t>
            </a:r>
            <a:r>
              <a:rPr lang="fr-FR" sz="1000" dirty="0"/>
              <a:t> : </a:t>
            </a:r>
            <a:r>
              <a:rPr lang="fr-FR" sz="1000" dirty="0">
                <a:solidFill>
                  <a:schemeClr val="tx1">
                    <a:lumMod val="50000"/>
                    <a:lumOff val="50000"/>
                  </a:schemeClr>
                </a:solidFill>
              </a:rPr>
              <a:t>MAIL@MONEMAIL.COM</a:t>
            </a:r>
            <a:endParaRPr lang="fr-FR" sz="1000" dirty="0"/>
          </a:p>
          <a:p>
            <a:pPr>
              <a:spcAft>
                <a:spcPts val="600"/>
              </a:spcAft>
            </a:pPr>
            <a:r>
              <a:rPr lang="fr-FR" sz="1000" dirty="0">
                <a:solidFill>
                  <a:srgbClr val="5FA1B1"/>
                </a:solidFill>
              </a:rPr>
              <a:t>SITEWEB</a:t>
            </a:r>
            <a:r>
              <a:rPr lang="fr-FR" sz="1000" dirty="0"/>
              <a:t> : </a:t>
            </a:r>
            <a:r>
              <a:rPr lang="fr-FR" sz="1000" dirty="0">
                <a:solidFill>
                  <a:schemeClr val="tx1">
                    <a:lumMod val="50000"/>
                    <a:lumOff val="50000"/>
                  </a:schemeClr>
                </a:solidFill>
              </a:rPr>
              <a:t>HTTP://WWW.SITE.COM</a:t>
            </a:r>
            <a:endParaRPr lang="fr-FR" sz="1000" dirty="0"/>
          </a:p>
          <a:p>
            <a:pPr>
              <a:spcAft>
                <a:spcPts val="600"/>
              </a:spcAft>
            </a:pPr>
            <a:r>
              <a:rPr lang="fr-FR" sz="1000" dirty="0">
                <a:solidFill>
                  <a:srgbClr val="5FA1B1"/>
                </a:solidFill>
              </a:rPr>
              <a:t>ADRESSE</a:t>
            </a:r>
            <a:r>
              <a:rPr lang="fr-FR" sz="1000" dirty="0"/>
              <a:t>: </a:t>
            </a:r>
            <a:r>
              <a:rPr lang="de-DE" sz="1000" dirty="0">
                <a:solidFill>
                  <a:schemeClr val="tx1">
                    <a:lumMod val="50000"/>
                    <a:lumOff val="50000"/>
                  </a:schemeClr>
                </a:solidFill>
              </a:rPr>
              <a:t>HAUPTSTRASSE 15,  28000 BREMEN</a:t>
            </a:r>
            <a:endParaRPr lang="fr-FR" sz="1000" dirty="0">
              <a:solidFill>
                <a:schemeClr val="tx1">
                  <a:lumMod val="50000"/>
                  <a:lumOff val="50000"/>
                </a:schemeClr>
              </a:solidFill>
            </a:endParaRPr>
          </a:p>
        </p:txBody>
      </p:sp>
      <p:sp>
        <p:nvSpPr>
          <p:cNvPr id="4" name="ZoneTexte 3"/>
          <p:cNvSpPr txBox="1"/>
          <p:nvPr/>
        </p:nvSpPr>
        <p:spPr>
          <a:xfrm>
            <a:off x="117727" y="126322"/>
            <a:ext cx="2463449" cy="769441"/>
          </a:xfrm>
          <a:prstGeom prst="rect">
            <a:avLst/>
          </a:prstGeom>
          <a:noFill/>
        </p:spPr>
        <p:txBody>
          <a:bodyPr wrap="square" rtlCol="0">
            <a:spAutoFit/>
          </a:bodyPr>
          <a:lstStyle/>
          <a:p>
            <a:pPr algn="r"/>
            <a:r>
              <a:rPr lang="fr-FR" sz="2000" b="1" dirty="0">
                <a:latin typeface="Arial"/>
                <a:cs typeface="Arial"/>
              </a:rPr>
              <a:t>Christian</a:t>
            </a:r>
          </a:p>
          <a:p>
            <a:pPr algn="r"/>
            <a:r>
              <a:rPr lang="fr-FR" sz="2400" b="1" dirty="0">
                <a:solidFill>
                  <a:srgbClr val="5FA1B1"/>
                </a:solidFill>
                <a:latin typeface="Arial"/>
                <a:cs typeface="Arial"/>
              </a:rPr>
              <a:t>STEIN</a:t>
            </a:r>
          </a:p>
        </p:txBody>
      </p:sp>
      <p:sp>
        <p:nvSpPr>
          <p:cNvPr id="5" name="ZoneTexte 4"/>
          <p:cNvSpPr txBox="1"/>
          <p:nvPr/>
        </p:nvSpPr>
        <p:spPr>
          <a:xfrm>
            <a:off x="190001" y="1069145"/>
            <a:ext cx="2391176" cy="307777"/>
          </a:xfrm>
          <a:prstGeom prst="rect">
            <a:avLst/>
          </a:prstGeom>
          <a:noFill/>
        </p:spPr>
        <p:txBody>
          <a:bodyPr wrap="square" rtlCol="0">
            <a:spAutoFit/>
          </a:bodyPr>
          <a:lstStyle/>
          <a:p>
            <a:pPr algn="r"/>
            <a:r>
              <a:rPr lang="de-DE" dirty="0">
                <a:solidFill>
                  <a:schemeClr val="bg1">
                    <a:lumMod val="50000"/>
                  </a:schemeClr>
                </a:solidFill>
              </a:rPr>
              <a:t>Positionstitel</a:t>
            </a:r>
            <a:endParaRPr lang="fr-FR" dirty="0">
              <a:solidFill>
                <a:schemeClr val="tx1">
                  <a:lumMod val="50000"/>
                  <a:lumOff val="50000"/>
                </a:schemeClr>
              </a:solidFill>
            </a:endParaRPr>
          </a:p>
        </p:txBody>
      </p:sp>
      <p:graphicFrame>
        <p:nvGraphicFramePr>
          <p:cNvPr id="8" name="Tableau 7"/>
          <p:cNvGraphicFramePr>
            <a:graphicFrameLocks noGrp="1"/>
          </p:cNvGraphicFramePr>
          <p:nvPr>
            <p:extLst>
              <p:ext uri="{D42A27DB-BD31-4B8C-83A1-F6EECF244321}">
                <p14:modId xmlns:p14="http://schemas.microsoft.com/office/powerpoint/2010/main" val="491210745"/>
              </p:ext>
            </p:extLst>
          </p:nvPr>
        </p:nvGraphicFramePr>
        <p:xfrm>
          <a:off x="712433" y="2746333"/>
          <a:ext cx="3523924" cy="3489858"/>
        </p:xfrm>
        <a:graphic>
          <a:graphicData uri="http://schemas.openxmlformats.org/drawingml/2006/table">
            <a:tbl>
              <a:tblPr firstRow="1" bandRow="1">
                <a:tableStyleId>{2D5ABB26-0587-4C30-8999-92F81FD0307C}</a:tableStyleId>
              </a:tblPr>
              <a:tblGrid>
                <a:gridCol w="3523924">
                  <a:extLst>
                    <a:ext uri="{9D8B030D-6E8A-4147-A177-3AD203B41FA5}">
                      <a16:colId xmlns:a16="http://schemas.microsoft.com/office/drawing/2014/main" val="20000"/>
                    </a:ext>
                  </a:extLst>
                </a:gridCol>
              </a:tblGrid>
              <a:tr h="322564">
                <a:tc>
                  <a:txBody>
                    <a:bodyPr/>
                    <a:lstStyle/>
                    <a:p>
                      <a:pPr algn="l"/>
                      <a:r>
                        <a:rPr lang="de-DE" sz="1400" b="0" i="0" u="none" strike="noStrike" cap="none" baseline="0" dirty="0">
                          <a:solidFill>
                            <a:srgbClr val="5FA1B1"/>
                          </a:solidFill>
                          <a:latin typeface="+mn-lt"/>
                          <a:ea typeface="+mn-ea"/>
                          <a:cs typeface="+mn-cs"/>
                          <a:sym typeface="Arial"/>
                          <a:rtl val="0"/>
                        </a:rPr>
                        <a:t>BERUFSERFAHRUNG</a:t>
                      </a:r>
                      <a:endParaRPr lang="fr-FR" sz="1400" b="0" i="0" u="none" strike="noStrike" cap="none" baseline="0" dirty="0">
                        <a:solidFill>
                          <a:srgbClr val="5FA1B1"/>
                        </a:solidFill>
                        <a:latin typeface="+mn-lt"/>
                        <a:ea typeface="+mn-ea"/>
                        <a:cs typeface="+mn-cs"/>
                        <a:sym typeface="Arial"/>
                        <a:rtl val="0"/>
                      </a:endParaRPr>
                    </a:p>
                  </a:txBody>
                  <a:tcPr>
                    <a:noFill/>
                  </a:tcPr>
                </a:tc>
                <a:extLst>
                  <a:ext uri="{0D108BD9-81ED-4DB2-BD59-A6C34878D82A}">
                    <a16:rowId xmlns:a16="http://schemas.microsoft.com/office/drawing/2014/main" val="10000"/>
                  </a:ext>
                </a:extLst>
              </a:tr>
              <a:tr h="80640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000" b="0" i="0" u="none" strike="noStrike" kern="1200" cap="none" baseline="0" noProof="0" dirty="0">
                          <a:solidFill>
                            <a:srgbClr val="595959"/>
                          </a:solidFill>
                          <a:effectLst/>
                          <a:latin typeface="+mn-lt"/>
                          <a:ea typeface="+mn-ea"/>
                          <a:cs typeface="+mn-cs"/>
                          <a:sym typeface="Arial"/>
                          <a:rtl val="0"/>
                        </a:rPr>
                        <a:t>FIRMEN | POSITIONSTITEL </a:t>
                      </a:r>
                      <a:r>
                        <a:rPr lang="en-US" sz="1000" b="0" i="0" u="none" strike="noStrike" kern="1200" cap="none" baseline="0" noProof="0" dirty="0">
                          <a:solidFill>
                            <a:srgbClr val="595959"/>
                          </a:solidFill>
                          <a:effectLst/>
                          <a:latin typeface="+mn-lt"/>
                          <a:ea typeface="+mn-ea"/>
                          <a:cs typeface="+mn-cs"/>
                          <a:sym typeface="Arial"/>
                          <a:rtl val="0"/>
                        </a:rPr>
                        <a:t>| </a:t>
                      </a:r>
                      <a:r>
                        <a:rPr lang="en-US" sz="1000" b="0" i="0" u="none" strike="noStrike" kern="1200" cap="none" baseline="0" noProof="0" dirty="0">
                          <a:solidFill>
                            <a:srgbClr val="5FA1B1"/>
                          </a:solidFill>
                          <a:effectLst/>
                          <a:latin typeface="+mn-lt"/>
                          <a:ea typeface="+mn-ea"/>
                          <a:cs typeface="+mn-cs"/>
                          <a:sym typeface="Arial"/>
                          <a:rtl val="0"/>
                        </a:rPr>
                        <a:t>2000 – 2003</a:t>
                      </a:r>
                      <a:endParaRPr lang="fr-FR" sz="1000" b="0" i="0" u="none" strike="noStrike" kern="1200" cap="none" baseline="0" noProof="0" dirty="0">
                        <a:solidFill>
                          <a:srgbClr val="5FA1B1"/>
                        </a:solidFill>
                        <a:effectLst/>
                        <a:latin typeface="+mn-lt"/>
                        <a:ea typeface="+mn-ea"/>
                        <a:cs typeface="+mn-cs"/>
                        <a:sym typeface="Arial"/>
                        <a:rtl val="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b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br>
                      <a:endPar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noFill/>
                  </a:tcPr>
                </a:tc>
                <a:extLst>
                  <a:ext uri="{0D108BD9-81ED-4DB2-BD59-A6C34878D82A}">
                    <a16:rowId xmlns:a16="http://schemas.microsoft.com/office/drawing/2014/main" val="10001"/>
                  </a:ext>
                </a:extLst>
              </a:tr>
              <a:tr h="80640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noProof="0">
                          <a:ln>
                            <a:noFill/>
                          </a:ln>
                          <a:solidFill>
                            <a:srgbClr val="595959"/>
                          </a:solidFill>
                          <a:effectLst/>
                          <a:uLnTx/>
                          <a:uFillTx/>
                          <a:latin typeface="Arial"/>
                          <a:ea typeface="+mn-ea"/>
                          <a:cs typeface="+mn-cs"/>
                          <a:sym typeface="Arial"/>
                          <a:rtl val="0"/>
                        </a:rPr>
                        <a:t>FIRMEN | POSITIONSTITEL </a:t>
                      </a:r>
                      <a:r>
                        <a:rPr kumimoji="0" lang="en-US" sz="1000" b="0" i="0" u="none" strike="noStrike" kern="1200" cap="none" spc="0" normalizeH="0" baseline="0" noProof="0">
                          <a:ln>
                            <a:noFill/>
                          </a:ln>
                          <a:solidFill>
                            <a:srgbClr val="595959"/>
                          </a:solidFill>
                          <a:effectLst/>
                          <a:uLnTx/>
                          <a:uFillTx/>
                          <a:latin typeface="Arial"/>
                          <a:ea typeface="+mn-ea"/>
                          <a:cs typeface="+mn-cs"/>
                          <a:sym typeface="Arial"/>
                          <a:rtl val="0"/>
                        </a:rPr>
                        <a:t>| </a:t>
                      </a:r>
                      <a:r>
                        <a:rPr kumimoji="0" lang="en-US" sz="1000" b="0" i="0" u="none" strike="noStrike" kern="1200" cap="none" spc="0" normalizeH="0" baseline="0" noProof="0">
                          <a:ln>
                            <a:noFill/>
                          </a:ln>
                          <a:solidFill>
                            <a:srgbClr val="5FA1B1"/>
                          </a:solidFill>
                          <a:effectLst/>
                          <a:uLnTx/>
                          <a:uFillTx/>
                          <a:latin typeface="Arial"/>
                          <a:ea typeface="+mn-ea"/>
                          <a:cs typeface="+mn-cs"/>
                          <a:sym typeface="Arial"/>
                          <a:rtl val="0"/>
                        </a:rPr>
                        <a:t>2000 – 2003</a:t>
                      </a:r>
                      <a:endParaRPr kumimoji="0" lang="fr-FR" sz="1000" b="0" i="0" u="none" strike="noStrike" kern="1200" cap="none" spc="0" normalizeH="0" baseline="0" noProof="0">
                        <a:ln>
                          <a:noFill/>
                        </a:ln>
                        <a:solidFill>
                          <a:srgbClr val="5FA1B1"/>
                        </a:solidFill>
                        <a:effectLst/>
                        <a:uLnTx/>
                        <a:uFillTx/>
                        <a:latin typeface="Arial"/>
                        <a:ea typeface="+mn-ea"/>
                        <a:cs typeface="+mn-cs"/>
                        <a:sym typeface="Arial"/>
                        <a:rtl val="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a:ln>
                            <a:noFill/>
                          </a:ln>
                          <a:solidFill>
                            <a:prstClr val="black">
                              <a:lumMod val="50000"/>
                              <a:lumOff val="50000"/>
                            </a:prstClr>
                          </a:solidFill>
                          <a:effectLst/>
                          <a:uLnTx/>
                          <a:uFillTx/>
                          <a:latin typeface="Calibri"/>
                          <a:ea typeface="+mn-ea"/>
                          <a:cs typeface="Calibri"/>
                          <a:sym typeface="Arial"/>
                          <a:rtl val="0"/>
                        </a:rPr>
                        <a:t>Beschreiben Sie die Positionen, die Sie hier innehatten. Beschreiben Sie auch Ihre Aufgaben und die Anzahl der Personen, die Sie beaufsichtigen.</a:t>
                      </a:r>
                      <a:endParaRPr lang="fr-FR" sz="1000" kern="1200" dirty="0">
                        <a:solidFill>
                          <a:schemeClr val="tx1">
                            <a:lumMod val="50000"/>
                            <a:lumOff val="50000"/>
                          </a:schemeClr>
                        </a:solidFill>
                        <a:effectLst/>
                        <a:latin typeface="+mn-lt"/>
                        <a:ea typeface="+mn-ea"/>
                        <a:cs typeface="+mn-cs"/>
                      </a:endParaRPr>
                    </a:p>
                  </a:txBody>
                  <a:tcPr>
                    <a:noFill/>
                  </a:tcPr>
                </a:tc>
                <a:extLst>
                  <a:ext uri="{0D108BD9-81ED-4DB2-BD59-A6C34878D82A}">
                    <a16:rowId xmlns:a16="http://schemas.microsoft.com/office/drawing/2014/main" val="10002"/>
                  </a:ext>
                </a:extLst>
              </a:tr>
              <a:tr h="80640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noProof="0">
                          <a:ln>
                            <a:noFill/>
                          </a:ln>
                          <a:solidFill>
                            <a:srgbClr val="595959"/>
                          </a:solidFill>
                          <a:effectLst/>
                          <a:uLnTx/>
                          <a:uFillTx/>
                          <a:latin typeface="Arial"/>
                          <a:ea typeface="+mn-ea"/>
                          <a:cs typeface="+mn-cs"/>
                          <a:sym typeface="Arial"/>
                          <a:rtl val="0"/>
                        </a:rPr>
                        <a:t>FIRMEN | POSITIONSTITEL </a:t>
                      </a:r>
                      <a:r>
                        <a:rPr kumimoji="0" lang="en-US" sz="1000" b="0" i="0" u="none" strike="noStrike" kern="1200" cap="none" spc="0" normalizeH="0" baseline="0" noProof="0">
                          <a:ln>
                            <a:noFill/>
                          </a:ln>
                          <a:solidFill>
                            <a:srgbClr val="595959"/>
                          </a:solidFill>
                          <a:effectLst/>
                          <a:uLnTx/>
                          <a:uFillTx/>
                          <a:latin typeface="Arial"/>
                          <a:ea typeface="+mn-ea"/>
                          <a:cs typeface="+mn-cs"/>
                          <a:sym typeface="Arial"/>
                          <a:rtl val="0"/>
                        </a:rPr>
                        <a:t>| </a:t>
                      </a:r>
                      <a:r>
                        <a:rPr kumimoji="0" lang="en-US" sz="1000" b="0" i="0" u="none" strike="noStrike" kern="1200" cap="none" spc="0" normalizeH="0" baseline="0" noProof="0">
                          <a:ln>
                            <a:noFill/>
                          </a:ln>
                          <a:solidFill>
                            <a:srgbClr val="5FA1B1"/>
                          </a:solidFill>
                          <a:effectLst/>
                          <a:uLnTx/>
                          <a:uFillTx/>
                          <a:latin typeface="Arial"/>
                          <a:ea typeface="+mn-ea"/>
                          <a:cs typeface="+mn-cs"/>
                          <a:sym typeface="Arial"/>
                          <a:rtl val="0"/>
                        </a:rPr>
                        <a:t>2000 – 2003</a:t>
                      </a:r>
                      <a:endParaRPr kumimoji="0" lang="fr-FR" sz="1000" b="0" i="0" u="none" strike="noStrike" kern="1200" cap="none" spc="0" normalizeH="0" baseline="0" noProof="0">
                        <a:ln>
                          <a:noFill/>
                        </a:ln>
                        <a:solidFill>
                          <a:srgbClr val="5FA1B1"/>
                        </a:solidFill>
                        <a:effectLst/>
                        <a:uLnTx/>
                        <a:uFillTx/>
                        <a:latin typeface="Arial"/>
                        <a:ea typeface="+mn-ea"/>
                        <a:cs typeface="+mn-cs"/>
                        <a:sym typeface="Arial"/>
                        <a:rtl val="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a:ln>
                            <a:noFill/>
                          </a:ln>
                          <a:solidFill>
                            <a:prstClr val="black">
                              <a:lumMod val="50000"/>
                              <a:lumOff val="50000"/>
                            </a:prstClr>
                          </a:solidFill>
                          <a:effectLst/>
                          <a:uLnTx/>
                          <a:uFillTx/>
                          <a:latin typeface="Calibri"/>
                          <a:ea typeface="+mn-ea"/>
                          <a:cs typeface="Calibri"/>
                          <a:sym typeface="Arial"/>
                          <a:rtl val="0"/>
                        </a:rPr>
                        <a:t>Beschreiben Sie die Positionen, die Sie hier innehatten. Beschreiben Sie auch Ihre Aufgaben und die Anzahl der Personen, die Sie beaufsichtigen.</a:t>
                      </a:r>
                      <a:endParaRPr lang="fr-FR" sz="1000" kern="1200" dirty="0">
                        <a:solidFill>
                          <a:schemeClr val="tx1">
                            <a:lumMod val="50000"/>
                            <a:lumOff val="50000"/>
                          </a:schemeClr>
                        </a:solidFill>
                        <a:effectLst/>
                        <a:latin typeface="+mn-lt"/>
                        <a:ea typeface="+mn-ea"/>
                        <a:cs typeface="+mn-cs"/>
                      </a:endParaRPr>
                    </a:p>
                  </a:txBody>
                  <a:tcPr>
                    <a:noFill/>
                  </a:tcPr>
                </a:tc>
                <a:extLst>
                  <a:ext uri="{0D108BD9-81ED-4DB2-BD59-A6C34878D82A}">
                    <a16:rowId xmlns:a16="http://schemas.microsoft.com/office/drawing/2014/main" val="10003"/>
                  </a:ext>
                </a:extLst>
              </a:tr>
              <a:tr h="62899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noProof="0" dirty="0">
                          <a:ln>
                            <a:noFill/>
                          </a:ln>
                          <a:solidFill>
                            <a:srgbClr val="595959"/>
                          </a:solidFill>
                          <a:effectLst/>
                          <a:uLnTx/>
                          <a:uFillTx/>
                          <a:latin typeface="Arial"/>
                          <a:ea typeface="+mn-ea"/>
                          <a:cs typeface="+mn-cs"/>
                          <a:sym typeface="Arial"/>
                          <a:rtl val="0"/>
                        </a:rPr>
                        <a:t>FIRMEN | POSITIONSTITEL </a:t>
                      </a:r>
                      <a:r>
                        <a:rPr kumimoji="0" lang="en-US" sz="1000" b="0" i="0" u="none" strike="noStrike" kern="1200" cap="none" spc="0" normalizeH="0" baseline="0" noProof="0" dirty="0">
                          <a:ln>
                            <a:noFill/>
                          </a:ln>
                          <a:solidFill>
                            <a:srgbClr val="595959"/>
                          </a:solidFill>
                          <a:effectLst/>
                          <a:uLnTx/>
                          <a:uFillTx/>
                          <a:latin typeface="Arial"/>
                          <a:ea typeface="+mn-ea"/>
                          <a:cs typeface="+mn-cs"/>
                          <a:sym typeface="Arial"/>
                          <a:rtl val="0"/>
                        </a:rPr>
                        <a:t>| </a:t>
                      </a:r>
                      <a:r>
                        <a:rPr kumimoji="0" lang="en-US" sz="1000" b="0" i="0" u="none" strike="noStrike" kern="1200" cap="none" spc="0" normalizeH="0" baseline="0" noProof="0" dirty="0">
                          <a:ln>
                            <a:noFill/>
                          </a:ln>
                          <a:solidFill>
                            <a:srgbClr val="5FA1B1"/>
                          </a:solidFill>
                          <a:effectLst/>
                          <a:uLnTx/>
                          <a:uFillTx/>
                          <a:latin typeface="Arial"/>
                          <a:ea typeface="+mn-ea"/>
                          <a:cs typeface="+mn-cs"/>
                          <a:sym typeface="Arial"/>
                          <a:rtl val="0"/>
                        </a:rPr>
                        <a:t>2000 – 2003</a:t>
                      </a:r>
                      <a:endParaRPr kumimoji="0" lang="fr-FR" sz="1000" b="0" i="0" u="none" strike="noStrike" kern="1200" cap="none" spc="0" normalizeH="0" baseline="0" noProof="0" dirty="0">
                        <a:ln>
                          <a:noFill/>
                        </a:ln>
                        <a:solidFill>
                          <a:srgbClr val="5FA1B1"/>
                        </a:solidFill>
                        <a:effectLst/>
                        <a:uLnTx/>
                        <a:uFillTx/>
                        <a:latin typeface="Arial"/>
                        <a:ea typeface="+mn-ea"/>
                        <a:cs typeface="+mn-cs"/>
                        <a:sym typeface="Arial"/>
                        <a:rtl val="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Beschreiben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Positionen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hier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innehatten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Beschreiben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auch</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Ihre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Aufgaben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und</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Anzahl</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der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Personen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beaufsichtigen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a:t>
                      </a:r>
                      <a:endParaRPr lang="fr-FR" sz="1000" kern="1200" dirty="0">
                        <a:solidFill>
                          <a:schemeClr val="tx1">
                            <a:lumMod val="50000"/>
                            <a:lumOff val="50000"/>
                          </a:schemeClr>
                        </a:solidFill>
                        <a:effectLst/>
                        <a:latin typeface="+mn-lt"/>
                        <a:ea typeface="+mn-ea"/>
                        <a:cs typeface="+mn-cs"/>
                      </a:endParaRPr>
                    </a:p>
                  </a:txBody>
                  <a:tcPr>
                    <a:noFill/>
                  </a:tcPr>
                </a:tc>
                <a:extLst>
                  <a:ext uri="{0D108BD9-81ED-4DB2-BD59-A6C34878D82A}">
                    <a16:rowId xmlns:a16="http://schemas.microsoft.com/office/drawing/2014/main" val="10004"/>
                  </a:ext>
                </a:extLst>
              </a:tr>
            </a:tbl>
          </a:graphicData>
        </a:graphic>
      </p:graphicFrame>
      <p:cxnSp>
        <p:nvCxnSpPr>
          <p:cNvPr id="13" name="Connecteur droit 12"/>
          <p:cNvCxnSpPr>
            <a:endCxn id="20" idx="4"/>
          </p:cNvCxnSpPr>
          <p:nvPr/>
        </p:nvCxnSpPr>
        <p:spPr>
          <a:xfrm>
            <a:off x="494718" y="3202349"/>
            <a:ext cx="9722" cy="2524679"/>
          </a:xfrm>
          <a:prstGeom prst="line">
            <a:avLst/>
          </a:prstGeom>
          <a:ln w="635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6" name="Ellipse 15"/>
          <p:cNvSpPr/>
          <p:nvPr/>
        </p:nvSpPr>
        <p:spPr>
          <a:xfrm>
            <a:off x="399464" y="3125239"/>
            <a:ext cx="190508" cy="190508"/>
          </a:xfrm>
          <a:prstGeom prst="ellipse">
            <a:avLst/>
          </a:prstGeom>
          <a:solidFill>
            <a:schemeClr val="bg1"/>
          </a:solidFill>
          <a:ln>
            <a:solidFill>
              <a:srgbClr val="5FA1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bg1"/>
              </a:solidFill>
            </a:endParaRPr>
          </a:p>
        </p:txBody>
      </p:sp>
      <p:sp>
        <p:nvSpPr>
          <p:cNvPr id="14" name="Ellipse 13"/>
          <p:cNvSpPr/>
          <p:nvPr/>
        </p:nvSpPr>
        <p:spPr>
          <a:xfrm>
            <a:off x="409186" y="3939879"/>
            <a:ext cx="190508" cy="190508"/>
          </a:xfrm>
          <a:prstGeom prst="ellipse">
            <a:avLst/>
          </a:prstGeom>
          <a:solidFill>
            <a:schemeClr val="bg1"/>
          </a:solidFill>
          <a:ln>
            <a:solidFill>
              <a:srgbClr val="5FA1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bg1"/>
              </a:solidFill>
            </a:endParaRPr>
          </a:p>
        </p:txBody>
      </p:sp>
      <p:sp>
        <p:nvSpPr>
          <p:cNvPr id="19" name="Ellipse 18"/>
          <p:cNvSpPr/>
          <p:nvPr/>
        </p:nvSpPr>
        <p:spPr>
          <a:xfrm>
            <a:off x="409186" y="4720057"/>
            <a:ext cx="190508" cy="190508"/>
          </a:xfrm>
          <a:prstGeom prst="ellipse">
            <a:avLst/>
          </a:prstGeom>
          <a:solidFill>
            <a:schemeClr val="bg1"/>
          </a:solidFill>
          <a:ln>
            <a:solidFill>
              <a:srgbClr val="5FA1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bg1"/>
              </a:solidFill>
            </a:endParaRPr>
          </a:p>
        </p:txBody>
      </p:sp>
      <p:sp>
        <p:nvSpPr>
          <p:cNvPr id="20" name="Ellipse 19"/>
          <p:cNvSpPr/>
          <p:nvPr/>
        </p:nvSpPr>
        <p:spPr>
          <a:xfrm>
            <a:off x="409186" y="5536520"/>
            <a:ext cx="190508" cy="190508"/>
          </a:xfrm>
          <a:prstGeom prst="ellipse">
            <a:avLst/>
          </a:prstGeom>
          <a:solidFill>
            <a:schemeClr val="bg1"/>
          </a:solidFill>
          <a:ln>
            <a:solidFill>
              <a:srgbClr val="5FA1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bg1"/>
              </a:solidFill>
            </a:endParaRPr>
          </a:p>
        </p:txBody>
      </p:sp>
      <p:graphicFrame>
        <p:nvGraphicFramePr>
          <p:cNvPr id="21" name="Tableau 20"/>
          <p:cNvGraphicFramePr>
            <a:graphicFrameLocks noGrp="1"/>
          </p:cNvGraphicFramePr>
          <p:nvPr>
            <p:extLst>
              <p:ext uri="{D42A27DB-BD31-4B8C-83A1-F6EECF244321}">
                <p14:modId xmlns:p14="http://schemas.microsoft.com/office/powerpoint/2010/main" val="413609457"/>
              </p:ext>
            </p:extLst>
          </p:nvPr>
        </p:nvGraphicFramePr>
        <p:xfrm>
          <a:off x="819214" y="6411346"/>
          <a:ext cx="3523924" cy="1935378"/>
        </p:xfrm>
        <a:graphic>
          <a:graphicData uri="http://schemas.openxmlformats.org/drawingml/2006/table">
            <a:tbl>
              <a:tblPr firstRow="1" bandRow="1">
                <a:tableStyleId>{2D5ABB26-0587-4C30-8999-92F81FD0307C}</a:tableStyleId>
              </a:tblPr>
              <a:tblGrid>
                <a:gridCol w="3523924">
                  <a:extLst>
                    <a:ext uri="{9D8B030D-6E8A-4147-A177-3AD203B41FA5}">
                      <a16:colId xmlns:a16="http://schemas.microsoft.com/office/drawing/2014/main" val="20000"/>
                    </a:ext>
                  </a:extLst>
                </a:gridCol>
              </a:tblGrid>
              <a:tr h="322564">
                <a:tc>
                  <a:txBody>
                    <a:bodyPr/>
                    <a:lstStyle/>
                    <a:p>
                      <a:pPr algn="l"/>
                      <a:r>
                        <a:rPr lang="de-DE" sz="1400" b="0" i="0" u="none" strike="noStrike" cap="none" baseline="0" dirty="0">
                          <a:solidFill>
                            <a:srgbClr val="5FA1B1"/>
                          </a:solidFill>
                          <a:latin typeface="+mn-lt"/>
                          <a:ea typeface="+mn-ea"/>
                          <a:cs typeface="+mn-cs"/>
                          <a:sym typeface="Arial"/>
                          <a:rtl val="0"/>
                        </a:rPr>
                        <a:t>AUSBILDUNG</a:t>
                      </a:r>
                      <a:endParaRPr lang="fr-FR" sz="1400" b="0" i="0" u="none" strike="noStrike" cap="none" baseline="0" dirty="0">
                        <a:solidFill>
                          <a:srgbClr val="5FA1B1"/>
                        </a:solidFill>
                        <a:latin typeface="+mn-lt"/>
                        <a:ea typeface="+mn-ea"/>
                        <a:cs typeface="+mn-cs"/>
                        <a:sym typeface="Arial"/>
                        <a:rtl val="0"/>
                      </a:endParaRPr>
                    </a:p>
                  </a:txBody>
                  <a:tcPr>
                    <a:noFill/>
                  </a:tcPr>
                </a:tc>
                <a:extLst>
                  <a:ext uri="{0D108BD9-81ED-4DB2-BD59-A6C34878D82A}">
                    <a16:rowId xmlns:a16="http://schemas.microsoft.com/office/drawing/2014/main" val="10000"/>
                  </a:ext>
                </a:extLst>
              </a:tr>
              <a:tr h="80640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595959"/>
                          </a:solidFill>
                          <a:effectLst/>
                          <a:uLnTx/>
                          <a:uFillTx/>
                          <a:latin typeface="Arial"/>
                          <a:ea typeface="+mn-ea"/>
                          <a:cs typeface="+mn-cs"/>
                          <a:sym typeface="Arial"/>
                          <a:rtl val="0"/>
                        </a:rPr>
                        <a:t>DIPLOM | </a:t>
                      </a:r>
                      <a:r>
                        <a:rPr kumimoji="0" lang="de-DE" sz="1000" b="0" i="0" u="none" strike="noStrike" kern="1200" cap="none" spc="0" normalizeH="0" baseline="0" noProof="0" dirty="0">
                          <a:ln>
                            <a:noFill/>
                          </a:ln>
                          <a:solidFill>
                            <a:srgbClr val="595959"/>
                          </a:solidFill>
                          <a:effectLst/>
                          <a:uLnTx/>
                          <a:uFillTx/>
                          <a:latin typeface="Arial"/>
                          <a:ea typeface="+mn-ea"/>
                          <a:cs typeface="+mn-cs"/>
                          <a:sym typeface="Arial"/>
                          <a:rtl val="0"/>
                        </a:rPr>
                        <a:t>UNIVERSITÄT</a:t>
                      </a:r>
                      <a:r>
                        <a:rPr kumimoji="0" lang="en-US" sz="1000" b="0" i="0" u="none" strike="noStrike" kern="1200" cap="none" spc="0" normalizeH="0" baseline="0" noProof="0" dirty="0">
                          <a:ln>
                            <a:noFill/>
                          </a:ln>
                          <a:solidFill>
                            <a:srgbClr val="595959"/>
                          </a:solidFill>
                          <a:effectLst/>
                          <a:uLnTx/>
                          <a:uFillTx/>
                          <a:latin typeface="Arial"/>
                          <a:ea typeface="+mn-ea"/>
                          <a:cs typeface="+mn-cs"/>
                          <a:sym typeface="Arial"/>
                          <a:rtl val="0"/>
                        </a:rPr>
                        <a:t> | </a:t>
                      </a:r>
                      <a:r>
                        <a:rPr kumimoji="0" lang="en-US" sz="1000" b="0" i="0" u="none" strike="noStrike" kern="1200" cap="none" spc="0" normalizeH="0" baseline="0" noProof="0" dirty="0">
                          <a:ln>
                            <a:noFill/>
                          </a:ln>
                          <a:solidFill>
                            <a:srgbClr val="5FA1B1"/>
                          </a:solidFill>
                          <a:effectLst/>
                          <a:uLnTx/>
                          <a:uFillTx/>
                          <a:latin typeface="+mn-lt"/>
                          <a:ea typeface="+mn-ea"/>
                          <a:cs typeface="+mn-cs"/>
                          <a:sym typeface="Arial"/>
                          <a:rtl val="0"/>
                        </a:rPr>
                        <a:t>2000</a:t>
                      </a:r>
                      <a:endParaRPr kumimoji="0" lang="fr-FR" sz="1000" b="0" i="0" u="none" strike="noStrike" kern="1200" cap="none" spc="0" normalizeH="0" baseline="0" noProof="0" dirty="0">
                        <a:ln>
                          <a:noFill/>
                        </a:ln>
                        <a:solidFill>
                          <a:srgbClr val="595959"/>
                        </a:solidFill>
                        <a:effectLst/>
                        <a:uLnTx/>
                        <a:uFillTx/>
                        <a:latin typeface="Arial"/>
                        <a:ea typeface="+mn-ea"/>
                        <a:cs typeface="+mn-cs"/>
                        <a:sym typeface="Arial"/>
                        <a:rtl val="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Beschreiben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in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einer</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Zeile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Ziele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und</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Besonderheiten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dieser</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Schulung</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Schreiben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Ihre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Erwähnung</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wenn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eine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hatten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endParaRPr kumimoji="0" lang="fr-FR" sz="1000" b="0" i="0" u="none" strike="noStrike" kern="1200" cap="none" spc="0" normalizeH="0" baseline="0" dirty="0">
                        <a:ln>
                          <a:noFill/>
                        </a:ln>
                        <a:solidFill>
                          <a:prstClr val="black">
                            <a:lumMod val="50000"/>
                            <a:lumOff val="50000"/>
                          </a:prstClr>
                        </a:solidFill>
                        <a:effectLst/>
                        <a:uLnTx/>
                        <a:uFillTx/>
                        <a:latin typeface="Calibri"/>
                        <a:ea typeface="+mn-ea"/>
                        <a:cs typeface="Calibri"/>
                        <a:sym typeface="Arial"/>
                        <a:rtl val="0"/>
                      </a:endParaRPr>
                    </a:p>
                  </a:txBody>
                  <a:tcPr>
                    <a:noFill/>
                  </a:tcPr>
                </a:tc>
                <a:extLst>
                  <a:ext uri="{0D108BD9-81ED-4DB2-BD59-A6C34878D82A}">
                    <a16:rowId xmlns:a16="http://schemas.microsoft.com/office/drawing/2014/main" val="10001"/>
                  </a:ext>
                </a:extLst>
              </a:tr>
              <a:tr h="80640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595959"/>
                          </a:solidFill>
                          <a:effectLst/>
                          <a:uLnTx/>
                          <a:uFillTx/>
                          <a:latin typeface="+mn-lt"/>
                          <a:ea typeface="+mn-ea"/>
                          <a:cs typeface="+mn-cs"/>
                          <a:sym typeface="Arial"/>
                          <a:rtl val="0"/>
                        </a:rPr>
                        <a:t>DIPLOM | </a:t>
                      </a:r>
                      <a:r>
                        <a:rPr kumimoji="0" lang="de-DE" sz="1000" b="0" i="0" u="none" strike="noStrike" kern="1200" cap="none" spc="0" normalizeH="0" baseline="0" noProof="0" dirty="0">
                          <a:ln>
                            <a:noFill/>
                          </a:ln>
                          <a:solidFill>
                            <a:srgbClr val="595959"/>
                          </a:solidFill>
                          <a:effectLst/>
                          <a:uLnTx/>
                          <a:uFillTx/>
                          <a:latin typeface="+mn-lt"/>
                          <a:ea typeface="+mn-ea"/>
                          <a:cs typeface="+mn-cs"/>
                          <a:sym typeface="Arial"/>
                          <a:rtl val="0"/>
                        </a:rPr>
                        <a:t>UNIVERSITÄT</a:t>
                      </a:r>
                      <a:r>
                        <a:rPr kumimoji="0" lang="en-US" sz="1000" b="0" i="0" u="none" strike="noStrike" kern="1200" cap="none" spc="0" normalizeH="0" baseline="0" noProof="0" dirty="0">
                          <a:ln>
                            <a:noFill/>
                          </a:ln>
                          <a:solidFill>
                            <a:srgbClr val="595959"/>
                          </a:solidFill>
                          <a:effectLst/>
                          <a:uLnTx/>
                          <a:uFillTx/>
                          <a:latin typeface="+mn-lt"/>
                          <a:ea typeface="+mn-ea"/>
                          <a:cs typeface="+mn-cs"/>
                          <a:sym typeface="Arial"/>
                          <a:rtl val="0"/>
                        </a:rPr>
                        <a:t> | </a:t>
                      </a:r>
                      <a:r>
                        <a:rPr kumimoji="0" lang="en-US" sz="1000" b="0" i="0" u="none" strike="noStrike" kern="1200" cap="none" spc="0" normalizeH="0" baseline="0" noProof="0" dirty="0">
                          <a:ln>
                            <a:noFill/>
                          </a:ln>
                          <a:solidFill>
                            <a:srgbClr val="5FA1B1"/>
                          </a:solidFill>
                          <a:effectLst/>
                          <a:uLnTx/>
                          <a:uFillTx/>
                          <a:latin typeface="+mn-lt"/>
                          <a:ea typeface="+mn-ea"/>
                          <a:cs typeface="+mn-cs"/>
                          <a:sym typeface="Arial"/>
                          <a:rtl val="0"/>
                        </a:rPr>
                        <a:t>2000</a:t>
                      </a:r>
                      <a:endParaRPr kumimoji="0" lang="fr-FR" sz="1000" b="0" i="0" u="none" strike="noStrike" kern="1200" cap="none" spc="0" normalizeH="0" baseline="0" noProof="0" dirty="0">
                        <a:ln>
                          <a:noFill/>
                        </a:ln>
                        <a:solidFill>
                          <a:srgbClr val="595959"/>
                        </a:solidFill>
                        <a:effectLst/>
                        <a:uLnTx/>
                        <a:uFillTx/>
                        <a:latin typeface="+mn-lt"/>
                        <a:ea typeface="+mn-ea"/>
                        <a:cs typeface="+mn-cs"/>
                        <a:sym typeface="Arial"/>
                        <a:rtl val="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Beschreiben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in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einer</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Zeile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Ziele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und</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Besonderheiten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dieser</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Schulung</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Schreiben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Ihre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Erwähnung</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wenn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eine</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sym typeface="Arial"/>
                          <a:rtl val="0"/>
                        </a:rPr>
                        <a:t>hatten</a:t>
                      </a:r>
                      <a:r>
                        <a:rPr kumimoji="0" lang="fr-FR" sz="1000" b="0" i="0" u="none" strike="noStrike" kern="1200" cap="none" spc="0" normalizeH="0" baseline="0" noProof="0" dirty="0">
                          <a:ln>
                            <a:noFill/>
                          </a:ln>
                          <a:solidFill>
                            <a:prstClr val="black">
                              <a:lumMod val="50000"/>
                              <a:lumOff val="50000"/>
                            </a:prstClr>
                          </a:solidFill>
                          <a:effectLst/>
                          <a:uLnTx/>
                          <a:uFillTx/>
                          <a:latin typeface="Calibri"/>
                          <a:ea typeface="+mn-ea"/>
                          <a:cs typeface="Calibri"/>
                          <a:sym typeface="Arial"/>
                          <a:rtl val="0"/>
                        </a:rPr>
                        <a:t>. </a:t>
                      </a:r>
                      <a:endParaRPr kumimoji="0" lang="fr-FR" sz="1000" b="0" i="0" u="none" strike="noStrike" kern="1200" cap="none" spc="0" normalizeH="0" baseline="0" dirty="0">
                        <a:ln>
                          <a:noFill/>
                        </a:ln>
                        <a:solidFill>
                          <a:prstClr val="black">
                            <a:lumMod val="50000"/>
                            <a:lumOff val="50000"/>
                          </a:prstClr>
                        </a:solidFill>
                        <a:effectLst/>
                        <a:uLnTx/>
                        <a:uFillTx/>
                        <a:latin typeface="Calibri"/>
                        <a:ea typeface="+mn-ea"/>
                        <a:cs typeface="Calibri"/>
                        <a:sym typeface="Arial"/>
                        <a:rtl val="0"/>
                      </a:endParaRPr>
                    </a:p>
                  </a:txBody>
                  <a:tcPr>
                    <a:noFill/>
                  </a:tcPr>
                </a:tc>
                <a:extLst>
                  <a:ext uri="{0D108BD9-81ED-4DB2-BD59-A6C34878D82A}">
                    <a16:rowId xmlns:a16="http://schemas.microsoft.com/office/drawing/2014/main" val="10002"/>
                  </a:ext>
                </a:extLst>
              </a:tr>
            </a:tbl>
          </a:graphicData>
        </a:graphic>
      </p:graphicFrame>
      <p:cxnSp>
        <p:nvCxnSpPr>
          <p:cNvPr id="24" name="Connecteur droit 23"/>
          <p:cNvCxnSpPr/>
          <p:nvPr/>
        </p:nvCxnSpPr>
        <p:spPr>
          <a:xfrm flipH="1">
            <a:off x="529082" y="6777538"/>
            <a:ext cx="7441" cy="964326"/>
          </a:xfrm>
          <a:prstGeom prst="line">
            <a:avLst/>
          </a:prstGeom>
          <a:ln w="635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25" name="Ellipse 24"/>
          <p:cNvSpPr/>
          <p:nvPr/>
        </p:nvSpPr>
        <p:spPr>
          <a:xfrm>
            <a:off x="441269" y="6777538"/>
            <a:ext cx="190508" cy="190508"/>
          </a:xfrm>
          <a:prstGeom prst="ellipse">
            <a:avLst/>
          </a:prstGeom>
          <a:solidFill>
            <a:schemeClr val="bg1"/>
          </a:solidFill>
          <a:ln>
            <a:solidFill>
              <a:srgbClr val="5FA1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bg1"/>
              </a:solidFill>
            </a:endParaRPr>
          </a:p>
        </p:txBody>
      </p:sp>
      <p:sp>
        <p:nvSpPr>
          <p:cNvPr id="26" name="Ellipse 25"/>
          <p:cNvSpPr/>
          <p:nvPr/>
        </p:nvSpPr>
        <p:spPr>
          <a:xfrm>
            <a:off x="448190" y="7566785"/>
            <a:ext cx="190508" cy="190508"/>
          </a:xfrm>
          <a:prstGeom prst="ellipse">
            <a:avLst/>
          </a:prstGeom>
          <a:solidFill>
            <a:schemeClr val="bg1"/>
          </a:solidFill>
          <a:ln>
            <a:solidFill>
              <a:srgbClr val="5FA1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bg1"/>
              </a:solidFill>
            </a:endParaRPr>
          </a:p>
        </p:txBody>
      </p:sp>
      <p:sp>
        <p:nvSpPr>
          <p:cNvPr id="27" name="ZoneTexte 26"/>
          <p:cNvSpPr txBox="1"/>
          <p:nvPr/>
        </p:nvSpPr>
        <p:spPr>
          <a:xfrm>
            <a:off x="4526642" y="1048730"/>
            <a:ext cx="2775858" cy="1015663"/>
          </a:xfrm>
          <a:prstGeom prst="rect">
            <a:avLst/>
          </a:prstGeom>
          <a:solidFill>
            <a:srgbClr val="FFFFFF"/>
          </a:solidFill>
          <a:ln>
            <a:noFill/>
          </a:ln>
        </p:spPr>
        <p:txBody>
          <a:bodyPr wrap="square" rtlCol="0">
            <a:spAutoFit/>
          </a:bodyPr>
          <a:lstStyle/>
          <a:p>
            <a:r>
              <a:rPr lang="de-DE" sz="1000" dirty="0">
                <a:solidFill>
                  <a:schemeClr val="tx1">
                    <a:lumMod val="50000"/>
                    <a:lumOff val="50000"/>
                  </a:schemeClr>
                </a:solidFill>
                <a:latin typeface="Calibri" panose="020F0502020204030204" pitchFamily="34" charset="0"/>
                <a:cs typeface="Calibri" panose="020F050202020403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000" dirty="0">
              <a:solidFill>
                <a:schemeClr val="tx1">
                  <a:lumMod val="50000"/>
                  <a:lumOff val="50000"/>
                </a:schemeClr>
              </a:solidFill>
              <a:latin typeface="Calibri" panose="020F0502020204030204" pitchFamily="34" charset="0"/>
              <a:cs typeface="Calibri" panose="020F0502020204030204" pitchFamily="34" charset="0"/>
            </a:endParaRPr>
          </a:p>
        </p:txBody>
      </p:sp>
      <p:cxnSp>
        <p:nvCxnSpPr>
          <p:cNvPr id="31" name="Connecteur droit 30"/>
          <p:cNvCxnSpPr/>
          <p:nvPr/>
        </p:nvCxnSpPr>
        <p:spPr>
          <a:xfrm>
            <a:off x="5944832" y="2128697"/>
            <a:ext cx="0" cy="617636"/>
          </a:xfrm>
          <a:prstGeom prst="line">
            <a:avLst/>
          </a:prstGeom>
          <a:ln w="635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33" name="Ellipse 32"/>
          <p:cNvSpPr/>
          <p:nvPr/>
        </p:nvSpPr>
        <p:spPr>
          <a:xfrm>
            <a:off x="5849578" y="2732724"/>
            <a:ext cx="190508" cy="190508"/>
          </a:xfrm>
          <a:prstGeom prst="ellipse">
            <a:avLst/>
          </a:prstGeom>
          <a:solidFill>
            <a:schemeClr val="bg1"/>
          </a:solidFill>
          <a:ln>
            <a:solidFill>
              <a:srgbClr val="5FA1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bg1"/>
              </a:solidFill>
            </a:endParaRPr>
          </a:p>
        </p:txBody>
      </p:sp>
      <p:sp>
        <p:nvSpPr>
          <p:cNvPr id="34" name="Ellipse 33"/>
          <p:cNvSpPr/>
          <p:nvPr/>
        </p:nvSpPr>
        <p:spPr>
          <a:xfrm>
            <a:off x="5855739" y="4529549"/>
            <a:ext cx="190508" cy="190508"/>
          </a:xfrm>
          <a:prstGeom prst="ellipse">
            <a:avLst/>
          </a:prstGeom>
          <a:solidFill>
            <a:schemeClr val="bg1"/>
          </a:solidFill>
          <a:ln>
            <a:solidFill>
              <a:srgbClr val="5FA1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bg1"/>
              </a:solidFill>
            </a:endParaRPr>
          </a:p>
        </p:txBody>
      </p:sp>
      <p:sp>
        <p:nvSpPr>
          <p:cNvPr id="38" name="Corde 37"/>
          <p:cNvSpPr/>
          <p:nvPr/>
        </p:nvSpPr>
        <p:spPr>
          <a:xfrm>
            <a:off x="4724742" y="6021434"/>
            <a:ext cx="598740" cy="598740"/>
          </a:xfrm>
          <a:prstGeom prst="chord">
            <a:avLst>
              <a:gd name="adj1" fmla="val 2700000"/>
              <a:gd name="adj2" fmla="val 14289540"/>
            </a:avLst>
          </a:prstGeom>
          <a:solidFill>
            <a:srgbClr val="5FA1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0" name="Corde 39"/>
          <p:cNvSpPr/>
          <p:nvPr/>
        </p:nvSpPr>
        <p:spPr>
          <a:xfrm rot="5925420">
            <a:off x="4724742" y="6021434"/>
            <a:ext cx="598740" cy="598740"/>
          </a:xfrm>
          <a:prstGeom prst="chord">
            <a:avLst>
              <a:gd name="adj1" fmla="val 2700000"/>
              <a:gd name="adj2" fmla="val 14289540"/>
            </a:avLst>
          </a:prstGeom>
          <a:solidFill>
            <a:srgbClr val="5FA1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8" name="Corde 47"/>
          <p:cNvSpPr/>
          <p:nvPr/>
        </p:nvSpPr>
        <p:spPr>
          <a:xfrm>
            <a:off x="6058595" y="6010911"/>
            <a:ext cx="598740" cy="598740"/>
          </a:xfrm>
          <a:prstGeom prst="chord">
            <a:avLst>
              <a:gd name="adj1" fmla="val 2700000"/>
              <a:gd name="adj2" fmla="val 14289540"/>
            </a:avLst>
          </a:prstGeom>
          <a:solidFill>
            <a:srgbClr val="5FA1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9" name="Corde 48"/>
          <p:cNvSpPr/>
          <p:nvPr/>
        </p:nvSpPr>
        <p:spPr>
          <a:xfrm rot="3912528">
            <a:off x="6058595" y="6010911"/>
            <a:ext cx="598740" cy="598740"/>
          </a:xfrm>
          <a:prstGeom prst="chord">
            <a:avLst>
              <a:gd name="adj1" fmla="val 2700000"/>
              <a:gd name="adj2" fmla="val 14289540"/>
            </a:avLst>
          </a:prstGeom>
          <a:solidFill>
            <a:srgbClr val="5FA1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1" name="Corde 50"/>
          <p:cNvSpPr/>
          <p:nvPr/>
        </p:nvSpPr>
        <p:spPr>
          <a:xfrm rot="7970292">
            <a:off x="4710870" y="7037961"/>
            <a:ext cx="598740" cy="598740"/>
          </a:xfrm>
          <a:prstGeom prst="chord">
            <a:avLst>
              <a:gd name="adj1" fmla="val 2700000"/>
              <a:gd name="adj2" fmla="val 14289540"/>
            </a:avLst>
          </a:prstGeom>
          <a:solidFill>
            <a:srgbClr val="5FA1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2" name="Corde 51"/>
          <p:cNvSpPr/>
          <p:nvPr/>
        </p:nvSpPr>
        <p:spPr>
          <a:xfrm rot="341668">
            <a:off x="4710881" y="7037963"/>
            <a:ext cx="598740" cy="598740"/>
          </a:xfrm>
          <a:prstGeom prst="chord">
            <a:avLst>
              <a:gd name="adj1" fmla="val 2700000"/>
              <a:gd name="adj2" fmla="val 14289540"/>
            </a:avLst>
          </a:prstGeom>
          <a:solidFill>
            <a:srgbClr val="5FA1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3" name="Corde 52"/>
          <p:cNvSpPr/>
          <p:nvPr/>
        </p:nvSpPr>
        <p:spPr>
          <a:xfrm rot="6072403">
            <a:off x="6084355" y="7037962"/>
            <a:ext cx="598740" cy="598740"/>
          </a:xfrm>
          <a:prstGeom prst="chord">
            <a:avLst>
              <a:gd name="adj1" fmla="val 2700000"/>
              <a:gd name="adj2" fmla="val 14289540"/>
            </a:avLst>
          </a:prstGeom>
          <a:solidFill>
            <a:srgbClr val="5FA1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4" name="Corde 53"/>
          <p:cNvSpPr/>
          <p:nvPr/>
        </p:nvSpPr>
        <p:spPr>
          <a:xfrm rot="341668">
            <a:off x="6084366" y="7037964"/>
            <a:ext cx="598740" cy="598740"/>
          </a:xfrm>
          <a:prstGeom prst="chord">
            <a:avLst>
              <a:gd name="adj1" fmla="val 2700000"/>
              <a:gd name="adj2" fmla="val 14289540"/>
            </a:avLst>
          </a:prstGeom>
          <a:solidFill>
            <a:srgbClr val="5FA1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5" name="Rectangle 54"/>
          <p:cNvSpPr/>
          <p:nvPr/>
        </p:nvSpPr>
        <p:spPr>
          <a:xfrm>
            <a:off x="4679715" y="5361686"/>
            <a:ext cx="2329634" cy="307777"/>
          </a:xfrm>
          <a:prstGeom prst="rect">
            <a:avLst/>
          </a:prstGeom>
        </p:spPr>
        <p:txBody>
          <a:bodyPr wrap="none">
            <a:spAutoFit/>
          </a:bodyPr>
          <a:lstStyle/>
          <a:p>
            <a:r>
              <a:rPr lang="fr-FR" dirty="0">
                <a:solidFill>
                  <a:srgbClr val="5FA1B1"/>
                </a:solidFill>
              </a:rPr>
              <a:t>LANGUES ETRANGERES</a:t>
            </a:r>
            <a:endParaRPr lang="fr-FR" dirty="0"/>
          </a:p>
        </p:txBody>
      </p:sp>
      <p:sp>
        <p:nvSpPr>
          <p:cNvPr id="56" name="ZoneTexte 55"/>
          <p:cNvSpPr txBox="1"/>
          <p:nvPr/>
        </p:nvSpPr>
        <p:spPr>
          <a:xfrm>
            <a:off x="5178892" y="6228180"/>
            <a:ext cx="667170" cy="246221"/>
          </a:xfrm>
          <a:prstGeom prst="rect">
            <a:avLst/>
          </a:prstGeom>
          <a:noFill/>
        </p:spPr>
        <p:txBody>
          <a:bodyPr wrap="none" rtlCol="0">
            <a:spAutoFit/>
          </a:bodyPr>
          <a:lstStyle/>
          <a:p>
            <a:r>
              <a:rPr lang="de-DE" sz="1000" dirty="0">
                <a:solidFill>
                  <a:schemeClr val="tx1">
                    <a:lumMod val="50000"/>
                    <a:lumOff val="50000"/>
                  </a:schemeClr>
                </a:solidFill>
              </a:rPr>
              <a:t>Englisch</a:t>
            </a:r>
            <a:endParaRPr lang="fr-FR" sz="1000" dirty="0">
              <a:solidFill>
                <a:schemeClr val="tx1">
                  <a:lumMod val="50000"/>
                  <a:lumOff val="50000"/>
                </a:schemeClr>
              </a:solidFill>
              <a:latin typeface="Calibri"/>
              <a:cs typeface="Calibri"/>
            </a:endParaRPr>
          </a:p>
        </p:txBody>
      </p:sp>
      <p:sp>
        <p:nvSpPr>
          <p:cNvPr id="57" name="ZoneTexte 56"/>
          <p:cNvSpPr txBox="1"/>
          <p:nvPr/>
        </p:nvSpPr>
        <p:spPr>
          <a:xfrm>
            <a:off x="6522949" y="6228180"/>
            <a:ext cx="723275" cy="246221"/>
          </a:xfrm>
          <a:prstGeom prst="rect">
            <a:avLst/>
          </a:prstGeom>
          <a:noFill/>
        </p:spPr>
        <p:txBody>
          <a:bodyPr wrap="none" rtlCol="0">
            <a:spAutoFit/>
          </a:bodyPr>
          <a:lstStyle/>
          <a:p>
            <a:r>
              <a:rPr lang="de-DE" sz="1000" dirty="0">
                <a:solidFill>
                  <a:schemeClr val="tx1">
                    <a:lumMod val="50000"/>
                    <a:lumOff val="50000"/>
                  </a:schemeClr>
                </a:solidFill>
              </a:rPr>
              <a:t>Deutsche</a:t>
            </a:r>
            <a:endParaRPr lang="fr-FR" sz="1000" dirty="0">
              <a:solidFill>
                <a:schemeClr val="tx1">
                  <a:lumMod val="50000"/>
                  <a:lumOff val="50000"/>
                </a:schemeClr>
              </a:solidFill>
            </a:endParaRPr>
          </a:p>
        </p:txBody>
      </p:sp>
      <p:sp>
        <p:nvSpPr>
          <p:cNvPr id="58" name="ZoneTexte 57"/>
          <p:cNvSpPr txBox="1"/>
          <p:nvPr/>
        </p:nvSpPr>
        <p:spPr>
          <a:xfrm>
            <a:off x="5220272" y="7273069"/>
            <a:ext cx="809837" cy="246221"/>
          </a:xfrm>
          <a:prstGeom prst="rect">
            <a:avLst/>
          </a:prstGeom>
          <a:noFill/>
        </p:spPr>
        <p:txBody>
          <a:bodyPr wrap="none" rtlCol="0">
            <a:spAutoFit/>
          </a:bodyPr>
          <a:lstStyle/>
          <a:p>
            <a:r>
              <a:rPr lang="de-DE" sz="1000" dirty="0">
                <a:solidFill>
                  <a:schemeClr val="tx1">
                    <a:lumMod val="50000"/>
                    <a:lumOff val="50000"/>
                  </a:schemeClr>
                </a:solidFill>
              </a:rPr>
              <a:t>Chinesisch</a:t>
            </a:r>
            <a:endParaRPr lang="fr-FR" sz="1000" dirty="0">
              <a:solidFill>
                <a:schemeClr val="tx1">
                  <a:lumMod val="50000"/>
                  <a:lumOff val="50000"/>
                </a:schemeClr>
              </a:solidFill>
            </a:endParaRPr>
          </a:p>
        </p:txBody>
      </p:sp>
      <p:sp>
        <p:nvSpPr>
          <p:cNvPr id="59" name="ZoneTexte 58"/>
          <p:cNvSpPr txBox="1"/>
          <p:nvPr/>
        </p:nvSpPr>
        <p:spPr>
          <a:xfrm>
            <a:off x="6611022" y="7273069"/>
            <a:ext cx="708848" cy="246221"/>
          </a:xfrm>
          <a:prstGeom prst="rect">
            <a:avLst/>
          </a:prstGeom>
          <a:noFill/>
        </p:spPr>
        <p:txBody>
          <a:bodyPr wrap="none" rtlCol="0">
            <a:spAutoFit/>
          </a:bodyPr>
          <a:lstStyle/>
          <a:p>
            <a:r>
              <a:rPr lang="de-DE" sz="1000" dirty="0">
                <a:solidFill>
                  <a:schemeClr val="tx1">
                    <a:lumMod val="50000"/>
                    <a:lumOff val="50000"/>
                  </a:schemeClr>
                </a:solidFill>
              </a:rPr>
              <a:t>Spanisch</a:t>
            </a:r>
            <a:endParaRPr lang="fr-FR" sz="1000" dirty="0">
              <a:solidFill>
                <a:schemeClr val="tx1">
                  <a:lumMod val="50000"/>
                  <a:lumOff val="50000"/>
                </a:schemeClr>
              </a:solidFill>
            </a:endParaRPr>
          </a:p>
        </p:txBody>
      </p:sp>
      <p:cxnSp>
        <p:nvCxnSpPr>
          <p:cNvPr id="67" name="Connecteur droit 66"/>
          <p:cNvCxnSpPr/>
          <p:nvPr/>
        </p:nvCxnSpPr>
        <p:spPr>
          <a:xfrm>
            <a:off x="504440" y="8691453"/>
            <a:ext cx="6680131"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68" name="Connecteur droit 67"/>
          <p:cNvCxnSpPr>
            <a:endCxn id="70" idx="4"/>
          </p:cNvCxnSpPr>
          <p:nvPr/>
        </p:nvCxnSpPr>
        <p:spPr>
          <a:xfrm>
            <a:off x="5950994" y="4720057"/>
            <a:ext cx="724" cy="514379"/>
          </a:xfrm>
          <a:prstGeom prst="line">
            <a:avLst/>
          </a:prstGeom>
          <a:ln w="635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69" name="Connecteur droit 68"/>
          <p:cNvCxnSpPr/>
          <p:nvPr/>
        </p:nvCxnSpPr>
        <p:spPr>
          <a:xfrm flipH="1">
            <a:off x="5979824" y="7994280"/>
            <a:ext cx="6161" cy="704887"/>
          </a:xfrm>
          <a:prstGeom prst="line">
            <a:avLst/>
          </a:prstGeom>
          <a:ln w="635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70" name="Ellipse 69"/>
          <p:cNvSpPr/>
          <p:nvPr/>
        </p:nvSpPr>
        <p:spPr>
          <a:xfrm>
            <a:off x="5856464" y="5043928"/>
            <a:ext cx="190508" cy="190508"/>
          </a:xfrm>
          <a:prstGeom prst="ellipse">
            <a:avLst/>
          </a:prstGeom>
          <a:solidFill>
            <a:schemeClr val="bg1"/>
          </a:solidFill>
          <a:ln>
            <a:solidFill>
              <a:srgbClr val="5FA1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bg1"/>
              </a:solidFill>
            </a:endParaRPr>
          </a:p>
        </p:txBody>
      </p:sp>
      <p:sp>
        <p:nvSpPr>
          <p:cNvPr id="71" name="Ellipse 70"/>
          <p:cNvSpPr/>
          <p:nvPr/>
        </p:nvSpPr>
        <p:spPr>
          <a:xfrm>
            <a:off x="5890731" y="7899026"/>
            <a:ext cx="190508" cy="190508"/>
          </a:xfrm>
          <a:prstGeom prst="ellipse">
            <a:avLst/>
          </a:prstGeom>
          <a:solidFill>
            <a:schemeClr val="bg1"/>
          </a:solidFill>
          <a:ln>
            <a:solidFill>
              <a:srgbClr val="5FA1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bg1"/>
              </a:solidFill>
            </a:endParaRPr>
          </a:p>
        </p:txBody>
      </p:sp>
      <p:graphicFrame>
        <p:nvGraphicFramePr>
          <p:cNvPr id="73" name="Tableau 72"/>
          <p:cNvGraphicFramePr>
            <a:graphicFrameLocks noGrp="1"/>
          </p:cNvGraphicFramePr>
          <p:nvPr>
            <p:extLst>
              <p:ext uri="{D42A27DB-BD31-4B8C-83A1-F6EECF244321}">
                <p14:modId xmlns:p14="http://schemas.microsoft.com/office/powerpoint/2010/main" val="1691869785"/>
              </p:ext>
            </p:extLst>
          </p:nvPr>
        </p:nvGraphicFramePr>
        <p:xfrm>
          <a:off x="448190" y="9115576"/>
          <a:ext cx="3837340" cy="1244436"/>
        </p:xfrm>
        <a:graphic>
          <a:graphicData uri="http://schemas.openxmlformats.org/drawingml/2006/table">
            <a:tbl>
              <a:tblPr firstRow="1" bandRow="1">
                <a:tableStyleId>{2D5ABB26-0587-4C30-8999-92F81FD0307C}</a:tableStyleId>
              </a:tblPr>
              <a:tblGrid>
                <a:gridCol w="3837340">
                  <a:extLst>
                    <a:ext uri="{9D8B030D-6E8A-4147-A177-3AD203B41FA5}">
                      <a16:colId xmlns:a16="http://schemas.microsoft.com/office/drawing/2014/main" val="20000"/>
                    </a:ext>
                  </a:extLst>
                </a:gridCol>
              </a:tblGrid>
              <a:tr h="312847">
                <a:tc>
                  <a:txBody>
                    <a:bodyPr/>
                    <a:lstStyle/>
                    <a:p>
                      <a:pPr algn="l"/>
                      <a:r>
                        <a:rPr lang="fr-FR" sz="1000" kern="1200" dirty="0">
                          <a:solidFill>
                            <a:schemeClr val="tx1">
                              <a:lumMod val="65000"/>
                              <a:lumOff val="35000"/>
                            </a:schemeClr>
                          </a:solidFill>
                          <a:effectLst/>
                          <a:latin typeface="+mn-lt"/>
                          <a:ea typeface="+mn-ea"/>
                          <a:cs typeface="+mn-cs"/>
                        </a:rPr>
                        <a:t>Mangement</a:t>
                      </a:r>
                    </a:p>
                  </a:txBody>
                  <a:tcPr anchor="ctr">
                    <a:noFill/>
                  </a:tcPr>
                </a:tc>
                <a:extLst>
                  <a:ext uri="{0D108BD9-81ED-4DB2-BD59-A6C34878D82A}">
                    <a16:rowId xmlns:a16="http://schemas.microsoft.com/office/drawing/2014/main" val="10000"/>
                  </a:ext>
                </a:extLst>
              </a:tr>
              <a:tr h="312847">
                <a:tc>
                  <a:txBody>
                    <a:bodyPr/>
                    <a:lstStyle/>
                    <a:p>
                      <a:pPr algn="l"/>
                      <a:r>
                        <a:rPr lang="de-DE" sz="1000" b="0" i="0" u="none" strike="noStrike" kern="1200" cap="none" baseline="0" dirty="0">
                          <a:solidFill>
                            <a:schemeClr val="tx1">
                              <a:lumMod val="65000"/>
                              <a:lumOff val="35000"/>
                            </a:schemeClr>
                          </a:solidFill>
                          <a:effectLst/>
                          <a:latin typeface="+mn-lt"/>
                          <a:ea typeface="+mn-ea"/>
                          <a:cs typeface="+mn-cs"/>
                          <a:sym typeface="Arial"/>
                          <a:rtl val="0"/>
                        </a:rPr>
                        <a:t>Projektmanagement</a:t>
                      </a:r>
                      <a:endParaRPr lang="fr-FR" sz="1000" b="0" i="0" u="none" strike="noStrike" kern="1200" cap="none" baseline="0" dirty="0">
                        <a:solidFill>
                          <a:schemeClr val="tx1">
                            <a:lumMod val="65000"/>
                            <a:lumOff val="35000"/>
                          </a:schemeClr>
                        </a:solidFill>
                        <a:effectLst/>
                        <a:latin typeface="+mn-lt"/>
                        <a:ea typeface="+mn-ea"/>
                        <a:cs typeface="+mn-cs"/>
                        <a:sym typeface="Arial"/>
                        <a:rtl val="0"/>
                      </a:endParaRPr>
                    </a:p>
                  </a:txBody>
                  <a:tcPr anchor="ctr">
                    <a:noFill/>
                  </a:tcPr>
                </a:tc>
                <a:extLst>
                  <a:ext uri="{0D108BD9-81ED-4DB2-BD59-A6C34878D82A}">
                    <a16:rowId xmlns:a16="http://schemas.microsoft.com/office/drawing/2014/main" val="10001"/>
                  </a:ext>
                </a:extLst>
              </a:tr>
              <a:tr h="312847">
                <a:tc>
                  <a:txBody>
                    <a:bodyPr/>
                    <a:lstStyle/>
                    <a:p>
                      <a:pPr algn="l"/>
                      <a:r>
                        <a:rPr lang="de-DE" sz="1000" b="0" i="0" u="none" strike="noStrike" kern="1200" cap="none" baseline="0" dirty="0">
                          <a:solidFill>
                            <a:schemeClr val="tx1">
                              <a:lumMod val="65000"/>
                              <a:lumOff val="35000"/>
                            </a:schemeClr>
                          </a:solidFill>
                          <a:effectLst/>
                          <a:latin typeface="+mn-lt"/>
                          <a:ea typeface="+mn-ea"/>
                          <a:cs typeface="+mn-cs"/>
                          <a:sym typeface="Arial"/>
                          <a:rtl val="0"/>
                        </a:rPr>
                        <a:t>Buchhaltung</a:t>
                      </a:r>
                      <a:endParaRPr lang="fr-FR" sz="1000" b="0" i="0" u="none" strike="noStrike" kern="1200" cap="none" baseline="0" dirty="0">
                        <a:solidFill>
                          <a:schemeClr val="tx1">
                            <a:lumMod val="65000"/>
                            <a:lumOff val="35000"/>
                          </a:schemeClr>
                        </a:solidFill>
                        <a:effectLst/>
                        <a:latin typeface="+mn-lt"/>
                        <a:ea typeface="+mn-ea"/>
                        <a:cs typeface="+mn-cs"/>
                        <a:sym typeface="Arial"/>
                        <a:rtl val="0"/>
                      </a:endParaRPr>
                    </a:p>
                  </a:txBody>
                  <a:tcPr anchor="ctr">
                    <a:noFill/>
                  </a:tcPr>
                </a:tc>
                <a:extLst>
                  <a:ext uri="{0D108BD9-81ED-4DB2-BD59-A6C34878D82A}">
                    <a16:rowId xmlns:a16="http://schemas.microsoft.com/office/drawing/2014/main" val="10002"/>
                  </a:ext>
                </a:extLst>
              </a:tr>
              <a:tr h="305895">
                <a:tc>
                  <a:txBody>
                    <a:bodyPr/>
                    <a:lstStyle/>
                    <a:p>
                      <a:pPr algn="l"/>
                      <a:r>
                        <a:rPr lang="fr-FR" sz="1000" b="0" i="0" u="none" strike="noStrike" kern="1200" cap="none" baseline="0" dirty="0">
                          <a:solidFill>
                            <a:schemeClr val="tx1">
                              <a:lumMod val="65000"/>
                              <a:lumOff val="35000"/>
                            </a:schemeClr>
                          </a:solidFill>
                          <a:effectLst/>
                          <a:latin typeface="+mn-lt"/>
                          <a:ea typeface="+mn-ea"/>
                          <a:cs typeface="+mn-cs"/>
                          <a:sym typeface="Arial"/>
                          <a:rtl val="0"/>
                        </a:rPr>
                        <a:t>Marketing</a:t>
                      </a:r>
                    </a:p>
                  </a:txBody>
                  <a:tcPr anchor="ctr">
                    <a:noFill/>
                  </a:tcPr>
                </a:tc>
                <a:extLst>
                  <a:ext uri="{0D108BD9-81ED-4DB2-BD59-A6C34878D82A}">
                    <a16:rowId xmlns:a16="http://schemas.microsoft.com/office/drawing/2014/main" val="10003"/>
                  </a:ext>
                </a:extLst>
              </a:tr>
            </a:tbl>
          </a:graphicData>
        </a:graphic>
      </p:graphicFrame>
      <p:sp>
        <p:nvSpPr>
          <p:cNvPr id="74" name="ZoneTexte 73"/>
          <p:cNvSpPr txBox="1"/>
          <p:nvPr/>
        </p:nvSpPr>
        <p:spPr>
          <a:xfrm>
            <a:off x="448190" y="8693858"/>
            <a:ext cx="1742785" cy="338554"/>
          </a:xfrm>
          <a:prstGeom prst="rect">
            <a:avLst/>
          </a:prstGeom>
          <a:noFill/>
          <a:ln>
            <a:noFill/>
            <a:prstDash val="dash"/>
          </a:ln>
        </p:spPr>
        <p:txBody>
          <a:bodyPr wrap="none" rtlCol="0">
            <a:spAutoFit/>
          </a:bodyPr>
          <a:lstStyle/>
          <a:p>
            <a:r>
              <a:rPr lang="de-DE" sz="1600" dirty="0">
                <a:solidFill>
                  <a:srgbClr val="5FA1B1"/>
                </a:solidFill>
              </a:rPr>
              <a:t>KOMPETENZEN</a:t>
            </a:r>
            <a:endParaRPr lang="fr-FR" sz="1600" dirty="0">
              <a:solidFill>
                <a:srgbClr val="5FA1B1"/>
              </a:solidFill>
            </a:endParaRPr>
          </a:p>
        </p:txBody>
      </p:sp>
      <p:sp>
        <p:nvSpPr>
          <p:cNvPr id="116" name="Ellipse 115"/>
          <p:cNvSpPr/>
          <p:nvPr/>
        </p:nvSpPr>
        <p:spPr>
          <a:xfrm>
            <a:off x="2217816" y="9204442"/>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7" name="Ellipse 116"/>
          <p:cNvSpPr/>
          <p:nvPr/>
        </p:nvSpPr>
        <p:spPr>
          <a:xfrm>
            <a:off x="2370216" y="9204442"/>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8" name="Ellipse 117"/>
          <p:cNvSpPr/>
          <p:nvPr/>
        </p:nvSpPr>
        <p:spPr>
          <a:xfrm>
            <a:off x="2519591" y="9204442"/>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9" name="Ellipse 118"/>
          <p:cNvSpPr/>
          <p:nvPr/>
        </p:nvSpPr>
        <p:spPr>
          <a:xfrm>
            <a:off x="2673679" y="920746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0" name="Ellipse 119"/>
          <p:cNvSpPr/>
          <p:nvPr/>
        </p:nvSpPr>
        <p:spPr>
          <a:xfrm>
            <a:off x="2830129" y="9204442"/>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1" name="Ellipse 120"/>
          <p:cNvSpPr/>
          <p:nvPr/>
        </p:nvSpPr>
        <p:spPr>
          <a:xfrm>
            <a:off x="2982529" y="9204442"/>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2" name="Ellipse 121"/>
          <p:cNvSpPr/>
          <p:nvPr/>
        </p:nvSpPr>
        <p:spPr>
          <a:xfrm>
            <a:off x="3131904" y="9204442"/>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3" name="Ellipse 122"/>
          <p:cNvSpPr/>
          <p:nvPr/>
        </p:nvSpPr>
        <p:spPr>
          <a:xfrm>
            <a:off x="3285992" y="920746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4" name="Ellipse 123"/>
          <p:cNvSpPr/>
          <p:nvPr/>
        </p:nvSpPr>
        <p:spPr>
          <a:xfrm>
            <a:off x="3433679" y="9210489"/>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5" name="Ellipse 124"/>
          <p:cNvSpPr/>
          <p:nvPr/>
        </p:nvSpPr>
        <p:spPr>
          <a:xfrm>
            <a:off x="3587767" y="9213514"/>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6" name="Ellipse 125"/>
          <p:cNvSpPr/>
          <p:nvPr/>
        </p:nvSpPr>
        <p:spPr>
          <a:xfrm>
            <a:off x="2216128" y="9502903"/>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7" name="Ellipse 126"/>
          <p:cNvSpPr/>
          <p:nvPr/>
        </p:nvSpPr>
        <p:spPr>
          <a:xfrm>
            <a:off x="2368528" y="9502903"/>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8" name="Ellipse 127"/>
          <p:cNvSpPr/>
          <p:nvPr/>
        </p:nvSpPr>
        <p:spPr>
          <a:xfrm>
            <a:off x="2517903" y="9502903"/>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9" name="Ellipse 128"/>
          <p:cNvSpPr/>
          <p:nvPr/>
        </p:nvSpPr>
        <p:spPr>
          <a:xfrm>
            <a:off x="2671991" y="9505928"/>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0" name="Ellipse 129"/>
          <p:cNvSpPr/>
          <p:nvPr/>
        </p:nvSpPr>
        <p:spPr>
          <a:xfrm>
            <a:off x="2828441" y="9502903"/>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1" name="Ellipse 130"/>
          <p:cNvSpPr/>
          <p:nvPr/>
        </p:nvSpPr>
        <p:spPr>
          <a:xfrm>
            <a:off x="2980841" y="9502903"/>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2" name="Ellipse 131"/>
          <p:cNvSpPr/>
          <p:nvPr/>
        </p:nvSpPr>
        <p:spPr>
          <a:xfrm>
            <a:off x="3130216" y="9502903"/>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3" name="Ellipse 132"/>
          <p:cNvSpPr/>
          <p:nvPr/>
        </p:nvSpPr>
        <p:spPr>
          <a:xfrm>
            <a:off x="3284304" y="9505928"/>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4" name="Ellipse 133"/>
          <p:cNvSpPr/>
          <p:nvPr/>
        </p:nvSpPr>
        <p:spPr>
          <a:xfrm>
            <a:off x="3431991" y="9508950"/>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5" name="Ellipse 134"/>
          <p:cNvSpPr/>
          <p:nvPr/>
        </p:nvSpPr>
        <p:spPr>
          <a:xfrm>
            <a:off x="3586079" y="9511975"/>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6" name="Ellipse 135"/>
          <p:cNvSpPr/>
          <p:nvPr/>
        </p:nvSpPr>
        <p:spPr>
          <a:xfrm>
            <a:off x="2243056" y="982041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7" name="Ellipse 136"/>
          <p:cNvSpPr/>
          <p:nvPr/>
        </p:nvSpPr>
        <p:spPr>
          <a:xfrm>
            <a:off x="2395456" y="982041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8" name="Ellipse 137"/>
          <p:cNvSpPr/>
          <p:nvPr/>
        </p:nvSpPr>
        <p:spPr>
          <a:xfrm>
            <a:off x="2544831" y="982041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9" name="Ellipse 138"/>
          <p:cNvSpPr/>
          <p:nvPr/>
        </p:nvSpPr>
        <p:spPr>
          <a:xfrm>
            <a:off x="2698919" y="9823442"/>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0" name="Ellipse 139"/>
          <p:cNvSpPr/>
          <p:nvPr/>
        </p:nvSpPr>
        <p:spPr>
          <a:xfrm>
            <a:off x="2855369" y="982041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1" name="Ellipse 140"/>
          <p:cNvSpPr/>
          <p:nvPr/>
        </p:nvSpPr>
        <p:spPr>
          <a:xfrm>
            <a:off x="3007769" y="982041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2" name="Ellipse 141"/>
          <p:cNvSpPr/>
          <p:nvPr/>
        </p:nvSpPr>
        <p:spPr>
          <a:xfrm>
            <a:off x="3157144" y="982041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3" name="Ellipse 142"/>
          <p:cNvSpPr/>
          <p:nvPr/>
        </p:nvSpPr>
        <p:spPr>
          <a:xfrm>
            <a:off x="3311232" y="9823442"/>
            <a:ext cx="149375" cy="149375"/>
          </a:xfrm>
          <a:prstGeom prst="ellipse">
            <a:avLst/>
          </a:prstGeom>
          <a:solidFill>
            <a:schemeClr val="bg1">
              <a:lumMod val="7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4" name="Ellipse 143"/>
          <p:cNvSpPr/>
          <p:nvPr/>
        </p:nvSpPr>
        <p:spPr>
          <a:xfrm>
            <a:off x="3458919" y="9826464"/>
            <a:ext cx="149375" cy="149375"/>
          </a:xfrm>
          <a:prstGeom prst="ellipse">
            <a:avLst/>
          </a:prstGeom>
          <a:solidFill>
            <a:schemeClr val="bg1">
              <a:lumMod val="7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5" name="Ellipse 144"/>
          <p:cNvSpPr/>
          <p:nvPr/>
        </p:nvSpPr>
        <p:spPr>
          <a:xfrm>
            <a:off x="3613007" y="9829489"/>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6" name="Ellipse 145"/>
          <p:cNvSpPr/>
          <p:nvPr/>
        </p:nvSpPr>
        <p:spPr>
          <a:xfrm>
            <a:off x="2243056" y="1011978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7" name="Ellipse 146"/>
          <p:cNvSpPr/>
          <p:nvPr/>
        </p:nvSpPr>
        <p:spPr>
          <a:xfrm>
            <a:off x="2395456" y="1011978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8" name="Ellipse 147"/>
          <p:cNvSpPr/>
          <p:nvPr/>
        </p:nvSpPr>
        <p:spPr>
          <a:xfrm>
            <a:off x="2544831" y="1011978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9" name="Ellipse 148"/>
          <p:cNvSpPr/>
          <p:nvPr/>
        </p:nvSpPr>
        <p:spPr>
          <a:xfrm>
            <a:off x="2698919" y="10122812"/>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0" name="Ellipse 149"/>
          <p:cNvSpPr/>
          <p:nvPr/>
        </p:nvSpPr>
        <p:spPr>
          <a:xfrm>
            <a:off x="2855369" y="1011978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1" name="Ellipse 150"/>
          <p:cNvSpPr/>
          <p:nvPr/>
        </p:nvSpPr>
        <p:spPr>
          <a:xfrm>
            <a:off x="3007769" y="1011978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2" name="Ellipse 151"/>
          <p:cNvSpPr/>
          <p:nvPr/>
        </p:nvSpPr>
        <p:spPr>
          <a:xfrm>
            <a:off x="3157144" y="10119787"/>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3" name="Ellipse 152"/>
          <p:cNvSpPr/>
          <p:nvPr/>
        </p:nvSpPr>
        <p:spPr>
          <a:xfrm>
            <a:off x="3311232" y="10122812"/>
            <a:ext cx="149375" cy="149375"/>
          </a:xfrm>
          <a:prstGeom prst="ellipse">
            <a:avLst/>
          </a:prstGeom>
          <a:solidFill>
            <a:srgbClr val="5FA1B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4" name="Ellipse 153"/>
          <p:cNvSpPr/>
          <p:nvPr/>
        </p:nvSpPr>
        <p:spPr>
          <a:xfrm>
            <a:off x="3458919" y="10125834"/>
            <a:ext cx="149375" cy="149375"/>
          </a:xfrm>
          <a:prstGeom prst="ellipse">
            <a:avLst/>
          </a:prstGeom>
          <a:solidFill>
            <a:schemeClr val="bg1">
              <a:lumMod val="7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5" name="Ellipse 154"/>
          <p:cNvSpPr/>
          <p:nvPr/>
        </p:nvSpPr>
        <p:spPr>
          <a:xfrm>
            <a:off x="3613007" y="10128859"/>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6" name="ZoneTexte 155"/>
          <p:cNvSpPr txBox="1"/>
          <p:nvPr/>
        </p:nvSpPr>
        <p:spPr>
          <a:xfrm>
            <a:off x="4998357" y="9353040"/>
            <a:ext cx="2186214" cy="938719"/>
          </a:xfrm>
          <a:prstGeom prst="rect">
            <a:avLst/>
          </a:prstGeom>
          <a:noFill/>
        </p:spPr>
        <p:txBody>
          <a:bodyPr wrap="square" rtlCol="0">
            <a:spAutoFit/>
          </a:bodyPr>
          <a:lstStyle/>
          <a:p>
            <a:pPr algn="r"/>
            <a:r>
              <a:rPr lang="de-DE" sz="1100" dirty="0">
                <a:solidFill>
                  <a:schemeClr val="bg1"/>
                </a:solidFill>
              </a:rPr>
              <a:t>Beschreiben Sie Ihre Interessengebiete oder andere Informationen, die Sie für wichtig halten, um sie in Ihren Lebenslauf aufzunehmen.</a:t>
            </a:r>
          </a:p>
        </p:txBody>
      </p:sp>
      <p:sp>
        <p:nvSpPr>
          <p:cNvPr id="157" name="Rectangle 156"/>
          <p:cNvSpPr/>
          <p:nvPr/>
        </p:nvSpPr>
        <p:spPr>
          <a:xfrm>
            <a:off x="6212341" y="9063693"/>
            <a:ext cx="889987" cy="307777"/>
          </a:xfrm>
          <a:prstGeom prst="rect">
            <a:avLst/>
          </a:prstGeom>
        </p:spPr>
        <p:txBody>
          <a:bodyPr wrap="none">
            <a:spAutoFit/>
          </a:bodyPr>
          <a:lstStyle/>
          <a:p>
            <a:pPr algn="r"/>
            <a:r>
              <a:rPr lang="fr-FR" dirty="0">
                <a:solidFill>
                  <a:schemeClr val="bg1"/>
                </a:solidFill>
              </a:rPr>
              <a:t>INFOS +</a:t>
            </a:r>
          </a:p>
        </p:txBody>
      </p:sp>
    </p:spTree>
  </p:cSld>
  <p:clrMapOvr>
    <a:masterClrMapping/>
  </p:clrMapOvr>
  <p:transition spd="slow">
    <p:cut/>
  </p:transition>
</p:sld>
</file>

<file path=ppt/theme/theme1.xml><?xml version="1.0" encoding="utf-8"?>
<a:theme xmlns:a="http://schemas.openxmlformats.org/drawingml/2006/main" name="Brise">
  <a:themeElements>
    <a:clrScheme name="Bris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608</TotalTime>
  <Words>287</Words>
  <Application>Microsoft Macintosh PowerPoint</Application>
  <PresentationFormat>Personnalisé</PresentationFormat>
  <Paragraphs>34</Paragraphs>
  <Slides>1</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Courier New</vt:lpstr>
      <vt:lpstr>Noto Symbol</vt:lpstr>
      <vt:lpstr>Wingdings</vt:lpstr>
      <vt:lpstr>Brise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Axel Maille</cp:lastModifiedBy>
  <cp:revision>29</cp:revision>
  <dcterms:modified xsi:type="dcterms:W3CDTF">2020-08-25T21:44:13Z</dcterms:modified>
</cp:coreProperties>
</file>