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6C4E90"/>
    <a:srgbClr val="5F4B78"/>
    <a:srgbClr val="4C36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DD2979-E03A-FF44-A51C-C5B983865606}" v="36" dt="2020-08-25T21:36:37.90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p:scale>
          <a:sx n="130" d="100"/>
          <a:sy n="130" d="100"/>
        </p:scale>
        <p:origin x="2312" y="-293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B0DD2979-E03A-FF44-A51C-C5B983865606}"/>
    <pc:docChg chg="undo custSel modSld">
      <pc:chgData name="Axel Maille" userId="065ad68c099279a8" providerId="LiveId" clId="{B0DD2979-E03A-FF44-A51C-C5B983865606}" dt="2020-08-25T21:36:44.783" v="242" actId="14100"/>
      <pc:docMkLst>
        <pc:docMk/>
      </pc:docMkLst>
      <pc:sldChg chg="addSp delSp modSp mod">
        <pc:chgData name="Axel Maille" userId="065ad68c099279a8" providerId="LiveId" clId="{B0DD2979-E03A-FF44-A51C-C5B983865606}" dt="2020-08-25T21:36:44.783" v="242" actId="14100"/>
        <pc:sldMkLst>
          <pc:docMk/>
          <pc:sldMk cId="2794425185" sldId="256"/>
        </pc:sldMkLst>
        <pc:spChg chg="add del mod">
          <ac:chgData name="Axel Maille" userId="065ad68c099279a8" providerId="LiveId" clId="{B0DD2979-E03A-FF44-A51C-C5B983865606}" dt="2020-08-25T21:30:27.405" v="20"/>
          <ac:spMkLst>
            <pc:docMk/>
            <pc:sldMk cId="2794425185" sldId="256"/>
            <ac:spMk id="2" creationId="{DBA15C4D-18C8-234F-B50C-C60F4E408F13}"/>
          </ac:spMkLst>
        </pc:spChg>
        <pc:spChg chg="mod">
          <ac:chgData name="Axel Maille" userId="065ad68c099279a8" providerId="LiveId" clId="{B0DD2979-E03A-FF44-A51C-C5B983865606}" dt="2020-08-25T21:29:48.297" v="14" actId="20577"/>
          <ac:spMkLst>
            <pc:docMk/>
            <pc:sldMk cId="2794425185" sldId="256"/>
            <ac:spMk id="5" creationId="{00000000-0000-0000-0000-000000000000}"/>
          </ac:spMkLst>
        </pc:spChg>
        <pc:spChg chg="mod">
          <ac:chgData name="Axel Maille" userId="065ad68c099279a8" providerId="LiveId" clId="{B0DD2979-E03A-FF44-A51C-C5B983865606}" dt="2020-08-25T21:30:24.140" v="18" actId="6549"/>
          <ac:spMkLst>
            <pc:docMk/>
            <pc:sldMk cId="2794425185" sldId="256"/>
            <ac:spMk id="6" creationId="{00000000-0000-0000-0000-000000000000}"/>
          </ac:spMkLst>
        </pc:spChg>
        <pc:spChg chg="mod">
          <ac:chgData name="Axel Maille" userId="065ad68c099279a8" providerId="LiveId" clId="{B0DD2979-E03A-FF44-A51C-C5B983865606}" dt="2020-08-25T21:30:38.045" v="22"/>
          <ac:spMkLst>
            <pc:docMk/>
            <pc:sldMk cId="2794425185" sldId="256"/>
            <ac:spMk id="7" creationId="{00000000-0000-0000-0000-000000000000}"/>
          </ac:spMkLst>
        </pc:spChg>
        <pc:spChg chg="mod">
          <ac:chgData name="Axel Maille" userId="065ad68c099279a8" providerId="LiveId" clId="{B0DD2979-E03A-FF44-A51C-C5B983865606}" dt="2020-08-25T21:31:12.797" v="23"/>
          <ac:spMkLst>
            <pc:docMk/>
            <pc:sldMk cId="2794425185" sldId="256"/>
            <ac:spMk id="8" creationId="{00000000-0000-0000-0000-000000000000}"/>
          </ac:spMkLst>
        </pc:spChg>
        <pc:spChg chg="mod">
          <ac:chgData name="Axel Maille" userId="065ad68c099279a8" providerId="LiveId" clId="{B0DD2979-E03A-FF44-A51C-C5B983865606}" dt="2020-08-25T21:32:51.485" v="113" actId="20577"/>
          <ac:spMkLst>
            <pc:docMk/>
            <pc:sldMk cId="2794425185" sldId="256"/>
            <ac:spMk id="13" creationId="{00000000-0000-0000-0000-000000000000}"/>
          </ac:spMkLst>
        </pc:spChg>
        <pc:spChg chg="mod">
          <ac:chgData name="Axel Maille" userId="065ad68c099279a8" providerId="LiveId" clId="{B0DD2979-E03A-FF44-A51C-C5B983865606}" dt="2020-08-25T21:33:41.868" v="142" actId="20577"/>
          <ac:spMkLst>
            <pc:docMk/>
            <pc:sldMk cId="2794425185" sldId="256"/>
            <ac:spMk id="22" creationId="{00000000-0000-0000-0000-000000000000}"/>
          </ac:spMkLst>
        </pc:spChg>
        <pc:spChg chg="mod">
          <ac:chgData name="Axel Maille" userId="065ad68c099279a8" providerId="LiveId" clId="{B0DD2979-E03A-FF44-A51C-C5B983865606}" dt="2020-08-25T21:33:59.276" v="148" actId="108"/>
          <ac:spMkLst>
            <pc:docMk/>
            <pc:sldMk cId="2794425185" sldId="256"/>
            <ac:spMk id="91" creationId="{00000000-0000-0000-0000-000000000000}"/>
          </ac:spMkLst>
        </pc:spChg>
        <pc:spChg chg="mod">
          <ac:chgData name="Axel Maille" userId="065ad68c099279a8" providerId="LiveId" clId="{B0DD2979-E03A-FF44-A51C-C5B983865606}" dt="2020-08-25T21:36:44.783" v="242" actId="14100"/>
          <ac:spMkLst>
            <pc:docMk/>
            <pc:sldMk cId="2794425185" sldId="256"/>
            <ac:spMk id="95" creationId="{00000000-0000-0000-0000-000000000000}"/>
          </ac:spMkLst>
        </pc:spChg>
        <pc:graphicFrameChg chg="mod modGraphic">
          <ac:chgData name="Axel Maille" userId="065ad68c099279a8" providerId="LiveId" clId="{B0DD2979-E03A-FF44-A51C-C5B983865606}" dt="2020-08-25T21:35:11.148" v="173" actId="108"/>
          <ac:graphicFrameMkLst>
            <pc:docMk/>
            <pc:sldMk cId="2794425185" sldId="256"/>
            <ac:graphicFrameMk id="19" creationId="{00000000-0000-0000-0000-000000000000}"/>
          </ac:graphicFrameMkLst>
        </pc:graphicFrameChg>
        <pc:graphicFrameChg chg="mod modGraphic">
          <ac:chgData name="Axel Maille" userId="065ad68c099279a8" providerId="LiveId" clId="{B0DD2979-E03A-FF44-A51C-C5B983865606}" dt="2020-08-25T21:36:27.819" v="237" actId="108"/>
          <ac:graphicFrameMkLst>
            <pc:docMk/>
            <pc:sldMk cId="2794425185" sldId="256"/>
            <ac:graphicFrameMk id="25" creationId="{00000000-0000-0000-0000-000000000000}"/>
          </ac:graphicFrameMkLst>
        </pc:graphicFrameChg>
        <pc:graphicFrameChg chg="mod modGraphic">
          <ac:chgData name="Axel Maille" userId="065ad68c099279a8" providerId="LiveId" clId="{B0DD2979-E03A-FF44-A51C-C5B983865606}" dt="2020-08-25T21:36:37.906" v="240"/>
          <ac:graphicFrameMkLst>
            <pc:docMk/>
            <pc:sldMk cId="2794425185" sldId="256"/>
            <ac:graphicFrameMk id="90"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B79E726-84D0-4244-BE51-6563BBF6E580}"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206641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79E726-84D0-4244-BE51-6563BBF6E580}"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3394267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79E726-84D0-4244-BE51-6563BBF6E580}"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7499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B79E726-84D0-4244-BE51-6563BBF6E580}"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135029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B79E726-84D0-4244-BE51-6563BBF6E580}"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19103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B79E726-84D0-4244-BE51-6563BBF6E580}"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79338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B79E726-84D0-4244-BE51-6563BBF6E580}"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108920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DB79E726-84D0-4244-BE51-6563BBF6E580}"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17313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79E726-84D0-4244-BE51-6563BBF6E580}"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291727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B79E726-84D0-4244-BE51-6563BBF6E580}"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366759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B79E726-84D0-4244-BE51-6563BBF6E580}"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A1023B-375D-3D4A-A227-8B3483B82A5F}" type="slidenum">
              <a:rPr lang="fr-FR" smtClean="0"/>
              <a:t>‹N°›</a:t>
            </a:fld>
            <a:endParaRPr lang="fr-FR"/>
          </a:p>
        </p:txBody>
      </p:sp>
    </p:spTree>
    <p:extLst>
      <p:ext uri="{BB962C8B-B14F-4D97-AF65-F5344CB8AC3E}">
        <p14:creationId xmlns:p14="http://schemas.microsoft.com/office/powerpoint/2010/main" val="1404136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DB79E726-84D0-4244-BE51-6563BBF6E580}"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20A1023B-375D-3D4A-A227-8B3483B82A5F}" type="slidenum">
              <a:rPr lang="fr-FR" smtClean="0"/>
              <a:t>‹N°›</a:t>
            </a:fld>
            <a:endParaRPr lang="fr-FR"/>
          </a:p>
        </p:txBody>
      </p:sp>
    </p:spTree>
    <p:extLst>
      <p:ext uri="{BB962C8B-B14F-4D97-AF65-F5344CB8AC3E}">
        <p14:creationId xmlns:p14="http://schemas.microsoft.com/office/powerpoint/2010/main" val="4155883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5005416" y="2627720"/>
            <a:ext cx="2330846" cy="4552923"/>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Rectangle 3"/>
          <p:cNvSpPr/>
          <p:nvPr/>
        </p:nvSpPr>
        <p:spPr>
          <a:xfrm>
            <a:off x="0" y="339409"/>
            <a:ext cx="7562850" cy="153281"/>
          </a:xfrm>
          <a:prstGeom prst="rect">
            <a:avLst/>
          </a:prstGeom>
          <a:solidFill>
            <a:srgbClr val="4C3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nvSpPr>
        <p:spPr>
          <a:xfrm>
            <a:off x="1018234" y="156506"/>
            <a:ext cx="2043508" cy="584775"/>
          </a:xfrm>
          <a:prstGeom prst="rect">
            <a:avLst/>
          </a:prstGeom>
          <a:solidFill>
            <a:schemeClr val="bg1"/>
          </a:solidFill>
        </p:spPr>
        <p:txBody>
          <a:bodyPr wrap="none" rtlCol="0">
            <a:spAutoFit/>
          </a:bodyPr>
          <a:lstStyle/>
          <a:p>
            <a:r>
              <a:rPr lang="fr-FR" sz="3200" dirty="0">
                <a:solidFill>
                  <a:srgbClr val="4C3666"/>
                </a:solidFill>
              </a:rPr>
              <a:t>Boris BACH</a:t>
            </a:r>
          </a:p>
        </p:txBody>
      </p:sp>
      <p:sp>
        <p:nvSpPr>
          <p:cNvPr id="6" name="ZoneTexte 5"/>
          <p:cNvSpPr txBox="1"/>
          <p:nvPr/>
        </p:nvSpPr>
        <p:spPr>
          <a:xfrm>
            <a:off x="1018234" y="758381"/>
            <a:ext cx="1848455" cy="400110"/>
          </a:xfrm>
          <a:prstGeom prst="rect">
            <a:avLst/>
          </a:prstGeom>
          <a:noFill/>
        </p:spPr>
        <p:txBody>
          <a:bodyPr wrap="none" rtlCol="0">
            <a:spAutoFit/>
          </a:bodyPr>
          <a:lstStyle/>
          <a:p>
            <a:r>
              <a:rPr lang="de-DE" sz="2000" i="1" dirty="0">
                <a:solidFill>
                  <a:schemeClr val="tx1">
                    <a:lumMod val="65000"/>
                    <a:lumOff val="35000"/>
                  </a:schemeClr>
                </a:solidFill>
              </a:rPr>
              <a:t>POSITIONSTITEL</a:t>
            </a:r>
            <a:endParaRPr lang="fr-FR" sz="2000" i="1" dirty="0">
              <a:solidFill>
                <a:schemeClr val="tx1">
                  <a:lumMod val="65000"/>
                  <a:lumOff val="35000"/>
                </a:schemeClr>
              </a:solidFill>
            </a:endParaRPr>
          </a:p>
        </p:txBody>
      </p:sp>
      <p:sp>
        <p:nvSpPr>
          <p:cNvPr id="7" name="ZoneTexte 6"/>
          <p:cNvSpPr txBox="1"/>
          <p:nvPr/>
        </p:nvSpPr>
        <p:spPr>
          <a:xfrm>
            <a:off x="262770" y="1180388"/>
            <a:ext cx="4138628" cy="769441"/>
          </a:xfrm>
          <a:prstGeom prst="rect">
            <a:avLst/>
          </a:prstGeom>
          <a:noFill/>
        </p:spPr>
        <p:txBody>
          <a:bodyPr wrap="square" rtlCol="0">
            <a:spAutoFit/>
          </a:bodyPr>
          <a:lstStyle/>
          <a:p>
            <a:r>
              <a:rPr lang="de-DE" sz="1100" dirty="0">
                <a:solidFill>
                  <a:schemeClr val="tx1">
                    <a:lumMod val="50000"/>
                    <a:lumOff val="50000"/>
                  </a:schemeClr>
                </a:solidFill>
                <a:cs typeface="Calibri"/>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cs typeface="Calibri"/>
            </a:endParaRPr>
          </a:p>
        </p:txBody>
      </p:sp>
      <p:sp>
        <p:nvSpPr>
          <p:cNvPr id="8" name="ZoneTexte 7"/>
          <p:cNvSpPr txBox="1"/>
          <p:nvPr/>
        </p:nvSpPr>
        <p:spPr>
          <a:xfrm>
            <a:off x="6448814" y="811056"/>
            <a:ext cx="915635" cy="369332"/>
          </a:xfrm>
          <a:prstGeom prst="rect">
            <a:avLst/>
          </a:prstGeom>
          <a:noFill/>
        </p:spPr>
        <p:txBody>
          <a:bodyPr wrap="none" rtlCol="0">
            <a:spAutoFit/>
          </a:bodyPr>
          <a:lstStyle/>
          <a:p>
            <a:r>
              <a:rPr lang="de-DE" dirty="0"/>
              <a:t>Kontakt</a:t>
            </a:r>
            <a:endParaRPr lang="fr-FR" dirty="0">
              <a:solidFill>
                <a:srgbClr val="4C3666"/>
              </a:solidFill>
            </a:endParaRPr>
          </a:p>
        </p:txBody>
      </p:sp>
      <p:cxnSp>
        <p:nvCxnSpPr>
          <p:cNvPr id="10" name="Connecteur droit 9"/>
          <p:cNvCxnSpPr/>
          <p:nvPr/>
        </p:nvCxnSpPr>
        <p:spPr>
          <a:xfrm flipH="1">
            <a:off x="4981682" y="1180388"/>
            <a:ext cx="2382767" cy="0"/>
          </a:xfrm>
          <a:prstGeom prst="line">
            <a:avLst/>
          </a:prstGeom>
          <a:ln w="3175"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13" name="ZoneTexte 12"/>
          <p:cNvSpPr txBox="1"/>
          <p:nvPr/>
        </p:nvSpPr>
        <p:spPr>
          <a:xfrm>
            <a:off x="6092012" y="1302891"/>
            <a:ext cx="1244251" cy="1066959"/>
          </a:xfrm>
          <a:prstGeom prst="rect">
            <a:avLst/>
          </a:prstGeom>
          <a:noFill/>
        </p:spPr>
        <p:txBody>
          <a:bodyPr wrap="none" rtlCol="0">
            <a:spAutoFit/>
          </a:bodyPr>
          <a:lstStyle/>
          <a:p>
            <a:pPr algn="r">
              <a:spcAft>
                <a:spcPts val="400"/>
              </a:spcAft>
            </a:pPr>
            <a:r>
              <a:rPr lang="de-DE" sz="1000" dirty="0">
                <a:solidFill>
                  <a:schemeClr val="tx1">
                    <a:lumMod val="50000"/>
                    <a:lumOff val="50000"/>
                  </a:schemeClr>
                </a:solidFill>
              </a:rPr>
              <a:t>HAUPTSTRASSE 15,  </a:t>
            </a:r>
          </a:p>
          <a:p>
            <a:pPr algn="r">
              <a:spcAft>
                <a:spcPts val="400"/>
              </a:spcAft>
            </a:pPr>
            <a:r>
              <a:rPr lang="de-DE" sz="1000" dirty="0">
                <a:solidFill>
                  <a:schemeClr val="tx1">
                    <a:lumMod val="50000"/>
                    <a:lumOff val="50000"/>
                  </a:schemeClr>
                </a:solidFill>
              </a:rPr>
              <a:t>28000 BREMEN</a:t>
            </a:r>
            <a:endParaRPr lang="fr-FR" sz="1000" dirty="0">
              <a:solidFill>
                <a:schemeClr val="tx1">
                  <a:lumMod val="85000"/>
                  <a:lumOff val="15000"/>
                </a:schemeClr>
              </a:solidFill>
            </a:endParaRPr>
          </a:p>
          <a:p>
            <a:pPr algn="r">
              <a:spcAft>
                <a:spcPts val="400"/>
              </a:spcAft>
            </a:pPr>
            <a:r>
              <a:rPr lang="fr-FR" sz="1000" dirty="0">
                <a:solidFill>
                  <a:schemeClr val="tx1">
                    <a:lumMod val="85000"/>
                    <a:lumOff val="15000"/>
                  </a:schemeClr>
                </a:solidFill>
              </a:rPr>
              <a:t>123 456 789 </a:t>
            </a:r>
          </a:p>
          <a:p>
            <a:pPr algn="r">
              <a:spcAft>
                <a:spcPts val="400"/>
              </a:spcAft>
            </a:pPr>
            <a:r>
              <a:rPr lang="fr-FR" sz="1000" dirty="0">
                <a:solidFill>
                  <a:schemeClr val="tx1">
                    <a:lumMod val="85000"/>
                    <a:lumOff val="15000"/>
                  </a:schemeClr>
                </a:solidFill>
              </a:rPr>
              <a:t>123 456 789</a:t>
            </a:r>
          </a:p>
          <a:p>
            <a:pPr algn="r">
              <a:spcAft>
                <a:spcPts val="400"/>
              </a:spcAft>
            </a:pPr>
            <a:r>
              <a:rPr lang="fr-FR" sz="1000" dirty="0" err="1">
                <a:solidFill>
                  <a:schemeClr val="tx1">
                    <a:lumMod val="85000"/>
                    <a:lumOff val="15000"/>
                  </a:schemeClr>
                </a:solidFill>
              </a:rPr>
              <a:t>mail@mail.com</a:t>
            </a:r>
            <a:endParaRPr lang="fr-FR" sz="1000" dirty="0">
              <a:solidFill>
                <a:schemeClr val="tx1">
                  <a:lumMod val="85000"/>
                  <a:lumOff val="15000"/>
                </a:schemeClr>
              </a:solidFill>
            </a:endParaRPr>
          </a:p>
        </p:txBody>
      </p:sp>
      <p:pic>
        <p:nvPicPr>
          <p:cNvPr id="14" name="Image 13" descr="Capture d’écran 2013-06-05 à 17.35.00.png"/>
          <p:cNvPicPr/>
          <p:nvPr/>
        </p:nvPicPr>
        <p:blipFill>
          <a:blip r:embed="rId2"/>
          <a:stretch>
            <a:fillRect/>
          </a:stretch>
        </p:blipFill>
        <p:spPr>
          <a:xfrm>
            <a:off x="5005416" y="1302891"/>
            <a:ext cx="270510" cy="273050"/>
          </a:xfrm>
          <a:prstGeom prst="rect">
            <a:avLst/>
          </a:prstGeom>
        </p:spPr>
      </p:pic>
      <p:pic>
        <p:nvPicPr>
          <p:cNvPr id="15" name="Image 14" descr="Capture d’écran 2013-06-05 à 17.35.22.png"/>
          <p:cNvPicPr/>
          <p:nvPr/>
        </p:nvPicPr>
        <p:blipFill>
          <a:blip r:embed="rId3"/>
          <a:stretch>
            <a:fillRect/>
          </a:stretch>
        </p:blipFill>
        <p:spPr>
          <a:xfrm>
            <a:off x="5005416" y="1575941"/>
            <a:ext cx="270510" cy="264160"/>
          </a:xfrm>
          <a:prstGeom prst="rect">
            <a:avLst/>
          </a:prstGeom>
        </p:spPr>
      </p:pic>
      <p:pic>
        <p:nvPicPr>
          <p:cNvPr id="16" name="Image 15" descr="Capture d’écran 2013-06-05 à 17.35.33.png"/>
          <p:cNvPicPr/>
          <p:nvPr/>
        </p:nvPicPr>
        <p:blipFill>
          <a:blip r:embed="rId4"/>
          <a:stretch>
            <a:fillRect/>
          </a:stretch>
        </p:blipFill>
        <p:spPr>
          <a:xfrm>
            <a:off x="5005416" y="1840101"/>
            <a:ext cx="271780" cy="262255"/>
          </a:xfrm>
          <a:prstGeom prst="rect">
            <a:avLst/>
          </a:prstGeom>
        </p:spPr>
      </p:pic>
      <p:pic>
        <p:nvPicPr>
          <p:cNvPr id="17" name="Image 16" descr="Capture d’écran 2013-06-05 à 17.35.11.png"/>
          <p:cNvPicPr/>
          <p:nvPr/>
        </p:nvPicPr>
        <p:blipFill>
          <a:blip r:embed="rId5"/>
          <a:stretch>
            <a:fillRect/>
          </a:stretch>
        </p:blipFill>
        <p:spPr>
          <a:xfrm>
            <a:off x="5005416" y="2102356"/>
            <a:ext cx="295275" cy="267335"/>
          </a:xfrm>
          <a:prstGeom prst="rect">
            <a:avLst/>
          </a:prstGeom>
        </p:spPr>
      </p:pic>
      <p:graphicFrame>
        <p:nvGraphicFramePr>
          <p:cNvPr id="19" name="Tableau 18"/>
          <p:cNvGraphicFramePr>
            <a:graphicFrameLocks noGrp="1"/>
          </p:cNvGraphicFramePr>
          <p:nvPr>
            <p:extLst>
              <p:ext uri="{D42A27DB-BD31-4B8C-83A1-F6EECF244321}">
                <p14:modId xmlns:p14="http://schemas.microsoft.com/office/powerpoint/2010/main" val="2460732155"/>
              </p:ext>
            </p:extLst>
          </p:nvPr>
        </p:nvGraphicFramePr>
        <p:xfrm>
          <a:off x="346075" y="3116263"/>
          <a:ext cx="4200525" cy="3718560"/>
        </p:xfrm>
        <a:graphic>
          <a:graphicData uri="http://schemas.openxmlformats.org/drawingml/2006/table">
            <a:tbl>
              <a:tblPr firstRow="1" bandRow="1">
                <a:tableStyleId>{5940675A-B579-460E-94D1-54222C63F5DA}</a:tableStyleId>
              </a:tblPr>
              <a:tblGrid>
                <a:gridCol w="1181366">
                  <a:extLst>
                    <a:ext uri="{9D8B030D-6E8A-4147-A177-3AD203B41FA5}">
                      <a16:colId xmlns:a16="http://schemas.microsoft.com/office/drawing/2014/main" val="20000"/>
                    </a:ext>
                  </a:extLst>
                </a:gridCol>
                <a:gridCol w="3019159">
                  <a:extLst>
                    <a:ext uri="{9D8B030D-6E8A-4147-A177-3AD203B41FA5}">
                      <a16:colId xmlns:a16="http://schemas.microsoft.com/office/drawing/2014/main" val="20001"/>
                    </a:ext>
                  </a:extLst>
                </a:gridCol>
              </a:tblGrid>
              <a:tr h="370840">
                <a:tc>
                  <a:txBody>
                    <a:bodyPr/>
                    <a:lstStyle/>
                    <a:p>
                      <a:r>
                        <a:rPr lang="fr-FR" sz="1100" dirty="0">
                          <a:solidFill>
                            <a:srgbClr val="5F4B78"/>
                          </a:solidFill>
                        </a:rPr>
                        <a:t>2014</a:t>
                      </a:r>
                      <a:r>
                        <a:rPr lang="fr-FR" sz="1100" baseline="0" dirty="0">
                          <a:solidFill>
                            <a:srgbClr val="5F4B78"/>
                          </a:solidFill>
                        </a:rPr>
                        <a:t> - 2010</a:t>
                      </a:r>
                      <a:endParaRPr lang="fr-FR" sz="1100" dirty="0">
                        <a:solidFill>
                          <a:srgbClr val="5F4B78"/>
                        </a:solidFill>
                      </a:endParaRPr>
                    </a:p>
                  </a:txBody>
                  <a:tcPr>
                    <a:lnL w="12700" cmpd="sng">
                      <a:noFill/>
                    </a:lnL>
                    <a:lnR w="3175" cap="flat" cmpd="sng" algn="ctr">
                      <a:solidFill>
                        <a:prstClr val="white">
                          <a:lumMod val="85000"/>
                        </a:prst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lang="de-DE" sz="1100" i="1" kern="1200" noProof="0" dirty="0">
                          <a:solidFill>
                            <a:srgbClr val="4C3666"/>
                          </a:solidFill>
                          <a:latin typeface="+mn-lt"/>
                          <a:ea typeface="+mn-ea"/>
                          <a:cs typeface="+mn-cs"/>
                        </a:rPr>
                        <a:t>POSITIONSTITEL</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lnL w="3175" cap="flat" cmpd="sng" algn="ctr">
                      <a:solidFill>
                        <a:prstClr val="white">
                          <a:lumMod val="85000"/>
                        </a:prst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fr-FR" sz="1100" dirty="0">
                          <a:solidFill>
                            <a:srgbClr val="5F4B78"/>
                          </a:solidFill>
                        </a:rPr>
                        <a:t>2014</a:t>
                      </a:r>
                      <a:r>
                        <a:rPr lang="fr-FR" sz="1100" baseline="0" dirty="0">
                          <a:solidFill>
                            <a:srgbClr val="5F4B78"/>
                          </a:solidFill>
                        </a:rPr>
                        <a:t> - 2010</a:t>
                      </a:r>
                      <a:endParaRPr lang="fr-FR" sz="1100" dirty="0">
                        <a:solidFill>
                          <a:srgbClr val="5F4B78"/>
                        </a:solidFill>
                      </a:endParaRPr>
                    </a:p>
                    <a:p>
                      <a:endParaRPr lang="fr-FR" sz="1100" dirty="0"/>
                    </a:p>
                  </a:txBody>
                  <a:tcPr>
                    <a:lnL w="12700" cmpd="sng">
                      <a:noFill/>
                    </a:lnL>
                    <a:lnR w="3175" cap="flat" cmpd="sng" algn="ctr">
                      <a:solidFill>
                        <a:prstClr val="white">
                          <a:lumMod val="85000"/>
                        </a:prst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lang="de-DE" sz="1100" i="1" kern="1200" noProof="0" dirty="0">
                          <a:solidFill>
                            <a:srgbClr val="4C3666"/>
                          </a:solidFill>
                          <a:latin typeface="+mn-lt"/>
                          <a:ea typeface="+mn-ea"/>
                          <a:cs typeface="+mn-cs"/>
                        </a:rPr>
                        <a:t>POSITIONSTITEL</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lnL w="3175" cap="flat" cmpd="sng" algn="ctr">
                      <a:solidFill>
                        <a:prstClr val="white">
                          <a:lumMod val="85000"/>
                        </a:prst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r>
                        <a:rPr lang="fr-FR" sz="1100" dirty="0">
                          <a:solidFill>
                            <a:srgbClr val="5F4B78"/>
                          </a:solidFill>
                        </a:rPr>
                        <a:t>2014</a:t>
                      </a:r>
                      <a:r>
                        <a:rPr lang="fr-FR" sz="1100" baseline="0" dirty="0">
                          <a:solidFill>
                            <a:srgbClr val="5F4B78"/>
                          </a:solidFill>
                        </a:rPr>
                        <a:t> - 2010</a:t>
                      </a:r>
                      <a:endParaRPr lang="fr-FR" sz="1100" dirty="0">
                        <a:solidFill>
                          <a:srgbClr val="5F4B78"/>
                        </a:solidFill>
                      </a:endParaRPr>
                    </a:p>
                    <a:p>
                      <a:endParaRPr lang="fr-FR" sz="1100" dirty="0"/>
                    </a:p>
                  </a:txBody>
                  <a:tcPr>
                    <a:lnL w="12700" cmpd="sng">
                      <a:noFill/>
                    </a:lnL>
                    <a:lnR w="3175" cap="flat" cmpd="sng" algn="ctr">
                      <a:solidFill>
                        <a:prstClr val="white">
                          <a:lumMod val="85000"/>
                        </a:prst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lang="de-DE" sz="1100" i="1" kern="1200" noProof="0" dirty="0">
                          <a:solidFill>
                            <a:srgbClr val="4C3666"/>
                          </a:solidFill>
                          <a:latin typeface="+mn-lt"/>
                          <a:ea typeface="+mn-ea"/>
                          <a:cs typeface="+mn-cs"/>
                        </a:rPr>
                        <a:t>POSITIONSTITEL</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lnL w="3175" cap="flat" cmpd="sng" algn="ctr">
                      <a:solidFill>
                        <a:prstClr val="white">
                          <a:lumMod val="85000"/>
                        </a:prst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r>
                        <a:rPr lang="fr-FR" sz="1100" dirty="0">
                          <a:solidFill>
                            <a:srgbClr val="5F4B78"/>
                          </a:solidFill>
                        </a:rPr>
                        <a:t>2014</a:t>
                      </a:r>
                      <a:r>
                        <a:rPr lang="fr-FR" sz="1100" baseline="0" dirty="0">
                          <a:solidFill>
                            <a:srgbClr val="5F4B78"/>
                          </a:solidFill>
                        </a:rPr>
                        <a:t> - 2010</a:t>
                      </a:r>
                      <a:endParaRPr lang="fr-FR" sz="1100" dirty="0">
                        <a:solidFill>
                          <a:srgbClr val="5F4B78"/>
                        </a:solidFill>
                      </a:endParaRPr>
                    </a:p>
                    <a:p>
                      <a:endParaRPr lang="fr-FR" sz="1100" dirty="0"/>
                    </a:p>
                  </a:txBody>
                  <a:tcPr>
                    <a:lnL w="12700" cmpd="sng">
                      <a:noFill/>
                    </a:lnL>
                    <a:lnR w="3175" cap="flat" cmpd="sng" algn="ctr">
                      <a:solidFill>
                        <a:prstClr val="white">
                          <a:lumMod val="85000"/>
                        </a:prst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lang="de-DE" sz="1100" i="1" kern="1200" noProof="0" dirty="0">
                          <a:solidFill>
                            <a:srgbClr val="4C3666"/>
                          </a:solidFill>
                          <a:latin typeface="+mn-lt"/>
                          <a:ea typeface="+mn-ea"/>
                          <a:cs typeface="+mn-cs"/>
                        </a:rPr>
                        <a:t>POSITIONSTITEL</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lnL w="3175" cap="flat" cmpd="sng" algn="ctr">
                      <a:solidFill>
                        <a:prstClr val="white">
                          <a:lumMod val="85000"/>
                        </a:prst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cxnSp>
        <p:nvCxnSpPr>
          <p:cNvPr id="21" name="Connecteur droit 20"/>
          <p:cNvCxnSpPr/>
          <p:nvPr/>
        </p:nvCxnSpPr>
        <p:spPr>
          <a:xfrm>
            <a:off x="440267" y="2997052"/>
            <a:ext cx="6895996" cy="0"/>
          </a:xfrm>
          <a:prstGeom prst="line">
            <a:avLst/>
          </a:prstGeom>
          <a:ln w="3175"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22" name="ZoneTexte 21"/>
          <p:cNvSpPr txBox="1"/>
          <p:nvPr/>
        </p:nvSpPr>
        <p:spPr>
          <a:xfrm>
            <a:off x="764355" y="2627720"/>
            <a:ext cx="6571907" cy="369332"/>
          </a:xfrm>
          <a:prstGeom prst="rect">
            <a:avLst/>
          </a:prstGeom>
          <a:noFill/>
        </p:spPr>
        <p:txBody>
          <a:bodyPr wrap="square" rtlCol="0">
            <a:spAutoFit/>
          </a:bodyPr>
          <a:lstStyle/>
          <a:p>
            <a:r>
              <a:rPr lang="fr-FR" dirty="0">
                <a:solidFill>
                  <a:schemeClr val="bg1">
                    <a:lumMod val="50000"/>
                  </a:schemeClr>
                </a:solidFill>
              </a:rPr>
              <a:t>// </a:t>
            </a:r>
            <a:r>
              <a:rPr lang="de-DE" dirty="0">
                <a:solidFill>
                  <a:schemeClr val="bg1">
                    <a:lumMod val="50000"/>
                  </a:schemeClr>
                </a:solidFill>
              </a:rPr>
              <a:t>Berufserfahrung</a:t>
            </a:r>
            <a:r>
              <a:rPr lang="fr-FR" dirty="0">
                <a:solidFill>
                  <a:schemeClr val="bg1">
                    <a:lumMod val="50000"/>
                  </a:schemeClr>
                </a:solidFill>
              </a:rPr>
              <a:t>								</a:t>
            </a:r>
            <a:r>
              <a:rPr lang="de-DE" dirty="0"/>
              <a:t> </a:t>
            </a:r>
            <a:r>
              <a:rPr lang="de-DE" dirty="0">
                <a:solidFill>
                  <a:schemeClr val="bg1">
                    <a:lumMod val="50000"/>
                  </a:schemeClr>
                </a:solidFill>
              </a:rPr>
              <a:t>Kompetenzen</a:t>
            </a:r>
            <a:endParaRPr lang="fr-FR" dirty="0">
              <a:solidFill>
                <a:schemeClr val="bg1">
                  <a:lumMod val="50000"/>
                </a:schemeClr>
              </a:solidFill>
            </a:endParaRPr>
          </a:p>
        </p:txBody>
      </p:sp>
      <p:pic>
        <p:nvPicPr>
          <p:cNvPr id="23" name="Image 22" descr="Capture d’écran 2013-06-05 à 18.23.49.png"/>
          <p:cNvPicPr/>
          <p:nvPr/>
        </p:nvPicPr>
        <p:blipFill>
          <a:blip r:embed="rId6"/>
          <a:stretch>
            <a:fillRect/>
          </a:stretch>
        </p:blipFill>
        <p:spPr>
          <a:xfrm>
            <a:off x="413201" y="2627720"/>
            <a:ext cx="351155" cy="355191"/>
          </a:xfrm>
          <a:prstGeom prst="rect">
            <a:avLst/>
          </a:prstGeom>
        </p:spPr>
      </p:pic>
      <p:graphicFrame>
        <p:nvGraphicFramePr>
          <p:cNvPr id="25" name="Tableau 24"/>
          <p:cNvGraphicFramePr>
            <a:graphicFrameLocks noGrp="1"/>
          </p:cNvGraphicFramePr>
          <p:nvPr>
            <p:extLst>
              <p:ext uri="{D42A27DB-BD31-4B8C-83A1-F6EECF244321}">
                <p14:modId xmlns:p14="http://schemas.microsoft.com/office/powerpoint/2010/main" val="1389404089"/>
              </p:ext>
            </p:extLst>
          </p:nvPr>
        </p:nvGraphicFramePr>
        <p:xfrm>
          <a:off x="5005416" y="3142043"/>
          <a:ext cx="1292615" cy="3872037"/>
        </p:xfrm>
        <a:graphic>
          <a:graphicData uri="http://schemas.openxmlformats.org/drawingml/2006/table">
            <a:tbl>
              <a:tblPr firstRow="1" bandRow="1">
                <a:tableStyleId>{2D5ABB26-0587-4C30-8999-92F81FD0307C}</a:tableStyleId>
              </a:tblPr>
              <a:tblGrid>
                <a:gridCol w="1292615">
                  <a:extLst>
                    <a:ext uri="{9D8B030D-6E8A-4147-A177-3AD203B41FA5}">
                      <a16:colId xmlns:a16="http://schemas.microsoft.com/office/drawing/2014/main" val="20000"/>
                    </a:ext>
                  </a:extLst>
                </a:gridCol>
              </a:tblGrid>
              <a:tr h="277590">
                <a:tc>
                  <a:txBody>
                    <a:bodyPr/>
                    <a:lstStyle/>
                    <a:p>
                      <a:r>
                        <a:rPr lang="fr-FR" sz="900" dirty="0">
                          <a:solidFill>
                            <a:schemeClr val="tx1">
                              <a:lumMod val="50000"/>
                              <a:lumOff val="50000"/>
                            </a:schemeClr>
                          </a:solidFill>
                        </a:rPr>
                        <a:t>Windows 10</a:t>
                      </a:r>
                    </a:p>
                  </a:txBody>
                  <a:tcPr/>
                </a:tc>
                <a:extLst>
                  <a:ext uri="{0D108BD9-81ED-4DB2-BD59-A6C34878D82A}">
                    <a16:rowId xmlns:a16="http://schemas.microsoft.com/office/drawing/2014/main" val="10000"/>
                  </a:ext>
                </a:extLst>
              </a:tr>
              <a:tr h="263367">
                <a:tc>
                  <a:txBody>
                    <a:bodyPr/>
                    <a:lstStyle/>
                    <a:p>
                      <a:r>
                        <a:rPr lang="fr-FR" sz="900" dirty="0">
                          <a:solidFill>
                            <a:schemeClr val="tx1">
                              <a:lumMod val="50000"/>
                              <a:lumOff val="50000"/>
                            </a:schemeClr>
                          </a:solidFill>
                        </a:rPr>
                        <a:t>Microsoft Word</a:t>
                      </a:r>
                    </a:p>
                  </a:txBody>
                  <a:tcPr/>
                </a:tc>
                <a:extLst>
                  <a:ext uri="{0D108BD9-81ED-4DB2-BD59-A6C34878D82A}">
                    <a16:rowId xmlns:a16="http://schemas.microsoft.com/office/drawing/2014/main" val="10001"/>
                  </a:ext>
                </a:extLst>
              </a:tr>
              <a:tr h="277590">
                <a:tc>
                  <a:txBody>
                    <a:bodyPr/>
                    <a:lstStyle/>
                    <a:p>
                      <a:r>
                        <a:rPr lang="fr-FR" sz="900" dirty="0">
                          <a:solidFill>
                            <a:schemeClr val="tx1">
                              <a:lumMod val="50000"/>
                              <a:lumOff val="50000"/>
                            </a:schemeClr>
                          </a:solidFill>
                        </a:rPr>
                        <a:t>Microsoft Excel</a:t>
                      </a:r>
                    </a:p>
                  </a:txBody>
                  <a:tcPr/>
                </a:tc>
                <a:extLst>
                  <a:ext uri="{0D108BD9-81ED-4DB2-BD59-A6C34878D82A}">
                    <a16:rowId xmlns:a16="http://schemas.microsoft.com/office/drawing/2014/main" val="10002"/>
                  </a:ext>
                </a:extLst>
              </a:tr>
              <a:tr h="277590">
                <a:tc>
                  <a:txBody>
                    <a:bodyPr/>
                    <a:lstStyle/>
                    <a:p>
                      <a:r>
                        <a:rPr lang="fr-FR" sz="900" dirty="0">
                          <a:solidFill>
                            <a:schemeClr val="tx1">
                              <a:lumMod val="50000"/>
                              <a:lumOff val="50000"/>
                            </a:schemeClr>
                          </a:solidFill>
                        </a:rPr>
                        <a:t>Power Point</a:t>
                      </a:r>
                    </a:p>
                  </a:txBody>
                  <a:tcPr/>
                </a:tc>
                <a:extLst>
                  <a:ext uri="{0D108BD9-81ED-4DB2-BD59-A6C34878D82A}">
                    <a16:rowId xmlns:a16="http://schemas.microsoft.com/office/drawing/2014/main" val="10003"/>
                  </a:ext>
                </a:extLst>
              </a:tr>
              <a:tr h="277590">
                <a:tc>
                  <a:txBody>
                    <a:bodyPr/>
                    <a:lstStyle/>
                    <a:p>
                      <a:r>
                        <a:rPr lang="fr-FR" sz="900" dirty="0">
                          <a:solidFill>
                            <a:schemeClr val="tx1">
                              <a:lumMod val="50000"/>
                              <a:lumOff val="50000"/>
                            </a:schemeClr>
                          </a:solidFill>
                        </a:rPr>
                        <a:t>Marketing</a:t>
                      </a:r>
                    </a:p>
                  </a:txBody>
                  <a:tcPr/>
                </a:tc>
                <a:extLst>
                  <a:ext uri="{0D108BD9-81ED-4DB2-BD59-A6C34878D82A}">
                    <a16:rowId xmlns:a16="http://schemas.microsoft.com/office/drawing/2014/main" val="10004"/>
                  </a:ext>
                </a:extLst>
              </a:tr>
              <a:tr h="277590">
                <a:tc>
                  <a:txBody>
                    <a:bodyPr/>
                    <a:lstStyle/>
                    <a:p>
                      <a:endParaRPr lang="fr-FR" sz="900" dirty="0">
                        <a:solidFill>
                          <a:schemeClr val="tx1">
                            <a:lumMod val="50000"/>
                            <a:lumOff val="50000"/>
                          </a:schemeClr>
                        </a:solidFill>
                      </a:endParaRPr>
                    </a:p>
                  </a:txBody>
                  <a:tcPr/>
                </a:tc>
                <a:extLst>
                  <a:ext uri="{0D108BD9-81ED-4DB2-BD59-A6C34878D82A}">
                    <a16:rowId xmlns:a16="http://schemas.microsoft.com/office/drawing/2014/main" val="10005"/>
                  </a:ext>
                </a:extLst>
              </a:tr>
              <a:tr h="277590">
                <a:tc>
                  <a:txBody>
                    <a:bodyPr/>
                    <a:lstStyle/>
                    <a:p>
                      <a:r>
                        <a:rPr lang="de-DE" sz="900" kern="1200" dirty="0">
                          <a:solidFill>
                            <a:schemeClr val="tx1">
                              <a:lumMod val="50000"/>
                              <a:lumOff val="50000"/>
                            </a:schemeClr>
                          </a:solidFill>
                          <a:latin typeface="+mn-lt"/>
                          <a:ea typeface="+mn-ea"/>
                          <a:cs typeface="+mn-cs"/>
                        </a:rPr>
                        <a:t>Englisch</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06"/>
                  </a:ext>
                </a:extLst>
              </a:tr>
              <a:tr h="277590">
                <a:tc>
                  <a:txBody>
                    <a:bodyPr/>
                    <a:lstStyle/>
                    <a:p>
                      <a:r>
                        <a:rPr lang="de-DE" sz="900" kern="1200" dirty="0">
                          <a:solidFill>
                            <a:schemeClr val="tx1">
                              <a:lumMod val="50000"/>
                              <a:lumOff val="50000"/>
                            </a:schemeClr>
                          </a:solidFill>
                          <a:latin typeface="+mn-lt"/>
                          <a:ea typeface="+mn-ea"/>
                          <a:cs typeface="+mn-cs"/>
                        </a:rPr>
                        <a:t>Französisch</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07"/>
                  </a:ext>
                </a:extLst>
              </a:tr>
              <a:tr h="277590">
                <a:tc>
                  <a:txBody>
                    <a:bodyPr/>
                    <a:lstStyle/>
                    <a:p>
                      <a:r>
                        <a:rPr lang="de-DE" sz="900" kern="1200" dirty="0">
                          <a:solidFill>
                            <a:schemeClr val="tx1">
                              <a:lumMod val="50000"/>
                              <a:lumOff val="50000"/>
                            </a:schemeClr>
                          </a:solidFill>
                          <a:latin typeface="+mn-lt"/>
                          <a:ea typeface="+mn-ea"/>
                          <a:cs typeface="+mn-cs"/>
                        </a:rPr>
                        <a:t>Spanisch</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08"/>
                  </a:ext>
                </a:extLst>
              </a:tr>
              <a:tr h="277590">
                <a:tc>
                  <a:txBody>
                    <a:bodyPr/>
                    <a:lstStyle/>
                    <a:p>
                      <a:endParaRPr lang="fr-FR" sz="900" dirty="0">
                        <a:solidFill>
                          <a:schemeClr val="tx1">
                            <a:lumMod val="50000"/>
                            <a:lumOff val="50000"/>
                          </a:schemeClr>
                        </a:solidFill>
                      </a:endParaRPr>
                    </a:p>
                  </a:txBody>
                  <a:tcPr/>
                </a:tc>
                <a:extLst>
                  <a:ext uri="{0D108BD9-81ED-4DB2-BD59-A6C34878D82A}">
                    <a16:rowId xmlns:a16="http://schemas.microsoft.com/office/drawing/2014/main" val="10009"/>
                  </a:ext>
                </a:extLst>
              </a:tr>
              <a:tr h="277590">
                <a:tc>
                  <a:txBody>
                    <a:bodyPr/>
                    <a:lstStyle/>
                    <a:p>
                      <a:r>
                        <a:rPr lang="de-DE" sz="900" kern="1200" dirty="0">
                          <a:solidFill>
                            <a:schemeClr val="tx1">
                              <a:lumMod val="50000"/>
                              <a:lumOff val="50000"/>
                            </a:schemeClr>
                          </a:solidFill>
                          <a:latin typeface="+mn-lt"/>
                          <a:ea typeface="+mn-ea"/>
                          <a:cs typeface="+mn-cs"/>
                        </a:rPr>
                        <a:t>Kreativität</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10"/>
                  </a:ext>
                </a:extLst>
              </a:tr>
              <a:tr h="277590">
                <a:tc>
                  <a:txBody>
                    <a:bodyPr/>
                    <a:lstStyle/>
                    <a:p>
                      <a:r>
                        <a:rPr lang="de-DE" sz="900" kern="1200" dirty="0" err="1">
                          <a:solidFill>
                            <a:schemeClr val="tx1">
                              <a:lumMod val="50000"/>
                              <a:lumOff val="50000"/>
                            </a:schemeClr>
                          </a:solidFill>
                          <a:latin typeface="+mn-lt"/>
                          <a:ea typeface="+mn-ea"/>
                          <a:cs typeface="+mn-cs"/>
                        </a:rPr>
                        <a:t>Hotonomy</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11"/>
                  </a:ext>
                </a:extLst>
              </a:tr>
              <a:tr h="277590">
                <a:tc>
                  <a:txBody>
                    <a:bodyPr/>
                    <a:lstStyle/>
                    <a:p>
                      <a:r>
                        <a:rPr lang="de-DE" sz="900" kern="1200" dirty="0">
                          <a:solidFill>
                            <a:schemeClr val="tx1">
                              <a:lumMod val="50000"/>
                              <a:lumOff val="50000"/>
                            </a:schemeClr>
                          </a:solidFill>
                          <a:latin typeface="+mn-lt"/>
                          <a:ea typeface="+mn-ea"/>
                          <a:cs typeface="+mn-cs"/>
                        </a:rPr>
                        <a:t>Ernsthaftigkeit</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12"/>
                  </a:ext>
                </a:extLst>
              </a:tr>
              <a:tr h="277590">
                <a:tc>
                  <a:txBody>
                    <a:bodyPr/>
                    <a:lstStyle/>
                    <a:p>
                      <a:r>
                        <a:rPr lang="de-DE" sz="900" kern="1200" dirty="0">
                          <a:solidFill>
                            <a:schemeClr val="tx1">
                              <a:lumMod val="50000"/>
                              <a:lumOff val="50000"/>
                            </a:schemeClr>
                          </a:solidFill>
                          <a:latin typeface="+mn-lt"/>
                          <a:ea typeface="+mn-ea"/>
                          <a:cs typeface="+mn-cs"/>
                        </a:rPr>
                        <a:t>Kommunizieren</a:t>
                      </a:r>
                      <a:endParaRPr lang="fr-FR" sz="900" kern="1200" dirty="0">
                        <a:solidFill>
                          <a:schemeClr val="tx1">
                            <a:lumMod val="50000"/>
                            <a:lumOff val="50000"/>
                          </a:schemeClr>
                        </a:solidFill>
                        <a:latin typeface="+mn-lt"/>
                        <a:ea typeface="+mn-ea"/>
                        <a:cs typeface="+mn-cs"/>
                      </a:endParaRPr>
                    </a:p>
                  </a:txBody>
                  <a:tcPr/>
                </a:tc>
                <a:extLst>
                  <a:ext uri="{0D108BD9-81ED-4DB2-BD59-A6C34878D82A}">
                    <a16:rowId xmlns:a16="http://schemas.microsoft.com/office/drawing/2014/main" val="10013"/>
                  </a:ext>
                </a:extLst>
              </a:tr>
            </a:tbl>
          </a:graphicData>
        </a:graphic>
      </p:graphicFrame>
      <p:sp>
        <p:nvSpPr>
          <p:cNvPr id="31" name="Oval 1"/>
          <p:cNvSpPr>
            <a:spLocks noChangeArrowheads="1"/>
          </p:cNvSpPr>
          <p:nvPr/>
        </p:nvSpPr>
        <p:spPr bwMode="auto">
          <a:xfrm>
            <a:off x="6390870" y="3227388"/>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2" name="Oval 1"/>
          <p:cNvSpPr>
            <a:spLocks noChangeArrowheads="1"/>
          </p:cNvSpPr>
          <p:nvPr/>
        </p:nvSpPr>
        <p:spPr bwMode="auto">
          <a:xfrm>
            <a:off x="6543270" y="3227388"/>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3" name="Oval 1"/>
          <p:cNvSpPr>
            <a:spLocks noChangeArrowheads="1"/>
          </p:cNvSpPr>
          <p:nvPr/>
        </p:nvSpPr>
        <p:spPr bwMode="auto">
          <a:xfrm>
            <a:off x="6702815" y="3227388"/>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4" name="Oval 1"/>
          <p:cNvSpPr>
            <a:spLocks noChangeArrowheads="1"/>
          </p:cNvSpPr>
          <p:nvPr/>
        </p:nvSpPr>
        <p:spPr bwMode="auto">
          <a:xfrm>
            <a:off x="6867120" y="3227388"/>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5" name="Oval 2"/>
          <p:cNvSpPr>
            <a:spLocks noChangeArrowheads="1"/>
          </p:cNvSpPr>
          <p:nvPr/>
        </p:nvSpPr>
        <p:spPr bwMode="auto">
          <a:xfrm>
            <a:off x="7038570" y="3227388"/>
            <a:ext cx="115888" cy="104775"/>
          </a:xfrm>
          <a:prstGeom prst="ellipse">
            <a:avLst/>
          </a:prstGeom>
          <a:solidFill>
            <a:srgbClr val="FFFFFF"/>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7" name="Oval 1"/>
          <p:cNvSpPr>
            <a:spLocks noChangeArrowheads="1"/>
          </p:cNvSpPr>
          <p:nvPr/>
        </p:nvSpPr>
        <p:spPr bwMode="auto">
          <a:xfrm>
            <a:off x="6390870" y="3484563"/>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8" name="Oval 1"/>
          <p:cNvSpPr>
            <a:spLocks noChangeArrowheads="1"/>
          </p:cNvSpPr>
          <p:nvPr/>
        </p:nvSpPr>
        <p:spPr bwMode="auto">
          <a:xfrm>
            <a:off x="6543270" y="3484563"/>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39" name="Oval 1"/>
          <p:cNvSpPr>
            <a:spLocks noChangeArrowheads="1"/>
          </p:cNvSpPr>
          <p:nvPr/>
        </p:nvSpPr>
        <p:spPr bwMode="auto">
          <a:xfrm>
            <a:off x="6702815" y="3484563"/>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41" name="Oval 2"/>
          <p:cNvSpPr>
            <a:spLocks noChangeArrowheads="1"/>
          </p:cNvSpPr>
          <p:nvPr/>
        </p:nvSpPr>
        <p:spPr bwMode="auto">
          <a:xfrm>
            <a:off x="7038570" y="3484563"/>
            <a:ext cx="115888" cy="104775"/>
          </a:xfrm>
          <a:prstGeom prst="ellipse">
            <a:avLst/>
          </a:prstGeom>
          <a:solidFill>
            <a:srgbClr val="FFFFFF"/>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42" name="Oval 2"/>
          <p:cNvSpPr>
            <a:spLocks noChangeArrowheads="1"/>
          </p:cNvSpPr>
          <p:nvPr/>
        </p:nvSpPr>
        <p:spPr bwMode="auto">
          <a:xfrm>
            <a:off x="6867120" y="3484563"/>
            <a:ext cx="115888" cy="104775"/>
          </a:xfrm>
          <a:prstGeom prst="ellipse">
            <a:avLst/>
          </a:prstGeom>
          <a:solidFill>
            <a:srgbClr val="FFFFFF"/>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48" name="Oval 1"/>
          <p:cNvSpPr>
            <a:spLocks noChangeArrowheads="1"/>
          </p:cNvSpPr>
          <p:nvPr/>
        </p:nvSpPr>
        <p:spPr bwMode="auto">
          <a:xfrm>
            <a:off x="6390870" y="37369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49" name="Oval 1"/>
          <p:cNvSpPr>
            <a:spLocks noChangeArrowheads="1"/>
          </p:cNvSpPr>
          <p:nvPr/>
        </p:nvSpPr>
        <p:spPr bwMode="auto">
          <a:xfrm>
            <a:off x="6543270" y="37369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0" name="Oval 1"/>
          <p:cNvSpPr>
            <a:spLocks noChangeArrowheads="1"/>
          </p:cNvSpPr>
          <p:nvPr/>
        </p:nvSpPr>
        <p:spPr bwMode="auto">
          <a:xfrm>
            <a:off x="6702815" y="37369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1" name="Oval 1"/>
          <p:cNvSpPr>
            <a:spLocks noChangeArrowheads="1"/>
          </p:cNvSpPr>
          <p:nvPr/>
        </p:nvSpPr>
        <p:spPr bwMode="auto">
          <a:xfrm>
            <a:off x="6867120" y="37369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2" name="Oval 2"/>
          <p:cNvSpPr>
            <a:spLocks noChangeArrowheads="1"/>
          </p:cNvSpPr>
          <p:nvPr/>
        </p:nvSpPr>
        <p:spPr bwMode="auto">
          <a:xfrm>
            <a:off x="7038570" y="3736976"/>
            <a:ext cx="115888" cy="104775"/>
          </a:xfrm>
          <a:prstGeom prst="ellipse">
            <a:avLst/>
          </a:prstGeom>
          <a:solidFill>
            <a:srgbClr val="FFFFFF"/>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3" name="Oval 1"/>
          <p:cNvSpPr>
            <a:spLocks noChangeArrowheads="1"/>
          </p:cNvSpPr>
          <p:nvPr/>
        </p:nvSpPr>
        <p:spPr bwMode="auto">
          <a:xfrm>
            <a:off x="6385702" y="3994151"/>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4" name="Oval 1"/>
          <p:cNvSpPr>
            <a:spLocks noChangeArrowheads="1"/>
          </p:cNvSpPr>
          <p:nvPr/>
        </p:nvSpPr>
        <p:spPr bwMode="auto">
          <a:xfrm>
            <a:off x="6538102" y="3994151"/>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5" name="Oval 1"/>
          <p:cNvSpPr>
            <a:spLocks noChangeArrowheads="1"/>
          </p:cNvSpPr>
          <p:nvPr/>
        </p:nvSpPr>
        <p:spPr bwMode="auto">
          <a:xfrm>
            <a:off x="6697647" y="3994151"/>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6" name="Oval 1"/>
          <p:cNvSpPr>
            <a:spLocks noChangeArrowheads="1"/>
          </p:cNvSpPr>
          <p:nvPr/>
        </p:nvSpPr>
        <p:spPr bwMode="auto">
          <a:xfrm>
            <a:off x="6861952" y="3994151"/>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7" name="Oval 2"/>
          <p:cNvSpPr>
            <a:spLocks noChangeArrowheads="1"/>
          </p:cNvSpPr>
          <p:nvPr/>
        </p:nvSpPr>
        <p:spPr bwMode="auto">
          <a:xfrm>
            <a:off x="7033402" y="3994151"/>
            <a:ext cx="115888" cy="104775"/>
          </a:xfrm>
          <a:prstGeom prst="ellipse">
            <a:avLst/>
          </a:prstGeom>
          <a:solidFill>
            <a:srgbClr val="FFFFFF"/>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8" name="Oval 1"/>
          <p:cNvSpPr>
            <a:spLocks noChangeArrowheads="1"/>
          </p:cNvSpPr>
          <p:nvPr/>
        </p:nvSpPr>
        <p:spPr bwMode="auto">
          <a:xfrm>
            <a:off x="6393640" y="42703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59" name="Oval 1"/>
          <p:cNvSpPr>
            <a:spLocks noChangeArrowheads="1"/>
          </p:cNvSpPr>
          <p:nvPr/>
        </p:nvSpPr>
        <p:spPr bwMode="auto">
          <a:xfrm>
            <a:off x="6546040" y="42703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0" name="Oval 1"/>
          <p:cNvSpPr>
            <a:spLocks noChangeArrowheads="1"/>
          </p:cNvSpPr>
          <p:nvPr/>
        </p:nvSpPr>
        <p:spPr bwMode="auto">
          <a:xfrm>
            <a:off x="6705585" y="42703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1" name="Oval 1"/>
          <p:cNvSpPr>
            <a:spLocks noChangeArrowheads="1"/>
          </p:cNvSpPr>
          <p:nvPr/>
        </p:nvSpPr>
        <p:spPr bwMode="auto">
          <a:xfrm>
            <a:off x="6869890" y="42703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3" name="Oval 1"/>
          <p:cNvSpPr>
            <a:spLocks noChangeArrowheads="1"/>
          </p:cNvSpPr>
          <p:nvPr/>
        </p:nvSpPr>
        <p:spPr bwMode="auto">
          <a:xfrm>
            <a:off x="7022290" y="4270376"/>
            <a:ext cx="115888" cy="104775"/>
          </a:xfrm>
          <a:prstGeom prst="ellipse">
            <a:avLst/>
          </a:prstGeom>
          <a:solidFill>
            <a:srgbClr val="B2A1C7"/>
          </a:solidFill>
          <a:ln w="19050">
            <a:solidFill>
              <a:srgbClr val="5F497A"/>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4" name="Oval 3"/>
          <p:cNvSpPr>
            <a:spLocks noChangeArrowheads="1"/>
          </p:cNvSpPr>
          <p:nvPr/>
        </p:nvSpPr>
        <p:spPr bwMode="auto">
          <a:xfrm>
            <a:off x="6384115" y="487838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5" name="Oval 4"/>
          <p:cNvSpPr>
            <a:spLocks noChangeArrowheads="1"/>
          </p:cNvSpPr>
          <p:nvPr/>
        </p:nvSpPr>
        <p:spPr bwMode="auto">
          <a:xfrm>
            <a:off x="6546040" y="487838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6" name="Oval 5"/>
          <p:cNvSpPr>
            <a:spLocks noChangeArrowheads="1"/>
          </p:cNvSpPr>
          <p:nvPr/>
        </p:nvSpPr>
        <p:spPr bwMode="auto">
          <a:xfrm>
            <a:off x="6705585" y="487838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7" name="Oval 6"/>
          <p:cNvSpPr>
            <a:spLocks noChangeArrowheads="1"/>
          </p:cNvSpPr>
          <p:nvPr/>
        </p:nvSpPr>
        <p:spPr bwMode="auto">
          <a:xfrm>
            <a:off x="6860365" y="487838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69" name="Oval 3"/>
          <p:cNvSpPr>
            <a:spLocks noChangeArrowheads="1"/>
          </p:cNvSpPr>
          <p:nvPr/>
        </p:nvSpPr>
        <p:spPr bwMode="auto">
          <a:xfrm>
            <a:off x="6376177" y="5135563"/>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0" name="Oval 4"/>
          <p:cNvSpPr>
            <a:spLocks noChangeArrowheads="1"/>
          </p:cNvSpPr>
          <p:nvPr/>
        </p:nvSpPr>
        <p:spPr bwMode="auto">
          <a:xfrm>
            <a:off x="6538102" y="5135563"/>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1" name="Oval 5"/>
          <p:cNvSpPr>
            <a:spLocks noChangeArrowheads="1"/>
          </p:cNvSpPr>
          <p:nvPr/>
        </p:nvSpPr>
        <p:spPr bwMode="auto">
          <a:xfrm>
            <a:off x="6697647" y="5135563"/>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2" name="Oval 6"/>
          <p:cNvSpPr>
            <a:spLocks noChangeArrowheads="1"/>
          </p:cNvSpPr>
          <p:nvPr/>
        </p:nvSpPr>
        <p:spPr bwMode="auto">
          <a:xfrm>
            <a:off x="6852427" y="5135563"/>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3" name="Oval 7"/>
          <p:cNvSpPr>
            <a:spLocks noChangeArrowheads="1"/>
          </p:cNvSpPr>
          <p:nvPr/>
        </p:nvSpPr>
        <p:spPr bwMode="auto">
          <a:xfrm>
            <a:off x="7012765" y="5135563"/>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4" name="Oval 3"/>
          <p:cNvSpPr>
            <a:spLocks noChangeArrowheads="1"/>
          </p:cNvSpPr>
          <p:nvPr/>
        </p:nvSpPr>
        <p:spPr bwMode="auto">
          <a:xfrm>
            <a:off x="6376177" y="539273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5" name="Oval 4"/>
          <p:cNvSpPr>
            <a:spLocks noChangeArrowheads="1"/>
          </p:cNvSpPr>
          <p:nvPr/>
        </p:nvSpPr>
        <p:spPr bwMode="auto">
          <a:xfrm>
            <a:off x="6538102" y="539273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6" name="Oval 5"/>
          <p:cNvSpPr>
            <a:spLocks noChangeArrowheads="1"/>
          </p:cNvSpPr>
          <p:nvPr/>
        </p:nvSpPr>
        <p:spPr bwMode="auto">
          <a:xfrm>
            <a:off x="6697647" y="539273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7" name="Oval 6"/>
          <p:cNvSpPr>
            <a:spLocks noChangeArrowheads="1"/>
          </p:cNvSpPr>
          <p:nvPr/>
        </p:nvSpPr>
        <p:spPr bwMode="auto">
          <a:xfrm>
            <a:off x="6852427" y="5392738"/>
            <a:ext cx="117475" cy="104775"/>
          </a:xfrm>
          <a:prstGeom prst="ellipse">
            <a:avLst/>
          </a:prstGeom>
          <a:solidFill>
            <a:srgbClr val="7F7F7F"/>
          </a:solidFill>
          <a:ln w="19050">
            <a:solidFill>
              <a:srgbClr val="272727"/>
            </a:solidFill>
            <a:round/>
            <a:headEnd/>
            <a:tailEnd/>
          </a:ln>
          <a:effectLst/>
          <a:extLst>
            <a:ext uri="{AF507438-7753-43e0-B8FC-AC1667EBCBE1}">
              <a14:hiddenEffects xmlns:a14="http://schemas.microsoft.com/office/drawing/2010/main" xmlns="">
                <a:effectLst>
                  <a:outerShdw blurRad="38100" dist="25400" dir="5400000" algn="ctr" rotWithShape="0">
                    <a:srgbClr val="00000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fr-FR"/>
          </a:p>
        </p:txBody>
      </p:sp>
      <p:sp>
        <p:nvSpPr>
          <p:cNvPr id="79" name="Oval 8"/>
          <p:cNvSpPr>
            <a:spLocks noChangeArrowheads="1"/>
          </p:cNvSpPr>
          <p:nvPr/>
        </p:nvSpPr>
        <p:spPr bwMode="auto">
          <a:xfrm>
            <a:off x="7019892" y="4878388"/>
            <a:ext cx="117475" cy="104775"/>
          </a:xfrm>
          <a:prstGeom prst="ellipse">
            <a:avLst/>
          </a:prstGeom>
          <a:solidFill>
            <a:schemeClr val="bg1"/>
          </a:solidFill>
          <a:ln w="19050">
            <a:solidFill>
              <a:srgbClr val="272727"/>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0" name="Oval 9"/>
          <p:cNvSpPr>
            <a:spLocks noChangeArrowheads="1"/>
          </p:cNvSpPr>
          <p:nvPr/>
        </p:nvSpPr>
        <p:spPr bwMode="auto">
          <a:xfrm>
            <a:off x="7015940" y="5392738"/>
            <a:ext cx="117475" cy="104775"/>
          </a:xfrm>
          <a:prstGeom prst="ellipse">
            <a:avLst/>
          </a:prstGeom>
          <a:solidFill>
            <a:schemeClr val="bg1"/>
          </a:solidFill>
          <a:ln w="19050">
            <a:solidFill>
              <a:srgbClr val="272727"/>
            </a:solidFill>
            <a:round/>
            <a:headEnd/>
            <a:tailEnd/>
          </a:ln>
          <a:effectLst/>
        </p:spPr>
        <p:txBody>
          <a:bodyPr vert="horz" wrap="square" lIns="91440" tIns="91440" rIns="91440" bIns="91440" numCol="1" anchor="t" anchorCtr="0" compatLnSpc="1">
            <a:prstTxWarp prst="textNoShape">
              <a:avLst/>
            </a:prstTxWarp>
          </a:bodyPr>
          <a:lstStyle/>
          <a:p>
            <a:endParaRPr lang="fr-FR"/>
          </a:p>
        </p:txBody>
      </p:sp>
      <p:cxnSp>
        <p:nvCxnSpPr>
          <p:cNvPr id="82" name="Connecteur droit 81"/>
          <p:cNvCxnSpPr/>
          <p:nvPr/>
        </p:nvCxnSpPr>
        <p:spPr>
          <a:xfrm>
            <a:off x="6298031" y="6013450"/>
            <a:ext cx="856427" cy="0"/>
          </a:xfrm>
          <a:prstGeom prst="line">
            <a:avLst/>
          </a:prstGeom>
          <a:ln w="3175" cmpd="sng">
            <a:solidFill>
              <a:srgbClr val="5F4B78"/>
            </a:solidFill>
          </a:ln>
          <a:effectLst/>
        </p:spPr>
        <p:style>
          <a:lnRef idx="2">
            <a:schemeClr val="accent1"/>
          </a:lnRef>
          <a:fillRef idx="0">
            <a:schemeClr val="accent1"/>
          </a:fillRef>
          <a:effectRef idx="1">
            <a:schemeClr val="accent1"/>
          </a:effectRef>
          <a:fontRef idx="minor">
            <a:schemeClr val="tx1"/>
          </a:fontRef>
        </p:style>
      </p:cxnSp>
      <p:cxnSp>
        <p:nvCxnSpPr>
          <p:cNvPr id="83" name="Connecteur droit 82"/>
          <p:cNvCxnSpPr/>
          <p:nvPr/>
        </p:nvCxnSpPr>
        <p:spPr>
          <a:xfrm>
            <a:off x="6309562" y="6311900"/>
            <a:ext cx="856427" cy="0"/>
          </a:xfrm>
          <a:prstGeom prst="line">
            <a:avLst/>
          </a:prstGeom>
          <a:ln w="3175" cmpd="sng">
            <a:solidFill>
              <a:srgbClr val="5F4B78"/>
            </a:solidFill>
          </a:ln>
          <a:effectLst/>
        </p:spPr>
        <p:style>
          <a:lnRef idx="2">
            <a:schemeClr val="accent1"/>
          </a:lnRef>
          <a:fillRef idx="0">
            <a:schemeClr val="accent1"/>
          </a:fillRef>
          <a:effectRef idx="1">
            <a:schemeClr val="accent1"/>
          </a:effectRef>
          <a:fontRef idx="minor">
            <a:schemeClr val="tx1"/>
          </a:fontRef>
        </p:style>
      </p:cxnSp>
      <p:cxnSp>
        <p:nvCxnSpPr>
          <p:cNvPr id="84" name="Connecteur droit 83"/>
          <p:cNvCxnSpPr/>
          <p:nvPr/>
        </p:nvCxnSpPr>
        <p:spPr>
          <a:xfrm>
            <a:off x="6309562" y="6597650"/>
            <a:ext cx="856427" cy="0"/>
          </a:xfrm>
          <a:prstGeom prst="line">
            <a:avLst/>
          </a:prstGeom>
          <a:ln w="3175" cmpd="sng">
            <a:solidFill>
              <a:srgbClr val="5F4B78"/>
            </a:solidFill>
          </a:ln>
          <a:effectLst/>
        </p:spPr>
        <p:style>
          <a:lnRef idx="2">
            <a:schemeClr val="accent1"/>
          </a:lnRef>
          <a:fillRef idx="0">
            <a:schemeClr val="accent1"/>
          </a:fillRef>
          <a:effectRef idx="1">
            <a:schemeClr val="accent1"/>
          </a:effectRef>
          <a:fontRef idx="minor">
            <a:schemeClr val="tx1"/>
          </a:fontRef>
        </p:style>
      </p:cxnSp>
      <p:cxnSp>
        <p:nvCxnSpPr>
          <p:cNvPr id="85" name="Connecteur droit 84"/>
          <p:cNvCxnSpPr/>
          <p:nvPr/>
        </p:nvCxnSpPr>
        <p:spPr>
          <a:xfrm>
            <a:off x="6298031" y="6864350"/>
            <a:ext cx="856427" cy="0"/>
          </a:xfrm>
          <a:prstGeom prst="line">
            <a:avLst/>
          </a:prstGeom>
          <a:ln w="3175" cmpd="sng">
            <a:solidFill>
              <a:srgbClr val="5F4B78"/>
            </a:solidFill>
          </a:ln>
          <a:effectLst/>
        </p:spPr>
        <p:style>
          <a:lnRef idx="2">
            <a:schemeClr val="accent1"/>
          </a:lnRef>
          <a:fillRef idx="0">
            <a:schemeClr val="accent1"/>
          </a:fillRef>
          <a:effectRef idx="1">
            <a:schemeClr val="accent1"/>
          </a:effectRef>
          <a:fontRef idx="minor">
            <a:schemeClr val="tx1"/>
          </a:fontRef>
        </p:style>
      </p:cxnSp>
      <p:sp>
        <p:nvSpPr>
          <p:cNvPr id="86" name="Oval 1"/>
          <p:cNvSpPr>
            <a:spLocks noChangeArrowheads="1"/>
          </p:cNvSpPr>
          <p:nvPr/>
        </p:nvSpPr>
        <p:spPr bwMode="auto">
          <a:xfrm>
            <a:off x="6954821" y="5961062"/>
            <a:ext cx="115888" cy="104775"/>
          </a:xfrm>
          <a:prstGeom prst="ellipse">
            <a:avLst/>
          </a:prstGeom>
          <a:solidFill>
            <a:srgbClr val="4C3666"/>
          </a:solidFill>
          <a:ln w="19050">
            <a:solidFill>
              <a:srgbClr val="5F497A"/>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7" name="Oval 1"/>
          <p:cNvSpPr>
            <a:spLocks noChangeArrowheads="1"/>
          </p:cNvSpPr>
          <p:nvPr/>
        </p:nvSpPr>
        <p:spPr bwMode="auto">
          <a:xfrm>
            <a:off x="6904004" y="6257924"/>
            <a:ext cx="115888" cy="104775"/>
          </a:xfrm>
          <a:prstGeom prst="ellipse">
            <a:avLst/>
          </a:prstGeom>
          <a:solidFill>
            <a:srgbClr val="4C3666"/>
          </a:solidFill>
          <a:ln w="19050">
            <a:solidFill>
              <a:srgbClr val="5F497A"/>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8" name="Oval 1"/>
          <p:cNvSpPr>
            <a:spLocks noChangeArrowheads="1"/>
          </p:cNvSpPr>
          <p:nvPr/>
        </p:nvSpPr>
        <p:spPr bwMode="auto">
          <a:xfrm>
            <a:off x="7080234" y="6545262"/>
            <a:ext cx="115888" cy="104775"/>
          </a:xfrm>
          <a:prstGeom prst="ellipse">
            <a:avLst/>
          </a:prstGeom>
          <a:solidFill>
            <a:srgbClr val="4C3666"/>
          </a:solidFill>
          <a:ln w="19050">
            <a:solidFill>
              <a:srgbClr val="5F497A"/>
            </a:solidFill>
            <a:round/>
            <a:headEnd/>
            <a:tailEnd/>
          </a:ln>
          <a:effectLst/>
        </p:spPr>
        <p:txBody>
          <a:bodyPr vert="horz" wrap="square" lIns="91440" tIns="91440" rIns="91440" bIns="91440" numCol="1" anchor="t" anchorCtr="0" compatLnSpc="1">
            <a:prstTxWarp prst="textNoShape">
              <a:avLst/>
            </a:prstTxWarp>
          </a:bodyPr>
          <a:lstStyle/>
          <a:p>
            <a:endParaRPr lang="fr-FR"/>
          </a:p>
        </p:txBody>
      </p:sp>
      <p:sp>
        <p:nvSpPr>
          <p:cNvPr id="89" name="Oval 1"/>
          <p:cNvSpPr>
            <a:spLocks noChangeArrowheads="1"/>
          </p:cNvSpPr>
          <p:nvPr/>
        </p:nvSpPr>
        <p:spPr bwMode="auto">
          <a:xfrm>
            <a:off x="7000050" y="6811962"/>
            <a:ext cx="115888" cy="104775"/>
          </a:xfrm>
          <a:prstGeom prst="ellipse">
            <a:avLst/>
          </a:prstGeom>
          <a:solidFill>
            <a:srgbClr val="4C3666"/>
          </a:solidFill>
          <a:ln w="19050">
            <a:solidFill>
              <a:srgbClr val="5F497A"/>
            </a:solidFill>
            <a:round/>
            <a:headEnd/>
            <a:tailEnd/>
          </a:ln>
          <a:effectLst/>
        </p:spPr>
        <p:txBody>
          <a:bodyPr vert="horz" wrap="square" lIns="91440" tIns="91440" rIns="91440" bIns="91440" numCol="1" anchor="t" anchorCtr="0" compatLnSpc="1">
            <a:prstTxWarp prst="textNoShape">
              <a:avLst/>
            </a:prstTxWarp>
          </a:bodyPr>
          <a:lstStyle/>
          <a:p>
            <a:endParaRPr lang="fr-FR"/>
          </a:p>
        </p:txBody>
      </p:sp>
      <p:graphicFrame>
        <p:nvGraphicFramePr>
          <p:cNvPr id="90" name="Tableau 89"/>
          <p:cNvGraphicFramePr>
            <a:graphicFrameLocks noGrp="1"/>
          </p:cNvGraphicFramePr>
          <p:nvPr>
            <p:extLst>
              <p:ext uri="{D42A27DB-BD31-4B8C-83A1-F6EECF244321}">
                <p14:modId xmlns:p14="http://schemas.microsoft.com/office/powerpoint/2010/main" val="1414518558"/>
              </p:ext>
            </p:extLst>
          </p:nvPr>
        </p:nvGraphicFramePr>
        <p:xfrm>
          <a:off x="346075" y="8100225"/>
          <a:ext cx="4200525" cy="2026920"/>
        </p:xfrm>
        <a:graphic>
          <a:graphicData uri="http://schemas.openxmlformats.org/drawingml/2006/table">
            <a:tbl>
              <a:tblPr firstRow="1" bandRow="1">
                <a:tableStyleId>{5940675A-B579-460E-94D1-54222C63F5DA}</a:tableStyleId>
              </a:tblPr>
              <a:tblGrid>
                <a:gridCol w="1181366">
                  <a:extLst>
                    <a:ext uri="{9D8B030D-6E8A-4147-A177-3AD203B41FA5}">
                      <a16:colId xmlns:a16="http://schemas.microsoft.com/office/drawing/2014/main" val="20000"/>
                    </a:ext>
                  </a:extLst>
                </a:gridCol>
                <a:gridCol w="3019159">
                  <a:extLst>
                    <a:ext uri="{9D8B030D-6E8A-4147-A177-3AD203B41FA5}">
                      <a16:colId xmlns:a16="http://schemas.microsoft.com/office/drawing/2014/main" val="20001"/>
                    </a:ext>
                  </a:extLst>
                </a:gridCol>
              </a:tblGrid>
              <a:tr h="370840">
                <a:tc>
                  <a:txBody>
                    <a:bodyPr/>
                    <a:lstStyle/>
                    <a:p>
                      <a:r>
                        <a:rPr lang="fr-FR" sz="1100" baseline="0" dirty="0">
                          <a:solidFill>
                            <a:srgbClr val="5F4B78"/>
                          </a:solidFill>
                        </a:rPr>
                        <a:t>2010</a:t>
                      </a:r>
                      <a:endParaRPr lang="fr-FR" sz="1100" dirty="0">
                        <a:solidFill>
                          <a:srgbClr val="5F4B78"/>
                        </a:solidFill>
                      </a:endParaRPr>
                    </a:p>
                  </a:txBody>
                  <a:tcPr>
                    <a:lnL w="12700" cmpd="sng">
                      <a:noFill/>
                    </a:lnL>
                    <a:lnR w="3175" cap="flat" cmpd="sng" algn="ctr">
                      <a:solidFill>
                        <a:prstClr val="white">
                          <a:lumMod val="85000"/>
                        </a:prst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lang="de-DE" sz="1100" i="1" kern="1200" noProof="0" dirty="0">
                          <a:solidFill>
                            <a:srgbClr val="4C3666"/>
                          </a:solidFill>
                          <a:latin typeface="+mn-lt"/>
                          <a:ea typeface="+mn-ea"/>
                          <a:cs typeface="+mn-cs"/>
                        </a:rPr>
                        <a:t>UNIVERSITÄT</a:t>
                      </a:r>
                      <a:endParaRPr lang="fr-FR" sz="1100" i="1" kern="1200" noProof="0" dirty="0">
                        <a:solidFill>
                          <a:srgbClr val="4C3666"/>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endParaRPr>
                    </a:p>
                  </a:txBody>
                  <a:tcPr>
                    <a:lnL w="3175" cap="flat" cmpd="sng" algn="ctr">
                      <a:solidFill>
                        <a:prstClr val="white">
                          <a:lumMod val="85000"/>
                        </a:prst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r>
                        <a:rPr lang="fr-FR" sz="1100" baseline="0" dirty="0">
                          <a:solidFill>
                            <a:srgbClr val="5F4B78"/>
                          </a:solidFill>
                        </a:rPr>
                        <a:t>2010</a:t>
                      </a:r>
                      <a:endParaRPr lang="fr-FR" sz="1100" dirty="0">
                        <a:solidFill>
                          <a:srgbClr val="5F4B78"/>
                        </a:solidFill>
                      </a:endParaRPr>
                    </a:p>
                    <a:p>
                      <a:endParaRPr lang="fr-FR" sz="1100" dirty="0"/>
                    </a:p>
                  </a:txBody>
                  <a:tcPr>
                    <a:lnL w="12700" cmpd="sng">
                      <a:noFill/>
                    </a:lnL>
                    <a:lnR w="3175" cap="flat" cmpd="sng" algn="ctr">
                      <a:solidFill>
                        <a:prstClr val="white">
                          <a:lumMod val="85000"/>
                        </a:prst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lang="de-DE" sz="1100" i="1" kern="1200" noProof="0" dirty="0">
                          <a:solidFill>
                            <a:srgbClr val="4C3666"/>
                          </a:solidFill>
                          <a:latin typeface="+mn-lt"/>
                          <a:ea typeface="+mn-ea"/>
                          <a:cs typeface="+mn-cs"/>
                        </a:rPr>
                        <a:t>UNIVERSITÄT</a:t>
                      </a:r>
                      <a:endParaRPr lang="fr-FR" sz="1100" i="1" kern="1200" noProof="0" dirty="0">
                        <a:solidFill>
                          <a:srgbClr val="4C3666"/>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p>
                  </a:txBody>
                  <a:tcPr>
                    <a:lnL w="3175" cap="flat" cmpd="sng" algn="ctr">
                      <a:solidFill>
                        <a:prstClr val="white">
                          <a:lumMod val="85000"/>
                        </a:prst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91" name="ZoneTexte 90"/>
          <p:cNvSpPr txBox="1"/>
          <p:nvPr/>
        </p:nvSpPr>
        <p:spPr>
          <a:xfrm>
            <a:off x="916755" y="7603890"/>
            <a:ext cx="6571907" cy="369332"/>
          </a:xfrm>
          <a:prstGeom prst="rect">
            <a:avLst/>
          </a:prstGeom>
          <a:noFill/>
        </p:spPr>
        <p:txBody>
          <a:bodyPr wrap="square" rtlCol="0">
            <a:spAutoFit/>
          </a:bodyPr>
          <a:lstStyle/>
          <a:p>
            <a:r>
              <a:rPr lang="fr-FR" dirty="0">
                <a:solidFill>
                  <a:schemeClr val="bg1">
                    <a:lumMod val="50000"/>
                  </a:schemeClr>
                </a:solidFill>
              </a:rPr>
              <a:t>// </a:t>
            </a:r>
            <a:r>
              <a:rPr lang="de-DE" dirty="0">
                <a:solidFill>
                  <a:schemeClr val="bg1">
                    <a:lumMod val="50000"/>
                  </a:schemeClr>
                </a:solidFill>
              </a:rPr>
              <a:t>Ausbildung</a:t>
            </a:r>
            <a:r>
              <a:rPr lang="de-DE" dirty="0"/>
              <a:t> </a:t>
            </a:r>
            <a:r>
              <a:rPr lang="fr-FR" dirty="0">
                <a:solidFill>
                  <a:schemeClr val="bg1">
                    <a:lumMod val="50000"/>
                  </a:schemeClr>
                </a:solidFill>
              </a:rPr>
              <a:t>									// Hobby</a:t>
            </a:r>
          </a:p>
        </p:txBody>
      </p:sp>
      <p:pic>
        <p:nvPicPr>
          <p:cNvPr id="92" name="Image 91" descr="Capture d’écran 2013-06-05 à 19.18.35.png"/>
          <p:cNvPicPr/>
          <p:nvPr/>
        </p:nvPicPr>
        <p:blipFill>
          <a:blip r:embed="rId7"/>
          <a:stretch>
            <a:fillRect/>
          </a:stretch>
        </p:blipFill>
        <p:spPr>
          <a:xfrm>
            <a:off x="440267" y="7609367"/>
            <a:ext cx="428625" cy="363855"/>
          </a:xfrm>
          <a:prstGeom prst="rect">
            <a:avLst/>
          </a:prstGeom>
        </p:spPr>
      </p:pic>
      <p:pic>
        <p:nvPicPr>
          <p:cNvPr id="93" name="Image 92" descr="Capture d’écran 2013-06-06 à 01.37.49.png"/>
          <p:cNvPicPr/>
          <p:nvPr/>
        </p:nvPicPr>
        <p:blipFill>
          <a:blip r:embed="rId8"/>
          <a:stretch>
            <a:fillRect/>
          </a:stretch>
        </p:blipFill>
        <p:spPr>
          <a:xfrm>
            <a:off x="5624112" y="7634707"/>
            <a:ext cx="360499" cy="336961"/>
          </a:xfrm>
          <a:prstGeom prst="rect">
            <a:avLst/>
          </a:prstGeom>
        </p:spPr>
      </p:pic>
      <p:cxnSp>
        <p:nvCxnSpPr>
          <p:cNvPr id="94" name="Connecteur droit 93"/>
          <p:cNvCxnSpPr/>
          <p:nvPr/>
        </p:nvCxnSpPr>
        <p:spPr>
          <a:xfrm>
            <a:off x="346075" y="7971668"/>
            <a:ext cx="6895996" cy="0"/>
          </a:xfrm>
          <a:prstGeom prst="line">
            <a:avLst/>
          </a:prstGeom>
          <a:ln w="3175"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95" name="ZoneTexte 94"/>
          <p:cNvSpPr txBox="1"/>
          <p:nvPr/>
        </p:nvSpPr>
        <p:spPr>
          <a:xfrm>
            <a:off x="5005416" y="8110030"/>
            <a:ext cx="2236655" cy="938719"/>
          </a:xfrm>
          <a:prstGeom prst="rect">
            <a:avLst/>
          </a:prstGeom>
          <a:noFill/>
        </p:spPr>
        <p:txBody>
          <a:bodyPr wrap="square" rtlCol="0">
            <a:spAutoFit/>
          </a:bodyPr>
          <a:lstStyle/>
          <a:p>
            <a:pPr algn="r"/>
            <a:r>
              <a:rPr lang="de-DE" sz="1100" dirty="0">
                <a:solidFill>
                  <a:prstClr val="black">
                    <a:lumMod val="50000"/>
                    <a:lumOff val="50000"/>
                  </a:prstClr>
                </a:solidFill>
                <a:cs typeface="Calibri"/>
              </a:rPr>
              <a:t>Beschreiben Sie Ihre Interessengebiete oder andere Informationen, die Sie für wichtig halten, um sie in Ihren Lebenslauf aufzunehmen.</a:t>
            </a:r>
          </a:p>
        </p:txBody>
      </p:sp>
      <p:sp>
        <p:nvSpPr>
          <p:cNvPr id="99" name="Triangle isocèle 98"/>
          <p:cNvSpPr/>
          <p:nvPr/>
        </p:nvSpPr>
        <p:spPr>
          <a:xfrm rot="8080715">
            <a:off x="5852329" y="9577305"/>
            <a:ext cx="2564660" cy="1317714"/>
          </a:xfrm>
          <a:prstGeom prst="triangle">
            <a:avLst/>
          </a:prstGeom>
          <a:solidFill>
            <a:srgbClr val="6C4E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9442518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TotalTime>
  <Words>309</Words>
  <Application>Microsoft Macintosh PowerPoint</Application>
  <PresentationFormat>Personnalisé</PresentationFormat>
  <Paragraphs>44</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31</cp:revision>
  <dcterms:created xsi:type="dcterms:W3CDTF">2014-12-01T20:31:38Z</dcterms:created>
  <dcterms:modified xsi:type="dcterms:W3CDTF">2020-08-25T21:36:45Z</dcterms:modified>
</cp:coreProperties>
</file>