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3"/>
  </p:notesMasterIdLst>
  <p:sldIdLst>
    <p:sldId id="256" r:id="rId2"/>
  </p:sldIdLst>
  <p:sldSz cx="7562850" cy="10688638"/>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77" d="100"/>
          <a:sy n="77" d="100"/>
        </p:scale>
        <p:origin x="3568" y="21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64F024A8-C04E-4540-9757-C6DCFD450014}"/>
              </a:ext>
            </a:extLst>
          </p:cNvPr>
          <p:cNvSpPr>
            <a:spLocks noGrp="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1B159100-4369-C343-970D-E184C581F7A1}"/>
              </a:ext>
            </a:extLst>
          </p:cNvPr>
          <p:cNvSpPr>
            <a:spLocks noGrp="1" noChangeArrowheads="1"/>
          </p:cNvSpPr>
          <p:nvPr>
            <p:ph type="body"/>
          </p:nvPr>
        </p:nvSpPr>
        <p:spPr bwMode="auto">
          <a:xfrm>
            <a:off x="755650" y="5078413"/>
            <a:ext cx="6046788" cy="4810125"/>
          </a:xfrm>
          <a:prstGeom prst="rect">
            <a:avLst/>
          </a:prstGeom>
          <a:noFill/>
          <a:ln>
            <a:noFill/>
          </a:ln>
          <a:effectLst/>
        </p:spPr>
        <p:txBody>
          <a:bodyPr vert="horz" wrap="square" lIns="0" tIns="0" rIns="0" bIns="0" numCol="1" anchor="t" anchorCtr="0" compatLnSpc="1">
            <a:prstTxWarp prst="textNoShape">
              <a:avLst/>
            </a:prstTxWarp>
          </a:bodyPr>
          <a:lstStyle/>
          <a:p>
            <a:pPr lvl="0"/>
            <a:endParaRPr lang="fr-FR" altLang="fr-FR" noProof="0"/>
          </a:p>
        </p:txBody>
      </p:sp>
      <p:sp>
        <p:nvSpPr>
          <p:cNvPr id="2051" name="Rectangle 3">
            <a:extLst>
              <a:ext uri="{FF2B5EF4-FFF2-40B4-BE49-F238E27FC236}">
                <a16:creationId xmlns:a16="http://schemas.microsoft.com/office/drawing/2014/main" id="{456E6721-F300-1944-887B-FDED8FB28D64}"/>
              </a:ext>
            </a:extLst>
          </p:cNvPr>
          <p:cNvSpPr>
            <a:spLocks noGrp="1" noChangeArrowheads="1"/>
          </p:cNvSpPr>
          <p:nvPr>
            <p:ph type="hdr"/>
          </p:nvPr>
        </p:nvSpPr>
        <p:spPr bwMode="auto">
          <a:xfrm>
            <a:off x="0"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pPr>
              <a:defRPr/>
            </a:pPr>
            <a:endParaRPr lang="fr-FR" altLang="fr-FR"/>
          </a:p>
        </p:txBody>
      </p:sp>
      <p:sp>
        <p:nvSpPr>
          <p:cNvPr id="2052" name="Rectangle 4">
            <a:extLst>
              <a:ext uri="{FF2B5EF4-FFF2-40B4-BE49-F238E27FC236}">
                <a16:creationId xmlns:a16="http://schemas.microsoft.com/office/drawing/2014/main" id="{B0646734-1DC2-4146-B4EA-3F92EE7DD857}"/>
              </a:ext>
            </a:extLst>
          </p:cNvPr>
          <p:cNvSpPr>
            <a:spLocks noGrp="1" noChangeArrowheads="1"/>
          </p:cNvSpPr>
          <p:nvPr>
            <p:ph type="dt"/>
          </p:nvPr>
        </p:nvSpPr>
        <p:spPr bwMode="auto">
          <a:xfrm>
            <a:off x="4278313" y="0"/>
            <a:ext cx="3279775" cy="533400"/>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pPr>
              <a:defRPr/>
            </a:pPr>
            <a:endParaRPr lang="fr-FR" altLang="fr-FR"/>
          </a:p>
        </p:txBody>
      </p:sp>
      <p:sp>
        <p:nvSpPr>
          <p:cNvPr id="2053" name="Rectangle 5">
            <a:extLst>
              <a:ext uri="{FF2B5EF4-FFF2-40B4-BE49-F238E27FC236}">
                <a16:creationId xmlns:a16="http://schemas.microsoft.com/office/drawing/2014/main" id="{4CD7969E-E024-584E-AC75-8627789DA3D8}"/>
              </a:ext>
            </a:extLst>
          </p:cNvPr>
          <p:cNvSpPr>
            <a:spLocks noGrp="1" noChangeArrowheads="1"/>
          </p:cNvSpPr>
          <p:nvPr>
            <p:ph type="ftr"/>
          </p:nvPr>
        </p:nvSpPr>
        <p:spPr bwMode="auto">
          <a:xfrm>
            <a:off x="0"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pPr>
              <a:defRPr/>
            </a:pPr>
            <a:endParaRPr lang="fr-FR" altLang="fr-FR"/>
          </a:p>
        </p:txBody>
      </p:sp>
      <p:sp>
        <p:nvSpPr>
          <p:cNvPr id="2054" name="Rectangle 6">
            <a:extLst>
              <a:ext uri="{FF2B5EF4-FFF2-40B4-BE49-F238E27FC236}">
                <a16:creationId xmlns:a16="http://schemas.microsoft.com/office/drawing/2014/main" id="{AD7D69BB-7687-B744-A62C-236DCC3B4496}"/>
              </a:ext>
            </a:extLst>
          </p:cNvPr>
          <p:cNvSpPr>
            <a:spLocks noGrp="1" noChangeArrowheads="1"/>
          </p:cNvSpPr>
          <p:nvPr>
            <p:ph type="sldNum"/>
          </p:nvPr>
        </p:nvSpPr>
        <p:spPr bwMode="auto">
          <a:xfrm>
            <a:off x="4278313" y="10156825"/>
            <a:ext cx="3279775" cy="533400"/>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smtClean="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pPr>
              <a:defRPr/>
            </a:pPr>
            <a:fld id="{1532487E-F654-9043-B5FA-AC59DF78D329}"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65E50A88-CA97-F94A-9B0D-57D254D812A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fld id="{6C121738-481B-BE4B-8CE5-095448335E71}" type="slidenum">
              <a:rPr lang="fr-FR" altLang="fr-FR">
                <a:solidFill>
                  <a:srgbClr val="000000"/>
                </a:solidFill>
                <a:latin typeface="Times New Roman" panose="02020603050405020304" pitchFamily="18" charset="0"/>
                <a:ea typeface="Arial Unicode MS" panose="020B0604020202020204" pitchFamily="34" charset="-128"/>
              </a:rPr>
              <a:pPr/>
              <a:t>1</a:t>
            </a:fld>
            <a:endParaRPr lang="fr-FR" altLang="fr-FR">
              <a:solidFill>
                <a:srgbClr val="000000"/>
              </a:solidFill>
              <a:latin typeface="Times New Roman" panose="02020603050405020304" pitchFamily="18" charset="0"/>
              <a:ea typeface="Arial Unicode MS" panose="020B0604020202020204" pitchFamily="34" charset="-128"/>
            </a:endParaRPr>
          </a:p>
        </p:txBody>
      </p:sp>
      <p:sp>
        <p:nvSpPr>
          <p:cNvPr id="4099" name="Text Box 1">
            <a:extLst>
              <a:ext uri="{FF2B5EF4-FFF2-40B4-BE49-F238E27FC236}">
                <a16:creationId xmlns:a16="http://schemas.microsoft.com/office/drawing/2014/main" id="{6AA63692-B6BF-944A-9404-69CC101BB3A0}"/>
              </a:ext>
            </a:extLst>
          </p:cNvPr>
          <p:cNvSpPr txBox="1">
            <a:spLocks noChangeArrowheads="1" noTextEdit="1"/>
          </p:cNvSpPr>
          <p:nvPr>
            <p:ph type="sldImg"/>
          </p:nvPr>
        </p:nvSpPr>
        <p:spPr>
          <a:xfrm>
            <a:off x="2360613" y="812800"/>
            <a:ext cx="283686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Text Box 2">
            <a:extLst>
              <a:ext uri="{FF2B5EF4-FFF2-40B4-BE49-F238E27FC236}">
                <a16:creationId xmlns:a16="http://schemas.microsoft.com/office/drawing/2014/main" id="{27D178B9-B5D5-0A4F-BB99-151C05A3936A}"/>
              </a:ext>
            </a:extLst>
          </p:cNvPr>
          <p:cNvSpPr txBox="1">
            <a:spLocks noChangeArrowheads="1"/>
          </p:cNvSpPr>
          <p:nvPr>
            <p:ph type="body" idx="1"/>
          </p:nvPr>
        </p:nvSpPr>
        <p:spPr>
          <a:xfrm>
            <a:off x="755650" y="5078413"/>
            <a:ext cx="6048375" cy="4811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46150" y="1749425"/>
            <a:ext cx="5672138" cy="37211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946150" y="5613400"/>
            <a:ext cx="5672138" cy="2581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2">
            <a:extLst>
              <a:ext uri="{FF2B5EF4-FFF2-40B4-BE49-F238E27FC236}">
                <a16:creationId xmlns:a16="http://schemas.microsoft.com/office/drawing/2014/main" id="{A1E9990E-4732-3940-AEC2-F95781C09DC5}"/>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5" name="Rectangle 4">
            <a:extLst>
              <a:ext uri="{FF2B5EF4-FFF2-40B4-BE49-F238E27FC236}">
                <a16:creationId xmlns:a16="http://schemas.microsoft.com/office/drawing/2014/main" id="{694E7B4D-E672-C143-81AC-86AC9F813193}"/>
              </a:ext>
            </a:extLst>
          </p:cNvPr>
          <p:cNvSpPr>
            <a:spLocks noGrp="1" noChangeArrowheads="1"/>
          </p:cNvSpPr>
          <p:nvPr>
            <p:ph type="sldNum" idx="11"/>
          </p:nvPr>
        </p:nvSpPr>
        <p:spPr>
          <a:ln/>
        </p:spPr>
        <p:txBody>
          <a:bodyPr/>
          <a:lstStyle>
            <a:lvl1pPr>
              <a:defRPr/>
            </a:lvl1pPr>
          </a:lstStyle>
          <a:p>
            <a:pPr>
              <a:defRPr/>
            </a:pPr>
            <a:fld id="{38A823FA-6220-1A47-A7B8-3FD61A4B636F}" type="slidenum">
              <a:rPr lang="fr-FR" altLang="fr-FR"/>
              <a:pPr>
                <a:defRPr/>
              </a:pPr>
              <a:t>‹N°›</a:t>
            </a:fld>
            <a:endParaRPr lang="fr-FR" altLang="fr-FR"/>
          </a:p>
        </p:txBody>
      </p:sp>
    </p:spTree>
    <p:extLst>
      <p:ext uri="{BB962C8B-B14F-4D97-AF65-F5344CB8AC3E}">
        <p14:creationId xmlns:p14="http://schemas.microsoft.com/office/powerpoint/2010/main" val="209572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2">
            <a:extLst>
              <a:ext uri="{FF2B5EF4-FFF2-40B4-BE49-F238E27FC236}">
                <a16:creationId xmlns:a16="http://schemas.microsoft.com/office/drawing/2014/main" id="{76FF76FF-6584-E843-9C5A-86B3EDF5F38B}"/>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5" name="Rectangle 4">
            <a:extLst>
              <a:ext uri="{FF2B5EF4-FFF2-40B4-BE49-F238E27FC236}">
                <a16:creationId xmlns:a16="http://schemas.microsoft.com/office/drawing/2014/main" id="{F17850A1-1159-1748-895E-8CF61E78225C}"/>
              </a:ext>
            </a:extLst>
          </p:cNvPr>
          <p:cNvSpPr>
            <a:spLocks noGrp="1" noChangeArrowheads="1"/>
          </p:cNvSpPr>
          <p:nvPr>
            <p:ph type="sldNum" idx="11"/>
          </p:nvPr>
        </p:nvSpPr>
        <p:spPr>
          <a:ln/>
        </p:spPr>
        <p:txBody>
          <a:bodyPr/>
          <a:lstStyle>
            <a:lvl1pPr>
              <a:defRPr/>
            </a:lvl1pPr>
          </a:lstStyle>
          <a:p>
            <a:pPr>
              <a:defRPr/>
            </a:pPr>
            <a:fld id="{614E31DE-B8DE-1B4C-814E-3F6C103EB7D0}" type="slidenum">
              <a:rPr lang="fr-FR" altLang="fr-FR"/>
              <a:pPr>
                <a:defRPr/>
              </a:pPr>
              <a:t>‹N°›</a:t>
            </a:fld>
            <a:endParaRPr lang="fr-FR" altLang="fr-FR"/>
          </a:p>
        </p:txBody>
      </p:sp>
    </p:spTree>
    <p:extLst>
      <p:ext uri="{BB962C8B-B14F-4D97-AF65-F5344CB8AC3E}">
        <p14:creationId xmlns:p14="http://schemas.microsoft.com/office/powerpoint/2010/main" val="142818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1638" y="2500313"/>
            <a:ext cx="1700212" cy="7053262"/>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77825" y="2500313"/>
            <a:ext cx="4951413" cy="705326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2">
            <a:extLst>
              <a:ext uri="{FF2B5EF4-FFF2-40B4-BE49-F238E27FC236}">
                <a16:creationId xmlns:a16="http://schemas.microsoft.com/office/drawing/2014/main" id="{FA30135D-C184-F94C-9D80-2474F75E9835}"/>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5" name="Rectangle 4">
            <a:extLst>
              <a:ext uri="{FF2B5EF4-FFF2-40B4-BE49-F238E27FC236}">
                <a16:creationId xmlns:a16="http://schemas.microsoft.com/office/drawing/2014/main" id="{1751B6FB-B01F-6143-9B78-2B30514656EE}"/>
              </a:ext>
            </a:extLst>
          </p:cNvPr>
          <p:cNvSpPr>
            <a:spLocks noGrp="1" noChangeArrowheads="1"/>
          </p:cNvSpPr>
          <p:nvPr>
            <p:ph type="sldNum" idx="11"/>
          </p:nvPr>
        </p:nvSpPr>
        <p:spPr>
          <a:ln/>
        </p:spPr>
        <p:txBody>
          <a:bodyPr/>
          <a:lstStyle>
            <a:lvl1pPr>
              <a:defRPr/>
            </a:lvl1pPr>
          </a:lstStyle>
          <a:p>
            <a:pPr>
              <a:defRPr/>
            </a:pPr>
            <a:fld id="{5B52B586-0678-CE4C-BE00-5F7C66BADE91}" type="slidenum">
              <a:rPr lang="fr-FR" altLang="fr-FR"/>
              <a:pPr>
                <a:defRPr/>
              </a:pPr>
              <a:t>‹N°›</a:t>
            </a:fld>
            <a:endParaRPr lang="fr-FR" altLang="fr-FR"/>
          </a:p>
        </p:txBody>
      </p:sp>
    </p:spTree>
    <p:extLst>
      <p:ext uri="{BB962C8B-B14F-4D97-AF65-F5344CB8AC3E}">
        <p14:creationId xmlns:p14="http://schemas.microsoft.com/office/powerpoint/2010/main" val="2678757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566738" y="3321050"/>
            <a:ext cx="6426200" cy="2289175"/>
          </a:xfrm>
        </p:spPr>
        <p:txBody>
          <a:bodyPr/>
          <a:lstStyle/>
          <a:p>
            <a:r>
              <a:rPr lang="fr-FR"/>
              <a:t>Modifiez le style du titre</a:t>
            </a:r>
          </a:p>
        </p:txBody>
      </p:sp>
      <p:sp>
        <p:nvSpPr>
          <p:cNvPr id="3" name="Rectangle 2">
            <a:extLst>
              <a:ext uri="{FF2B5EF4-FFF2-40B4-BE49-F238E27FC236}">
                <a16:creationId xmlns:a16="http://schemas.microsoft.com/office/drawing/2014/main" id="{99C53C74-4E25-9A4F-85B1-D171A26FF088}"/>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4" name="Rectangle 4">
            <a:extLst>
              <a:ext uri="{FF2B5EF4-FFF2-40B4-BE49-F238E27FC236}">
                <a16:creationId xmlns:a16="http://schemas.microsoft.com/office/drawing/2014/main" id="{CE2D366A-D86C-9646-84BA-F8FFE4076799}"/>
              </a:ext>
            </a:extLst>
          </p:cNvPr>
          <p:cNvSpPr>
            <a:spLocks noGrp="1" noChangeArrowheads="1"/>
          </p:cNvSpPr>
          <p:nvPr>
            <p:ph type="sldNum" idx="11"/>
          </p:nvPr>
        </p:nvSpPr>
        <p:spPr>
          <a:ln/>
        </p:spPr>
        <p:txBody>
          <a:bodyPr/>
          <a:lstStyle>
            <a:lvl1pPr>
              <a:defRPr/>
            </a:lvl1pPr>
          </a:lstStyle>
          <a:p>
            <a:pPr>
              <a:defRPr/>
            </a:pPr>
            <a:fld id="{236A6149-5425-9140-8D9D-F27ADF404952}" type="slidenum">
              <a:rPr lang="fr-FR" altLang="fr-FR"/>
              <a:pPr>
                <a:defRPr/>
              </a:pPr>
              <a:t>‹N°›</a:t>
            </a:fld>
            <a:endParaRPr lang="fr-FR" altLang="fr-FR"/>
          </a:p>
        </p:txBody>
      </p:sp>
    </p:spTree>
    <p:extLst>
      <p:ext uri="{BB962C8B-B14F-4D97-AF65-F5344CB8AC3E}">
        <p14:creationId xmlns:p14="http://schemas.microsoft.com/office/powerpoint/2010/main" val="3525011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2">
            <a:extLst>
              <a:ext uri="{FF2B5EF4-FFF2-40B4-BE49-F238E27FC236}">
                <a16:creationId xmlns:a16="http://schemas.microsoft.com/office/drawing/2014/main" id="{BCD8A85A-E4B6-184F-81E6-F50851D54F34}"/>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5" name="Rectangle 4">
            <a:extLst>
              <a:ext uri="{FF2B5EF4-FFF2-40B4-BE49-F238E27FC236}">
                <a16:creationId xmlns:a16="http://schemas.microsoft.com/office/drawing/2014/main" id="{A2C3A511-9B26-4241-B51F-009FCEE42F20}"/>
              </a:ext>
            </a:extLst>
          </p:cNvPr>
          <p:cNvSpPr>
            <a:spLocks noGrp="1" noChangeArrowheads="1"/>
          </p:cNvSpPr>
          <p:nvPr>
            <p:ph type="sldNum" idx="11"/>
          </p:nvPr>
        </p:nvSpPr>
        <p:spPr>
          <a:ln/>
        </p:spPr>
        <p:txBody>
          <a:bodyPr/>
          <a:lstStyle>
            <a:lvl1pPr>
              <a:defRPr/>
            </a:lvl1pPr>
          </a:lstStyle>
          <a:p>
            <a:pPr>
              <a:defRPr/>
            </a:pPr>
            <a:fld id="{1E101586-4CEA-E44F-8DF6-20C2EEA2A95A}" type="slidenum">
              <a:rPr lang="fr-FR" altLang="fr-FR"/>
              <a:pPr>
                <a:defRPr/>
              </a:pPr>
              <a:t>‹N°›</a:t>
            </a:fld>
            <a:endParaRPr lang="fr-FR" altLang="fr-FR"/>
          </a:p>
        </p:txBody>
      </p:sp>
    </p:spTree>
    <p:extLst>
      <p:ext uri="{BB962C8B-B14F-4D97-AF65-F5344CB8AC3E}">
        <p14:creationId xmlns:p14="http://schemas.microsoft.com/office/powerpoint/2010/main" val="645804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15938" y="2665413"/>
            <a:ext cx="6523037" cy="4445000"/>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515938" y="7153275"/>
            <a:ext cx="6523037" cy="233838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2">
            <a:extLst>
              <a:ext uri="{FF2B5EF4-FFF2-40B4-BE49-F238E27FC236}">
                <a16:creationId xmlns:a16="http://schemas.microsoft.com/office/drawing/2014/main" id="{AC25070F-29FC-364C-9854-F4C4ED88A26C}"/>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5" name="Rectangle 4">
            <a:extLst>
              <a:ext uri="{FF2B5EF4-FFF2-40B4-BE49-F238E27FC236}">
                <a16:creationId xmlns:a16="http://schemas.microsoft.com/office/drawing/2014/main" id="{B09532FB-DEB8-384B-910F-48BF5353BC42}"/>
              </a:ext>
            </a:extLst>
          </p:cNvPr>
          <p:cNvSpPr>
            <a:spLocks noGrp="1" noChangeArrowheads="1"/>
          </p:cNvSpPr>
          <p:nvPr>
            <p:ph type="sldNum" idx="11"/>
          </p:nvPr>
        </p:nvSpPr>
        <p:spPr>
          <a:ln/>
        </p:spPr>
        <p:txBody>
          <a:bodyPr/>
          <a:lstStyle>
            <a:lvl1pPr>
              <a:defRPr/>
            </a:lvl1pPr>
          </a:lstStyle>
          <a:p>
            <a:pPr>
              <a:defRPr/>
            </a:pPr>
            <a:fld id="{830F3E61-4084-4547-9DD0-70EFE44B3EF2}" type="slidenum">
              <a:rPr lang="fr-FR" altLang="fr-FR"/>
              <a:pPr>
                <a:defRPr/>
              </a:pPr>
              <a:t>‹N°›</a:t>
            </a:fld>
            <a:endParaRPr lang="fr-FR" altLang="fr-FR"/>
          </a:p>
        </p:txBody>
      </p:sp>
    </p:spTree>
    <p:extLst>
      <p:ext uri="{BB962C8B-B14F-4D97-AF65-F5344CB8AC3E}">
        <p14:creationId xmlns:p14="http://schemas.microsoft.com/office/powerpoint/2010/main" val="4064094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77825" y="2500313"/>
            <a:ext cx="3325813" cy="70532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856038" y="2500313"/>
            <a:ext cx="3325812" cy="70532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2">
            <a:extLst>
              <a:ext uri="{FF2B5EF4-FFF2-40B4-BE49-F238E27FC236}">
                <a16:creationId xmlns:a16="http://schemas.microsoft.com/office/drawing/2014/main" id="{852ED09C-EC2B-7341-8652-577F0D161241}"/>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6" name="Rectangle 4">
            <a:extLst>
              <a:ext uri="{FF2B5EF4-FFF2-40B4-BE49-F238E27FC236}">
                <a16:creationId xmlns:a16="http://schemas.microsoft.com/office/drawing/2014/main" id="{A014B986-B78C-DD4F-97B7-C693EC11407D}"/>
              </a:ext>
            </a:extLst>
          </p:cNvPr>
          <p:cNvSpPr>
            <a:spLocks noGrp="1" noChangeArrowheads="1"/>
          </p:cNvSpPr>
          <p:nvPr>
            <p:ph type="sldNum" idx="11"/>
          </p:nvPr>
        </p:nvSpPr>
        <p:spPr>
          <a:ln/>
        </p:spPr>
        <p:txBody>
          <a:bodyPr/>
          <a:lstStyle>
            <a:lvl1pPr>
              <a:defRPr/>
            </a:lvl1pPr>
          </a:lstStyle>
          <a:p>
            <a:pPr>
              <a:defRPr/>
            </a:pPr>
            <a:fld id="{957CFA70-DB3D-6D4E-9DB1-3B61A5B124BD}" type="slidenum">
              <a:rPr lang="fr-FR" altLang="fr-FR"/>
              <a:pPr>
                <a:defRPr/>
              </a:pPr>
              <a:t>‹N°›</a:t>
            </a:fld>
            <a:endParaRPr lang="fr-FR" altLang="fr-FR"/>
          </a:p>
        </p:txBody>
      </p:sp>
    </p:spTree>
    <p:extLst>
      <p:ext uri="{BB962C8B-B14F-4D97-AF65-F5344CB8AC3E}">
        <p14:creationId xmlns:p14="http://schemas.microsoft.com/office/powerpoint/2010/main" val="345733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20700" y="568325"/>
            <a:ext cx="6523038" cy="2066925"/>
          </a:xfrm>
        </p:spPr>
        <p:txBody>
          <a:bodyPr/>
          <a:lstStyle/>
          <a:p>
            <a:r>
              <a:rPr lang="fr-FR"/>
              <a:t>Modifiez le style du titre</a:t>
            </a:r>
          </a:p>
        </p:txBody>
      </p:sp>
      <p:sp>
        <p:nvSpPr>
          <p:cNvPr id="3" name="Espace réservé du texte 2"/>
          <p:cNvSpPr>
            <a:spLocks noGrp="1"/>
          </p:cNvSpPr>
          <p:nvPr>
            <p:ph type="body" idx="1"/>
          </p:nvPr>
        </p:nvSpPr>
        <p:spPr>
          <a:xfrm>
            <a:off x="520700" y="2620963"/>
            <a:ext cx="3200400" cy="1282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520700" y="3903663"/>
            <a:ext cx="3200400" cy="57435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29050" y="2620963"/>
            <a:ext cx="3214688" cy="1282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29050" y="3903663"/>
            <a:ext cx="3214688" cy="57435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2">
            <a:extLst>
              <a:ext uri="{FF2B5EF4-FFF2-40B4-BE49-F238E27FC236}">
                <a16:creationId xmlns:a16="http://schemas.microsoft.com/office/drawing/2014/main" id="{8420B20B-77AE-C148-B3F5-12FFC89BC6D9}"/>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8" name="Rectangle 4">
            <a:extLst>
              <a:ext uri="{FF2B5EF4-FFF2-40B4-BE49-F238E27FC236}">
                <a16:creationId xmlns:a16="http://schemas.microsoft.com/office/drawing/2014/main" id="{327ED783-5A0B-B94D-AAF7-FDBB36DAAC12}"/>
              </a:ext>
            </a:extLst>
          </p:cNvPr>
          <p:cNvSpPr>
            <a:spLocks noGrp="1" noChangeArrowheads="1"/>
          </p:cNvSpPr>
          <p:nvPr>
            <p:ph type="sldNum" idx="11"/>
          </p:nvPr>
        </p:nvSpPr>
        <p:spPr>
          <a:ln/>
        </p:spPr>
        <p:txBody>
          <a:bodyPr/>
          <a:lstStyle>
            <a:lvl1pPr>
              <a:defRPr/>
            </a:lvl1pPr>
          </a:lstStyle>
          <a:p>
            <a:pPr>
              <a:defRPr/>
            </a:pPr>
            <a:fld id="{9C82D11B-9C85-AA42-83B2-2B08451A90D7}" type="slidenum">
              <a:rPr lang="fr-FR" altLang="fr-FR"/>
              <a:pPr>
                <a:defRPr/>
              </a:pPr>
              <a:t>‹N°›</a:t>
            </a:fld>
            <a:endParaRPr lang="fr-FR" altLang="fr-FR"/>
          </a:p>
        </p:txBody>
      </p:sp>
    </p:spTree>
    <p:extLst>
      <p:ext uri="{BB962C8B-B14F-4D97-AF65-F5344CB8AC3E}">
        <p14:creationId xmlns:p14="http://schemas.microsoft.com/office/powerpoint/2010/main" val="256147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2">
            <a:extLst>
              <a:ext uri="{FF2B5EF4-FFF2-40B4-BE49-F238E27FC236}">
                <a16:creationId xmlns:a16="http://schemas.microsoft.com/office/drawing/2014/main" id="{13AF0B78-50E3-E246-A814-E92A00E81EA2}"/>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4" name="Rectangle 4">
            <a:extLst>
              <a:ext uri="{FF2B5EF4-FFF2-40B4-BE49-F238E27FC236}">
                <a16:creationId xmlns:a16="http://schemas.microsoft.com/office/drawing/2014/main" id="{E0AF67B5-10C9-D14C-9279-6A113561A754}"/>
              </a:ext>
            </a:extLst>
          </p:cNvPr>
          <p:cNvSpPr>
            <a:spLocks noGrp="1" noChangeArrowheads="1"/>
          </p:cNvSpPr>
          <p:nvPr>
            <p:ph type="sldNum" idx="11"/>
          </p:nvPr>
        </p:nvSpPr>
        <p:spPr>
          <a:ln/>
        </p:spPr>
        <p:txBody>
          <a:bodyPr/>
          <a:lstStyle>
            <a:lvl1pPr>
              <a:defRPr/>
            </a:lvl1pPr>
          </a:lstStyle>
          <a:p>
            <a:pPr>
              <a:defRPr/>
            </a:pPr>
            <a:fld id="{3BD92079-D675-9649-B377-60F7E3761700}" type="slidenum">
              <a:rPr lang="fr-FR" altLang="fr-FR"/>
              <a:pPr>
                <a:defRPr/>
              </a:pPr>
              <a:t>‹N°›</a:t>
            </a:fld>
            <a:endParaRPr lang="fr-FR" altLang="fr-FR"/>
          </a:p>
        </p:txBody>
      </p:sp>
    </p:spTree>
    <p:extLst>
      <p:ext uri="{BB962C8B-B14F-4D97-AF65-F5344CB8AC3E}">
        <p14:creationId xmlns:p14="http://schemas.microsoft.com/office/powerpoint/2010/main" val="162768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F9D8D78-D759-7F44-8997-160817D43906}"/>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3" name="Rectangle 4">
            <a:extLst>
              <a:ext uri="{FF2B5EF4-FFF2-40B4-BE49-F238E27FC236}">
                <a16:creationId xmlns:a16="http://schemas.microsoft.com/office/drawing/2014/main" id="{D2AF8F05-C8E8-1A4E-A67D-D3BA90E923F6}"/>
              </a:ext>
            </a:extLst>
          </p:cNvPr>
          <p:cNvSpPr>
            <a:spLocks noGrp="1" noChangeArrowheads="1"/>
          </p:cNvSpPr>
          <p:nvPr>
            <p:ph type="sldNum" idx="11"/>
          </p:nvPr>
        </p:nvSpPr>
        <p:spPr>
          <a:ln/>
        </p:spPr>
        <p:txBody>
          <a:bodyPr/>
          <a:lstStyle>
            <a:lvl1pPr>
              <a:defRPr/>
            </a:lvl1pPr>
          </a:lstStyle>
          <a:p>
            <a:pPr>
              <a:defRPr/>
            </a:pPr>
            <a:fld id="{072DC980-020B-034B-90F6-E9713F36FF70}" type="slidenum">
              <a:rPr lang="fr-FR" altLang="fr-FR"/>
              <a:pPr>
                <a:defRPr/>
              </a:pPr>
              <a:t>‹N°›</a:t>
            </a:fld>
            <a:endParaRPr lang="fr-FR" altLang="fr-FR"/>
          </a:p>
        </p:txBody>
      </p:sp>
    </p:spTree>
    <p:extLst>
      <p:ext uri="{BB962C8B-B14F-4D97-AF65-F5344CB8AC3E}">
        <p14:creationId xmlns:p14="http://schemas.microsoft.com/office/powerpoint/2010/main" val="493262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0700" y="712788"/>
            <a:ext cx="2439988" cy="2493962"/>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214688" y="1538288"/>
            <a:ext cx="3829050" cy="75961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20700" y="3206750"/>
            <a:ext cx="2439988" cy="5940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2">
            <a:extLst>
              <a:ext uri="{FF2B5EF4-FFF2-40B4-BE49-F238E27FC236}">
                <a16:creationId xmlns:a16="http://schemas.microsoft.com/office/drawing/2014/main" id="{E7B94159-CED5-174E-A101-037CEC499C98}"/>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6" name="Rectangle 4">
            <a:extLst>
              <a:ext uri="{FF2B5EF4-FFF2-40B4-BE49-F238E27FC236}">
                <a16:creationId xmlns:a16="http://schemas.microsoft.com/office/drawing/2014/main" id="{EADC3ADF-6352-F44E-9138-30325E549F5C}"/>
              </a:ext>
            </a:extLst>
          </p:cNvPr>
          <p:cNvSpPr>
            <a:spLocks noGrp="1" noChangeArrowheads="1"/>
          </p:cNvSpPr>
          <p:nvPr>
            <p:ph type="sldNum" idx="11"/>
          </p:nvPr>
        </p:nvSpPr>
        <p:spPr>
          <a:ln/>
        </p:spPr>
        <p:txBody>
          <a:bodyPr/>
          <a:lstStyle>
            <a:lvl1pPr>
              <a:defRPr/>
            </a:lvl1pPr>
          </a:lstStyle>
          <a:p>
            <a:pPr>
              <a:defRPr/>
            </a:pPr>
            <a:fld id="{CCEACEB0-CE1D-C746-8FA7-86C75C3BF9D9}" type="slidenum">
              <a:rPr lang="fr-FR" altLang="fr-FR"/>
              <a:pPr>
                <a:defRPr/>
              </a:pPr>
              <a:t>‹N°›</a:t>
            </a:fld>
            <a:endParaRPr lang="fr-FR" altLang="fr-FR"/>
          </a:p>
        </p:txBody>
      </p:sp>
    </p:spTree>
    <p:extLst>
      <p:ext uri="{BB962C8B-B14F-4D97-AF65-F5344CB8AC3E}">
        <p14:creationId xmlns:p14="http://schemas.microsoft.com/office/powerpoint/2010/main" val="674396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0700" y="712788"/>
            <a:ext cx="2439988" cy="2493962"/>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214688" y="1538288"/>
            <a:ext cx="3829050" cy="75961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520700" y="3206750"/>
            <a:ext cx="2439988" cy="5940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2">
            <a:extLst>
              <a:ext uri="{FF2B5EF4-FFF2-40B4-BE49-F238E27FC236}">
                <a16:creationId xmlns:a16="http://schemas.microsoft.com/office/drawing/2014/main" id="{B0B1F9EA-2A1F-3C44-BAAB-D3D92B522EBB}"/>
              </a:ext>
            </a:extLst>
          </p:cNvPr>
          <p:cNvSpPr>
            <a:spLocks noGrp="1" noChangeArrowheads="1"/>
          </p:cNvSpPr>
          <p:nvPr>
            <p:ph type="dt" idx="10"/>
          </p:nvPr>
        </p:nvSpPr>
        <p:spPr>
          <a:ln/>
        </p:spPr>
        <p:txBody>
          <a:bodyPr/>
          <a:lstStyle>
            <a:lvl1pPr>
              <a:defRPr/>
            </a:lvl1pPr>
          </a:lstStyle>
          <a:p>
            <a:pPr>
              <a:defRPr/>
            </a:pPr>
            <a:r>
              <a:rPr lang="fr-FR" altLang="fr-FR"/>
              <a:t>01/12/2014</a:t>
            </a:r>
          </a:p>
        </p:txBody>
      </p:sp>
      <p:sp>
        <p:nvSpPr>
          <p:cNvPr id="6" name="Rectangle 4">
            <a:extLst>
              <a:ext uri="{FF2B5EF4-FFF2-40B4-BE49-F238E27FC236}">
                <a16:creationId xmlns:a16="http://schemas.microsoft.com/office/drawing/2014/main" id="{3E0157AD-D5A0-C946-BAC9-223486297DD9}"/>
              </a:ext>
            </a:extLst>
          </p:cNvPr>
          <p:cNvSpPr>
            <a:spLocks noGrp="1" noChangeArrowheads="1"/>
          </p:cNvSpPr>
          <p:nvPr>
            <p:ph type="sldNum" idx="11"/>
          </p:nvPr>
        </p:nvSpPr>
        <p:spPr>
          <a:ln/>
        </p:spPr>
        <p:txBody>
          <a:bodyPr/>
          <a:lstStyle>
            <a:lvl1pPr>
              <a:defRPr/>
            </a:lvl1pPr>
          </a:lstStyle>
          <a:p>
            <a:pPr>
              <a:defRPr/>
            </a:pPr>
            <a:fld id="{7D89AC86-C7BD-AD42-8A0A-F1428C860B00}" type="slidenum">
              <a:rPr lang="fr-FR" altLang="fr-FR"/>
              <a:pPr>
                <a:defRPr/>
              </a:pPr>
              <a:t>‹N°›</a:t>
            </a:fld>
            <a:endParaRPr lang="fr-FR" altLang="fr-FR"/>
          </a:p>
        </p:txBody>
      </p:sp>
    </p:spTree>
    <p:extLst>
      <p:ext uri="{BB962C8B-B14F-4D97-AF65-F5344CB8AC3E}">
        <p14:creationId xmlns:p14="http://schemas.microsoft.com/office/powerpoint/2010/main" val="2848582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A48388FE-E7AF-184A-9301-5E56F5A2FB2E}"/>
              </a:ext>
            </a:extLst>
          </p:cNvPr>
          <p:cNvSpPr>
            <a:spLocks noGrp="1" noChangeArrowheads="1"/>
          </p:cNvSpPr>
          <p:nvPr>
            <p:ph type="title"/>
          </p:nvPr>
        </p:nvSpPr>
        <p:spPr bwMode="auto">
          <a:xfrm>
            <a:off x="566738" y="3321050"/>
            <a:ext cx="6426200" cy="2289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en-GB" altLang="fr-FR"/>
              <a:t>Cliquez pour éditer le format du texte-titreCliquez et modifiez le titre</a:t>
            </a:r>
          </a:p>
        </p:txBody>
      </p:sp>
      <p:sp>
        <p:nvSpPr>
          <p:cNvPr id="2" name="Rectangle 2">
            <a:extLst>
              <a:ext uri="{FF2B5EF4-FFF2-40B4-BE49-F238E27FC236}">
                <a16:creationId xmlns:a16="http://schemas.microsoft.com/office/drawing/2014/main" id="{5844E35C-F120-3A44-981D-A170EC074D85}"/>
              </a:ext>
            </a:extLst>
          </p:cNvPr>
          <p:cNvSpPr>
            <a:spLocks noGrp="1" noChangeArrowheads="1"/>
          </p:cNvSpPr>
          <p:nvPr>
            <p:ph type="dt"/>
          </p:nvPr>
        </p:nvSpPr>
        <p:spPr bwMode="auto">
          <a:xfrm>
            <a:off x="377825" y="9907588"/>
            <a:ext cx="1762125" cy="566737"/>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
                <a:srgbClr val="000000"/>
              </a:buClr>
              <a:buSzPct val="100000"/>
              <a:buFont typeface="Times New Roman" panose="02020603050405020304" pitchFamily="18" charset="0"/>
              <a:buNone/>
              <a:tabLst>
                <a:tab pos="723900" algn="l"/>
                <a:tab pos="1447800" algn="l"/>
              </a:tabLst>
              <a:defRPr>
                <a:solidFill>
                  <a:srgbClr val="000000"/>
                </a:solidFill>
                <a:latin typeface="+mn-lt"/>
                <a:ea typeface="Arial Unicode MS" panose="020B0604020202020204" pitchFamily="34" charset="-128"/>
                <a:cs typeface="Arial Unicode MS" panose="020B0604020202020204" pitchFamily="34" charset="-128"/>
              </a:defRPr>
            </a:lvl1pPr>
          </a:lstStyle>
          <a:p>
            <a:pPr>
              <a:defRPr/>
            </a:pPr>
            <a:r>
              <a:rPr lang="fr-FR" altLang="fr-FR"/>
              <a:t>01/12/2014</a:t>
            </a:r>
          </a:p>
        </p:txBody>
      </p:sp>
      <p:sp>
        <p:nvSpPr>
          <p:cNvPr id="1028" name="Text Box 3">
            <a:extLst>
              <a:ext uri="{FF2B5EF4-FFF2-40B4-BE49-F238E27FC236}">
                <a16:creationId xmlns:a16="http://schemas.microsoft.com/office/drawing/2014/main" id="{02CA286C-07F4-764C-BEAE-38358DF80B68}"/>
              </a:ext>
            </a:extLst>
          </p:cNvPr>
          <p:cNvSpPr txBox="1">
            <a:spLocks noChangeArrowheads="1"/>
          </p:cNvSpPr>
          <p:nvPr/>
        </p:nvSpPr>
        <p:spPr bwMode="auto">
          <a:xfrm>
            <a:off x="2584450" y="9907588"/>
            <a:ext cx="2393950"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 name="Rectangle 4">
            <a:extLst>
              <a:ext uri="{FF2B5EF4-FFF2-40B4-BE49-F238E27FC236}">
                <a16:creationId xmlns:a16="http://schemas.microsoft.com/office/drawing/2014/main" id="{0E4E3DDA-8AA8-DC4F-9B98-F835A1461793}"/>
              </a:ext>
            </a:extLst>
          </p:cNvPr>
          <p:cNvSpPr>
            <a:spLocks noGrp="1" noChangeArrowheads="1"/>
          </p:cNvSpPr>
          <p:nvPr>
            <p:ph type="sldNum"/>
          </p:nvPr>
        </p:nvSpPr>
        <p:spPr bwMode="auto">
          <a:xfrm>
            <a:off x="5419725" y="9907588"/>
            <a:ext cx="1762125" cy="566737"/>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
                <a:srgbClr val="000000"/>
              </a:buClr>
              <a:buSzPct val="100000"/>
              <a:buFont typeface="Times New Roman" panose="02020603050405020304" pitchFamily="18" charset="0"/>
              <a:buNone/>
              <a:tabLst>
                <a:tab pos="723900" algn="l"/>
                <a:tab pos="1447800" algn="l"/>
              </a:tabLst>
              <a:defRPr smtClean="0">
                <a:solidFill>
                  <a:srgbClr val="000000"/>
                </a:solidFill>
                <a:latin typeface="+mn-lt"/>
                <a:ea typeface="Arial Unicode MS" panose="020B0604020202020204" pitchFamily="34" charset="-128"/>
                <a:cs typeface="Arial Unicode MS" panose="020B0604020202020204" pitchFamily="34" charset="-128"/>
              </a:defRPr>
            </a:lvl1pPr>
          </a:lstStyle>
          <a:p>
            <a:pPr>
              <a:defRPr/>
            </a:pPr>
            <a:fld id="{C49C1F61-D6B2-964F-92A6-32D30D96917F}" type="slidenum">
              <a:rPr lang="fr-FR" altLang="fr-FR"/>
              <a:pPr>
                <a:defRPr/>
              </a:pPr>
              <a:t>‹N°›</a:t>
            </a:fld>
            <a:endParaRPr lang="fr-FR" altLang="fr-FR"/>
          </a:p>
        </p:txBody>
      </p:sp>
      <p:sp>
        <p:nvSpPr>
          <p:cNvPr id="1030" name="Rectangle 5">
            <a:extLst>
              <a:ext uri="{FF2B5EF4-FFF2-40B4-BE49-F238E27FC236}">
                <a16:creationId xmlns:a16="http://schemas.microsoft.com/office/drawing/2014/main" id="{9F3E271C-49A4-BB4E-BEFB-E947DF1A378B}"/>
              </a:ext>
            </a:extLst>
          </p:cNvPr>
          <p:cNvSpPr>
            <a:spLocks noGrp="1" noChangeArrowheads="1"/>
          </p:cNvSpPr>
          <p:nvPr>
            <p:ph type="body" idx="1"/>
          </p:nvPr>
        </p:nvSpPr>
        <p:spPr bwMode="auto">
          <a:xfrm>
            <a:off x="377825" y="2500313"/>
            <a:ext cx="6804025" cy="7053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fr-FR"/>
              <a:t>Cliquez pour éditer le format du plan de texte</a:t>
            </a:r>
          </a:p>
          <a:p>
            <a:pPr lvl="1"/>
            <a:r>
              <a:rPr lang="en-GB" altLang="fr-FR"/>
              <a:t>Second niveau de plan</a:t>
            </a:r>
          </a:p>
          <a:p>
            <a:pPr lvl="2"/>
            <a:r>
              <a:rPr lang="en-GB" altLang="fr-FR"/>
              <a:t>Troisième niveau de plan</a:t>
            </a:r>
          </a:p>
          <a:p>
            <a:pPr lvl="3"/>
            <a:r>
              <a:rPr lang="en-GB" altLang="fr-FR"/>
              <a:t>Quatrième niveau de plan</a:t>
            </a:r>
          </a:p>
          <a:p>
            <a:pPr lvl="4"/>
            <a:r>
              <a:rPr lang="en-GB" altLang="fr-FR"/>
              <a:t>Cinquième niveau de plan</a:t>
            </a:r>
          </a:p>
          <a:p>
            <a:pPr lvl="4"/>
            <a:r>
              <a:rPr lang="en-GB" altLang="fr-FR"/>
              <a:t>Sixième niveau de plan</a:t>
            </a:r>
          </a:p>
          <a:p>
            <a:pPr lvl="4"/>
            <a:r>
              <a:rPr lang="en-GB" altLang="fr-FR"/>
              <a:t>Septième niveau de plan</a:t>
            </a:r>
          </a:p>
          <a:p>
            <a:pPr lvl="4"/>
            <a:r>
              <a:rPr lang="en-GB" altLang="fr-FR"/>
              <a:t>Huitième niveau de plan</a:t>
            </a:r>
          </a:p>
          <a:p>
            <a:pPr lvl="4"/>
            <a:r>
              <a:rPr lang="en-GB" altLang="fr-FR"/>
              <a:t>Neuvième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defTabSz="449263" rtl="0" eaLnBrk="0" fontAlgn="base" hangingPunct="0">
        <a:lnSpc>
          <a:spcPct val="102000"/>
        </a:lnSpc>
        <a:spcBef>
          <a:spcPct val="0"/>
        </a:spcBef>
        <a:spcAft>
          <a:spcPct val="0"/>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algn="l" defTabSz="449263" rtl="0" eaLnBrk="0" fontAlgn="base" hangingPunct="0">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2pPr>
      <a:lvl3pPr algn="l" defTabSz="449263" rtl="0" eaLnBrk="0" fontAlgn="base" hangingPunct="0">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3pPr>
      <a:lvl4pPr algn="l" defTabSz="449263" rtl="0" eaLnBrk="0" fontAlgn="base" hangingPunct="0">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4pPr>
      <a:lvl5pPr algn="l" defTabSz="449263" rtl="0" eaLnBrk="0" fontAlgn="base" hangingPunct="0">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5pPr>
      <a:lvl6pPr marL="2514600" indent="-228600" algn="l" defTabSz="449263" rtl="0" fontAlgn="base">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6pPr>
      <a:lvl7pPr marL="2971800" indent="-228600" algn="l" defTabSz="449263" rtl="0" fontAlgn="base">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7pPr>
      <a:lvl8pPr marL="3429000" indent="-228600" algn="l" defTabSz="449263" rtl="0" fontAlgn="base">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8pPr>
      <a:lvl9pPr marL="3886200" indent="-228600" algn="l" defTabSz="449263" rtl="0" fontAlgn="base">
        <a:lnSpc>
          <a:spcPct val="102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SimSun" panose="02010600030101010101" pitchFamily="2" charset="-122"/>
        </a:defRPr>
      </a:lvl9pPr>
    </p:titleStyle>
    <p:bodyStyle>
      <a:lvl1pPr marL="342900" indent="-342900" algn="l" defTabSz="449263" rtl="0" eaLnBrk="0" fontAlgn="base" hangingPunct="0">
        <a:lnSpc>
          <a:spcPct val="102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102000"/>
        </a:lnSpc>
        <a:spcBef>
          <a:spcPct val="0"/>
        </a:spcBef>
        <a:spcAft>
          <a:spcPts val="1138"/>
        </a:spcAft>
        <a:buClr>
          <a:srgbClr val="000000"/>
        </a:buClr>
        <a:buSzPct val="100000"/>
        <a:buFont typeface="Times New Roman" panose="02020603050405020304" pitchFamily="18" charset="0"/>
        <a:defRPr sz="2400" kern="1200">
          <a:solidFill>
            <a:srgbClr val="000000"/>
          </a:solidFill>
          <a:latin typeface="+mn-lt"/>
          <a:ea typeface="+mn-ea"/>
          <a:cs typeface="+mn-cs"/>
        </a:defRPr>
      </a:lvl2pPr>
      <a:lvl3pPr marL="1143000" indent="-228600" algn="l" defTabSz="449263" rtl="0" eaLnBrk="0" fontAlgn="base" hangingPunct="0">
        <a:lnSpc>
          <a:spcPct val="102000"/>
        </a:lnSpc>
        <a:spcBef>
          <a:spcPct val="0"/>
        </a:spcBef>
        <a:spcAft>
          <a:spcPts val="850"/>
        </a:spcAft>
        <a:buClr>
          <a:srgbClr val="000000"/>
        </a:buClr>
        <a:buSzPct val="100000"/>
        <a:buFont typeface="Times New Roman" panose="02020603050405020304" pitchFamily="18" charset="0"/>
        <a:defRPr sz="2000" kern="1200">
          <a:solidFill>
            <a:srgbClr val="000000"/>
          </a:solidFill>
          <a:latin typeface="+mn-lt"/>
          <a:ea typeface="+mn-ea"/>
          <a:cs typeface="+mn-cs"/>
        </a:defRPr>
      </a:lvl3pPr>
      <a:lvl4pPr marL="1600200" indent="-228600" algn="l" defTabSz="449263" rtl="0" eaLnBrk="0" fontAlgn="base" hangingPunct="0">
        <a:lnSpc>
          <a:spcPct val="102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102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8DBCE788-FDE8-7C47-9DF0-57E5CC80D840}"/>
              </a:ext>
            </a:extLst>
          </p:cNvPr>
          <p:cNvSpPr>
            <a:spLocks noChangeArrowheads="1"/>
          </p:cNvSpPr>
          <p:nvPr/>
        </p:nvSpPr>
        <p:spPr bwMode="auto">
          <a:xfrm>
            <a:off x="0" y="2759075"/>
            <a:ext cx="3132138" cy="2155825"/>
          </a:xfrm>
          <a:prstGeom prst="rect">
            <a:avLst/>
          </a:prstGeom>
          <a:solidFill>
            <a:srgbClr val="F2F2F2"/>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74" name="Rectangle 2">
            <a:extLst>
              <a:ext uri="{FF2B5EF4-FFF2-40B4-BE49-F238E27FC236}">
                <a16:creationId xmlns:a16="http://schemas.microsoft.com/office/drawing/2014/main" id="{C4E7D3B9-A020-6E4C-BBF0-A50D93551682}"/>
              </a:ext>
            </a:extLst>
          </p:cNvPr>
          <p:cNvSpPr>
            <a:spLocks noChangeArrowheads="1"/>
          </p:cNvSpPr>
          <p:nvPr/>
        </p:nvSpPr>
        <p:spPr bwMode="auto">
          <a:xfrm>
            <a:off x="0" y="0"/>
            <a:ext cx="7562850" cy="590550"/>
          </a:xfrm>
          <a:prstGeom prst="rect">
            <a:avLst/>
          </a:prstGeom>
          <a:solidFill>
            <a:srgbClr val="6C6C6C"/>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75" name="Rectangle 3">
            <a:extLst>
              <a:ext uri="{FF2B5EF4-FFF2-40B4-BE49-F238E27FC236}">
                <a16:creationId xmlns:a16="http://schemas.microsoft.com/office/drawing/2014/main" id="{D93004FE-B5B5-2D45-994C-613544CE2B0D}"/>
              </a:ext>
            </a:extLst>
          </p:cNvPr>
          <p:cNvSpPr>
            <a:spLocks noChangeArrowheads="1"/>
          </p:cNvSpPr>
          <p:nvPr/>
        </p:nvSpPr>
        <p:spPr bwMode="auto">
          <a:xfrm>
            <a:off x="0" y="0"/>
            <a:ext cx="776288" cy="590550"/>
          </a:xfrm>
          <a:prstGeom prst="rect">
            <a:avLst/>
          </a:prstGeom>
          <a:solidFill>
            <a:srgbClr val="F38337"/>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76" name="Rectangle 4">
            <a:extLst>
              <a:ext uri="{FF2B5EF4-FFF2-40B4-BE49-F238E27FC236}">
                <a16:creationId xmlns:a16="http://schemas.microsoft.com/office/drawing/2014/main" id="{84D37EB7-B5FE-8A4F-BD61-91D6FB96FE52}"/>
              </a:ext>
            </a:extLst>
          </p:cNvPr>
          <p:cNvSpPr>
            <a:spLocks noChangeArrowheads="1"/>
          </p:cNvSpPr>
          <p:nvPr/>
        </p:nvSpPr>
        <p:spPr bwMode="auto">
          <a:xfrm>
            <a:off x="846138" y="90488"/>
            <a:ext cx="2173287"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9pPr>
          </a:lstStyle>
          <a:p>
            <a:pPr eaLnBrk="1"/>
            <a:r>
              <a:rPr lang="de-DE" altLang="fr-FR" sz="2400" i="1">
                <a:solidFill>
                  <a:srgbClr val="FFFFFF"/>
                </a:solidFill>
                <a:latin typeface="Calibri" panose="020F0502020204030204" pitchFamily="34" charset="0"/>
              </a:rPr>
              <a:t>Vorname </a:t>
            </a:r>
            <a:r>
              <a:rPr lang="de-DE" altLang="fr-FR" sz="2400" b="1" i="1">
                <a:solidFill>
                  <a:srgbClr val="FFFFFF"/>
                </a:solidFill>
                <a:latin typeface="Calibri" panose="020F0502020204030204" pitchFamily="34" charset="0"/>
              </a:rPr>
              <a:t>Name</a:t>
            </a:r>
          </a:p>
        </p:txBody>
      </p:sp>
      <p:sp>
        <p:nvSpPr>
          <p:cNvPr id="3077" name="Rectangle 5">
            <a:extLst>
              <a:ext uri="{FF2B5EF4-FFF2-40B4-BE49-F238E27FC236}">
                <a16:creationId xmlns:a16="http://schemas.microsoft.com/office/drawing/2014/main" id="{0205912C-8250-C344-82B0-FF12699B5248}"/>
              </a:ext>
            </a:extLst>
          </p:cNvPr>
          <p:cNvSpPr>
            <a:spLocks noChangeArrowheads="1"/>
          </p:cNvSpPr>
          <p:nvPr/>
        </p:nvSpPr>
        <p:spPr bwMode="auto">
          <a:xfrm>
            <a:off x="3460750" y="82550"/>
            <a:ext cx="3792538" cy="342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Lst>
              <a:defRPr>
                <a:solidFill>
                  <a:schemeClr val="tx1"/>
                </a:solidFill>
                <a:latin typeface="Arial" panose="020B0604020202020204" pitchFamily="34" charset="0"/>
                <a:ea typeface="SimSun" panose="02010600030101010101" pitchFamily="2" charset="-122"/>
              </a:defRPr>
            </a:lvl9pPr>
          </a:lstStyle>
          <a:p>
            <a:pPr algn="r" eaLnBrk="1" hangingPunct="1">
              <a:lnSpc>
                <a:spcPct val="100000"/>
              </a:lnSpc>
            </a:pPr>
            <a:r>
              <a:rPr lang="de-DE" altLang="fr-FR" sz="2400" b="1" i="1">
                <a:solidFill>
                  <a:srgbClr val="FFFFFF"/>
                </a:solidFill>
                <a:latin typeface="Calibri" panose="020F0502020204030204" pitchFamily="34" charset="0"/>
              </a:rPr>
              <a:t>Positionstitel</a:t>
            </a:r>
            <a:endParaRPr lang="fr-FR" altLang="fr-FR" sz="2400" b="1" i="1">
              <a:solidFill>
                <a:srgbClr val="FFFFFF"/>
              </a:solidFill>
              <a:latin typeface="Calibri" panose="020F0502020204030204" pitchFamily="34" charset="0"/>
            </a:endParaRPr>
          </a:p>
        </p:txBody>
      </p:sp>
      <p:sp>
        <p:nvSpPr>
          <p:cNvPr id="3078" name="Rectangle 6">
            <a:extLst>
              <a:ext uri="{FF2B5EF4-FFF2-40B4-BE49-F238E27FC236}">
                <a16:creationId xmlns:a16="http://schemas.microsoft.com/office/drawing/2014/main" id="{1BAAA55B-69BF-6E4A-B9DA-7D91795B3EC2}"/>
              </a:ext>
            </a:extLst>
          </p:cNvPr>
          <p:cNvSpPr>
            <a:spLocks noChangeArrowheads="1"/>
          </p:cNvSpPr>
          <p:nvPr/>
        </p:nvSpPr>
        <p:spPr bwMode="auto">
          <a:xfrm>
            <a:off x="3132138" y="590550"/>
            <a:ext cx="165100" cy="10096500"/>
          </a:xfrm>
          <a:prstGeom prst="rect">
            <a:avLst/>
          </a:prstGeom>
          <a:solidFill>
            <a:srgbClr val="D9D9D9"/>
          </a:solidFill>
          <a:ln w="9360">
            <a:solidFill>
              <a:srgbClr val="595959"/>
            </a:solidFill>
            <a:prstDash val="lg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79" name="Rectangle 7">
            <a:extLst>
              <a:ext uri="{FF2B5EF4-FFF2-40B4-BE49-F238E27FC236}">
                <a16:creationId xmlns:a16="http://schemas.microsoft.com/office/drawing/2014/main" id="{24A62D54-1F3F-504E-BD40-A76814158851}"/>
              </a:ext>
            </a:extLst>
          </p:cNvPr>
          <p:cNvSpPr>
            <a:spLocks noChangeArrowheads="1"/>
          </p:cNvSpPr>
          <p:nvPr/>
        </p:nvSpPr>
        <p:spPr bwMode="auto">
          <a:xfrm>
            <a:off x="0" y="9218613"/>
            <a:ext cx="7562850" cy="1479550"/>
          </a:xfrm>
          <a:prstGeom prst="rect">
            <a:avLst/>
          </a:prstGeom>
          <a:solidFill>
            <a:srgbClr val="6C6C6C"/>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80" name="Rectangle 8">
            <a:extLst>
              <a:ext uri="{FF2B5EF4-FFF2-40B4-BE49-F238E27FC236}">
                <a16:creationId xmlns:a16="http://schemas.microsoft.com/office/drawing/2014/main" id="{8466EB17-A940-864D-8070-A3F880893F09}"/>
              </a:ext>
            </a:extLst>
          </p:cNvPr>
          <p:cNvSpPr>
            <a:spLocks noChangeArrowheads="1"/>
          </p:cNvSpPr>
          <p:nvPr/>
        </p:nvSpPr>
        <p:spPr bwMode="auto">
          <a:xfrm>
            <a:off x="722313" y="9218613"/>
            <a:ext cx="449262" cy="1470025"/>
          </a:xfrm>
          <a:prstGeom prst="rect">
            <a:avLst/>
          </a:prstGeom>
          <a:solidFill>
            <a:srgbClr val="F38337"/>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pic>
        <p:nvPicPr>
          <p:cNvPr id="3081" name="Picture 9">
            <a:extLst>
              <a:ext uri="{FF2B5EF4-FFF2-40B4-BE49-F238E27FC236}">
                <a16:creationId xmlns:a16="http://schemas.microsoft.com/office/drawing/2014/main" id="{5CEF89A9-B9A0-F94B-85E3-10C9C7EC46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1575" y="9321800"/>
            <a:ext cx="1887538" cy="12525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82" name="Rectangle 10">
            <a:extLst>
              <a:ext uri="{FF2B5EF4-FFF2-40B4-BE49-F238E27FC236}">
                <a16:creationId xmlns:a16="http://schemas.microsoft.com/office/drawing/2014/main" id="{EF591D1D-BBD7-AA4E-8F70-B8416C23B033}"/>
              </a:ext>
            </a:extLst>
          </p:cNvPr>
          <p:cNvSpPr>
            <a:spLocks noChangeArrowheads="1"/>
          </p:cNvSpPr>
          <p:nvPr/>
        </p:nvSpPr>
        <p:spPr bwMode="auto">
          <a:xfrm rot="-5400000">
            <a:off x="2470150" y="1195388"/>
            <a:ext cx="8763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ZIELE</a:t>
            </a:r>
            <a:r>
              <a:rPr lang="fr-FR" altLang="fr-FR">
                <a:solidFill>
                  <a:srgbClr val="000000"/>
                </a:solidFill>
                <a:latin typeface="Calibri" panose="020F0502020204030204" pitchFamily="34" charset="0"/>
              </a:rPr>
              <a:t> </a:t>
            </a:r>
          </a:p>
        </p:txBody>
      </p:sp>
      <p:sp>
        <p:nvSpPr>
          <p:cNvPr id="3083" name="Rectangle 11">
            <a:extLst>
              <a:ext uri="{FF2B5EF4-FFF2-40B4-BE49-F238E27FC236}">
                <a16:creationId xmlns:a16="http://schemas.microsoft.com/office/drawing/2014/main" id="{DE1B90EA-69CB-B344-88DF-F7CDF5AEA98B}"/>
              </a:ext>
            </a:extLst>
          </p:cNvPr>
          <p:cNvSpPr>
            <a:spLocks noChangeArrowheads="1"/>
          </p:cNvSpPr>
          <p:nvPr/>
        </p:nvSpPr>
        <p:spPr bwMode="auto">
          <a:xfrm>
            <a:off x="190500" y="950913"/>
            <a:ext cx="2276475" cy="1350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9pPr>
          </a:lstStyle>
          <a:p>
            <a:pPr eaLnBrk="1"/>
            <a:r>
              <a:rPr lang="de-DE" altLang="fr-FR" sz="1100">
                <a:solidFill>
                  <a:srgbClr val="000000"/>
                </a:solidFill>
                <a:latin typeface="Calibri" panose="020F050202020403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altLang="fr-FR" sz="1100">
              <a:solidFill>
                <a:srgbClr val="000000"/>
              </a:solidFill>
              <a:latin typeface="Calibri" panose="020F0502020204030204" pitchFamily="34" charset="0"/>
            </a:endParaRPr>
          </a:p>
        </p:txBody>
      </p:sp>
      <p:sp>
        <p:nvSpPr>
          <p:cNvPr id="3084" name="Rectangle 12">
            <a:extLst>
              <a:ext uri="{FF2B5EF4-FFF2-40B4-BE49-F238E27FC236}">
                <a16:creationId xmlns:a16="http://schemas.microsoft.com/office/drawing/2014/main" id="{A3436AFF-2EED-464F-9057-DB4D47F97898}"/>
              </a:ext>
            </a:extLst>
          </p:cNvPr>
          <p:cNvSpPr>
            <a:spLocks noChangeArrowheads="1"/>
          </p:cNvSpPr>
          <p:nvPr/>
        </p:nvSpPr>
        <p:spPr bwMode="auto">
          <a:xfrm>
            <a:off x="160338" y="3098800"/>
            <a:ext cx="261937" cy="1520825"/>
          </a:xfrm>
          <a:prstGeom prst="rect">
            <a:avLst/>
          </a:prstGeom>
          <a:solidFill>
            <a:srgbClr val="BFBFBF"/>
          </a:solidFill>
          <a:ln w="9360">
            <a:solidFill>
              <a:srgbClr val="FFFFFF"/>
            </a:solidFill>
            <a:prstDash val="lg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85" name="Rectangle 13">
            <a:extLst>
              <a:ext uri="{FF2B5EF4-FFF2-40B4-BE49-F238E27FC236}">
                <a16:creationId xmlns:a16="http://schemas.microsoft.com/office/drawing/2014/main" id="{FB05BF1F-93B4-9C4F-91A8-B1B9B6686B7D}"/>
              </a:ext>
            </a:extLst>
          </p:cNvPr>
          <p:cNvSpPr>
            <a:spLocks noChangeArrowheads="1"/>
          </p:cNvSpPr>
          <p:nvPr/>
        </p:nvSpPr>
        <p:spPr bwMode="auto">
          <a:xfrm>
            <a:off x="444500" y="3405188"/>
            <a:ext cx="261938" cy="1214437"/>
          </a:xfrm>
          <a:prstGeom prst="rect">
            <a:avLst/>
          </a:prstGeom>
          <a:solidFill>
            <a:srgbClr val="C0504D"/>
          </a:solidFill>
          <a:ln w="9360">
            <a:solidFill>
              <a:srgbClr val="FFFFFF"/>
            </a:solidFill>
            <a:prstDash val="lg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86" name="Rectangle 14">
            <a:extLst>
              <a:ext uri="{FF2B5EF4-FFF2-40B4-BE49-F238E27FC236}">
                <a16:creationId xmlns:a16="http://schemas.microsoft.com/office/drawing/2014/main" id="{BDBC8856-4005-1847-ADD8-902205874607}"/>
              </a:ext>
            </a:extLst>
          </p:cNvPr>
          <p:cNvSpPr>
            <a:spLocks noChangeArrowheads="1"/>
          </p:cNvSpPr>
          <p:nvPr/>
        </p:nvSpPr>
        <p:spPr bwMode="auto">
          <a:xfrm>
            <a:off x="728663" y="3230563"/>
            <a:ext cx="261937" cy="1390650"/>
          </a:xfrm>
          <a:prstGeom prst="rect">
            <a:avLst/>
          </a:prstGeom>
          <a:solidFill>
            <a:srgbClr val="F79646"/>
          </a:solidFill>
          <a:ln w="9360">
            <a:solidFill>
              <a:srgbClr val="FFFFFF"/>
            </a:solidFill>
            <a:prstDash val="lg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87" name="Rectangle 15">
            <a:extLst>
              <a:ext uri="{FF2B5EF4-FFF2-40B4-BE49-F238E27FC236}">
                <a16:creationId xmlns:a16="http://schemas.microsoft.com/office/drawing/2014/main" id="{43B0DA85-EB40-9D40-99B2-C36997214AB8}"/>
              </a:ext>
            </a:extLst>
          </p:cNvPr>
          <p:cNvSpPr>
            <a:spLocks noChangeArrowheads="1"/>
          </p:cNvSpPr>
          <p:nvPr/>
        </p:nvSpPr>
        <p:spPr bwMode="auto">
          <a:xfrm>
            <a:off x="990600" y="3317875"/>
            <a:ext cx="261938" cy="1301750"/>
          </a:xfrm>
          <a:prstGeom prst="rect">
            <a:avLst/>
          </a:prstGeom>
          <a:solidFill>
            <a:srgbClr val="1F497D"/>
          </a:solidFill>
          <a:ln w="9360">
            <a:solidFill>
              <a:srgbClr val="FFFFFF"/>
            </a:solidFill>
            <a:prstDash val="lg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88" name="Rectangle 16">
            <a:extLst>
              <a:ext uri="{FF2B5EF4-FFF2-40B4-BE49-F238E27FC236}">
                <a16:creationId xmlns:a16="http://schemas.microsoft.com/office/drawing/2014/main" id="{DECFE80F-BFC8-904D-9D55-144E105B8AFB}"/>
              </a:ext>
            </a:extLst>
          </p:cNvPr>
          <p:cNvSpPr>
            <a:spLocks noChangeArrowheads="1"/>
          </p:cNvSpPr>
          <p:nvPr/>
        </p:nvSpPr>
        <p:spPr bwMode="auto">
          <a:xfrm>
            <a:off x="1150938" y="3803650"/>
            <a:ext cx="1328737"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46800"/>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algn="r" eaLnBrk="1" hangingPunct="1">
              <a:lnSpc>
                <a:spcPct val="100000"/>
              </a:lnSpc>
            </a:pPr>
            <a:r>
              <a:rPr lang="de-DE" altLang="fr-FR" sz="1200">
                <a:solidFill>
                  <a:srgbClr val="000000"/>
                </a:solidFill>
              </a:rPr>
              <a:t>Kreativität</a:t>
            </a:r>
            <a:endParaRPr lang="fr-FR" altLang="fr-FR" sz="1200">
              <a:solidFill>
                <a:srgbClr val="000000"/>
              </a:solidFill>
              <a:latin typeface="Calibri" panose="020F0502020204030204" pitchFamily="34" charset="0"/>
            </a:endParaRPr>
          </a:p>
          <a:p>
            <a:pPr algn="r" eaLnBrk="1" hangingPunct="1">
              <a:lnSpc>
                <a:spcPct val="100000"/>
              </a:lnSpc>
            </a:pPr>
            <a:r>
              <a:rPr lang="de-DE" altLang="fr-FR" sz="1200">
                <a:solidFill>
                  <a:srgbClr val="000000"/>
                </a:solidFill>
              </a:rPr>
              <a:t>Kommunikation</a:t>
            </a:r>
            <a:endParaRPr lang="fr-FR" altLang="fr-FR" sz="1200">
              <a:solidFill>
                <a:srgbClr val="000000"/>
              </a:solidFill>
              <a:latin typeface="Calibri" panose="020F0502020204030204" pitchFamily="34" charset="0"/>
            </a:endParaRPr>
          </a:p>
          <a:p>
            <a:pPr algn="r" eaLnBrk="1" hangingPunct="1">
              <a:lnSpc>
                <a:spcPct val="100000"/>
              </a:lnSpc>
            </a:pPr>
            <a:r>
              <a:rPr lang="fr-FR" altLang="fr-FR" sz="1200">
                <a:solidFill>
                  <a:srgbClr val="000000"/>
                </a:solidFill>
                <a:latin typeface="Calibri" panose="020F0502020204030204" pitchFamily="34" charset="0"/>
              </a:rPr>
              <a:t>Organisation</a:t>
            </a:r>
          </a:p>
          <a:p>
            <a:pPr algn="r" eaLnBrk="1" hangingPunct="1">
              <a:lnSpc>
                <a:spcPct val="100000"/>
              </a:lnSpc>
            </a:pPr>
            <a:r>
              <a:rPr lang="de-DE" altLang="fr-FR" sz="1200">
                <a:solidFill>
                  <a:srgbClr val="000000"/>
                </a:solidFill>
              </a:rPr>
              <a:t>Ernst</a:t>
            </a:r>
            <a:endParaRPr lang="fr-FR" altLang="fr-FR" sz="1200">
              <a:solidFill>
                <a:srgbClr val="000000"/>
              </a:solidFill>
              <a:latin typeface="Calibri" panose="020F0502020204030204" pitchFamily="34" charset="0"/>
            </a:endParaRPr>
          </a:p>
        </p:txBody>
      </p:sp>
      <p:sp>
        <p:nvSpPr>
          <p:cNvPr id="3089" name="Rectangle 17">
            <a:extLst>
              <a:ext uri="{FF2B5EF4-FFF2-40B4-BE49-F238E27FC236}">
                <a16:creationId xmlns:a16="http://schemas.microsoft.com/office/drawing/2014/main" id="{7E13618C-AABA-C847-8CB6-4DE4A97EADDC}"/>
              </a:ext>
            </a:extLst>
          </p:cNvPr>
          <p:cNvSpPr>
            <a:spLocks noChangeArrowheads="1"/>
          </p:cNvSpPr>
          <p:nvPr/>
        </p:nvSpPr>
        <p:spPr bwMode="auto">
          <a:xfrm rot="-5400000">
            <a:off x="1810543" y="3631407"/>
            <a:ext cx="21955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PERSÖNLICHKEIT</a:t>
            </a:r>
            <a:endParaRPr lang="fr-FR" altLang="fr-FR">
              <a:solidFill>
                <a:srgbClr val="000000"/>
              </a:solidFill>
              <a:latin typeface="Calibri" panose="020F0502020204030204" pitchFamily="34" charset="0"/>
            </a:endParaRPr>
          </a:p>
        </p:txBody>
      </p:sp>
      <p:sp>
        <p:nvSpPr>
          <p:cNvPr id="3090" name="Rectangle 18">
            <a:extLst>
              <a:ext uri="{FF2B5EF4-FFF2-40B4-BE49-F238E27FC236}">
                <a16:creationId xmlns:a16="http://schemas.microsoft.com/office/drawing/2014/main" id="{9F6E4996-D108-274B-B8BB-991B1AF266F7}"/>
              </a:ext>
            </a:extLst>
          </p:cNvPr>
          <p:cNvSpPr>
            <a:spLocks noChangeArrowheads="1"/>
          </p:cNvSpPr>
          <p:nvPr/>
        </p:nvSpPr>
        <p:spPr bwMode="auto">
          <a:xfrm>
            <a:off x="2452688" y="3905250"/>
            <a:ext cx="111125" cy="106363"/>
          </a:xfrm>
          <a:prstGeom prst="rect">
            <a:avLst/>
          </a:prstGeom>
          <a:solidFill>
            <a:srgbClr val="1F497D"/>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91" name="Rectangle 19">
            <a:extLst>
              <a:ext uri="{FF2B5EF4-FFF2-40B4-BE49-F238E27FC236}">
                <a16:creationId xmlns:a16="http://schemas.microsoft.com/office/drawing/2014/main" id="{59B59877-088A-9143-BF2B-8D26436F4196}"/>
              </a:ext>
            </a:extLst>
          </p:cNvPr>
          <p:cNvSpPr>
            <a:spLocks noChangeArrowheads="1"/>
          </p:cNvSpPr>
          <p:nvPr/>
        </p:nvSpPr>
        <p:spPr bwMode="auto">
          <a:xfrm>
            <a:off x="2452688" y="4079875"/>
            <a:ext cx="111125" cy="106363"/>
          </a:xfrm>
          <a:prstGeom prst="rect">
            <a:avLst/>
          </a:prstGeom>
          <a:solidFill>
            <a:srgbClr val="F79646"/>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92" name="Rectangle 20">
            <a:extLst>
              <a:ext uri="{FF2B5EF4-FFF2-40B4-BE49-F238E27FC236}">
                <a16:creationId xmlns:a16="http://schemas.microsoft.com/office/drawing/2014/main" id="{721E8A4A-D9BF-0D40-AA20-7EC5C9240BF5}"/>
              </a:ext>
            </a:extLst>
          </p:cNvPr>
          <p:cNvSpPr>
            <a:spLocks noChangeArrowheads="1"/>
          </p:cNvSpPr>
          <p:nvPr/>
        </p:nvSpPr>
        <p:spPr bwMode="auto">
          <a:xfrm>
            <a:off x="2452688" y="4262438"/>
            <a:ext cx="111125" cy="106362"/>
          </a:xfrm>
          <a:prstGeom prst="rect">
            <a:avLst/>
          </a:prstGeom>
          <a:solidFill>
            <a:srgbClr val="C0504D"/>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93" name="Rectangle 21">
            <a:extLst>
              <a:ext uri="{FF2B5EF4-FFF2-40B4-BE49-F238E27FC236}">
                <a16:creationId xmlns:a16="http://schemas.microsoft.com/office/drawing/2014/main" id="{7CFA7049-A496-3941-8E2B-787C82804AEA}"/>
              </a:ext>
            </a:extLst>
          </p:cNvPr>
          <p:cNvSpPr>
            <a:spLocks noChangeArrowheads="1"/>
          </p:cNvSpPr>
          <p:nvPr/>
        </p:nvSpPr>
        <p:spPr bwMode="auto">
          <a:xfrm>
            <a:off x="2449513" y="4456113"/>
            <a:ext cx="111125" cy="106362"/>
          </a:xfrm>
          <a:prstGeom prst="rect">
            <a:avLst/>
          </a:prstGeom>
          <a:solidFill>
            <a:srgbClr val="A6A6A6"/>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094" name="Rectangle 22">
            <a:extLst>
              <a:ext uri="{FF2B5EF4-FFF2-40B4-BE49-F238E27FC236}">
                <a16:creationId xmlns:a16="http://schemas.microsoft.com/office/drawing/2014/main" id="{2D3DAEBA-3085-B64B-920A-734CFAF093AB}"/>
              </a:ext>
            </a:extLst>
          </p:cNvPr>
          <p:cNvSpPr>
            <a:spLocks noChangeArrowheads="1"/>
          </p:cNvSpPr>
          <p:nvPr/>
        </p:nvSpPr>
        <p:spPr bwMode="auto">
          <a:xfrm rot="-5400000">
            <a:off x="2031207" y="6014244"/>
            <a:ext cx="1681162"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AUSBILDUNG</a:t>
            </a:r>
            <a:endParaRPr lang="fr-FR" altLang="fr-FR">
              <a:solidFill>
                <a:srgbClr val="000000"/>
              </a:solidFill>
              <a:latin typeface="Calibri" panose="020F0502020204030204" pitchFamily="34" charset="0"/>
            </a:endParaRPr>
          </a:p>
        </p:txBody>
      </p:sp>
      <p:sp>
        <p:nvSpPr>
          <p:cNvPr id="3095" name="Rectangle 23">
            <a:extLst>
              <a:ext uri="{FF2B5EF4-FFF2-40B4-BE49-F238E27FC236}">
                <a16:creationId xmlns:a16="http://schemas.microsoft.com/office/drawing/2014/main" id="{E81AA905-E42F-B245-A5C7-87F89BCA2373}"/>
              </a:ext>
            </a:extLst>
          </p:cNvPr>
          <p:cNvSpPr>
            <a:spLocks noChangeArrowheads="1"/>
          </p:cNvSpPr>
          <p:nvPr/>
        </p:nvSpPr>
        <p:spPr bwMode="auto">
          <a:xfrm>
            <a:off x="160338" y="5337175"/>
            <a:ext cx="2863850"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1pPr>
            <a:lvl2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2pPr>
            <a:lvl3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3pPr>
            <a:lvl4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4pPr>
            <a:lvl5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Lorem ipsum dolor sit amet </a:t>
            </a: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 </a:t>
            </a: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Lorem ipsum dolor sit amet </a:t>
            </a: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 </a:t>
            </a:r>
            <a:r>
              <a:rPr lang="fr-FR" altLang="fr-FR" sz="1100">
                <a:solidFill>
                  <a:srgbClr val="000000"/>
                </a:solidFill>
                <a:latin typeface="Calibri" panose="020F0502020204030204" pitchFamily="34" charset="0"/>
              </a:rPr>
              <a:t> </a:t>
            </a: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Lorem ipsum dolor sit amet </a:t>
            </a: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 </a:t>
            </a:r>
            <a:r>
              <a:rPr lang="fr-FR" altLang="fr-FR" sz="1100">
                <a:solidFill>
                  <a:srgbClr val="000000"/>
                </a:solidFill>
                <a:latin typeface="Calibri" panose="020F0502020204030204" pitchFamily="34" charset="0"/>
              </a:rPr>
              <a:t> </a:t>
            </a: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Lorem ipsum dolor sit amet </a:t>
            </a:r>
          </a:p>
          <a:p>
            <a:pPr eaLnBrk="1" hangingPunct="1">
              <a:lnSpc>
                <a:spcPct val="100000"/>
              </a:lnSpc>
            </a:pPr>
            <a:r>
              <a:rPr lang="fr-FR" altLang="fr-FR" sz="1100">
                <a:solidFill>
                  <a:srgbClr val="7F7F7F"/>
                </a:solidFill>
                <a:latin typeface="Calibri" panose="020F0502020204030204" pitchFamily="34" charset="0"/>
                <a:cs typeface="Calibri" panose="020F0502020204030204" pitchFamily="34" charset="0"/>
              </a:rPr>
              <a:t> </a:t>
            </a:r>
          </a:p>
        </p:txBody>
      </p:sp>
      <p:sp>
        <p:nvSpPr>
          <p:cNvPr id="3096" name="Rectangle 24">
            <a:extLst>
              <a:ext uri="{FF2B5EF4-FFF2-40B4-BE49-F238E27FC236}">
                <a16:creationId xmlns:a16="http://schemas.microsoft.com/office/drawing/2014/main" id="{DCFF36B4-B809-7A43-9AB8-155FEB74A43C}"/>
              </a:ext>
            </a:extLst>
          </p:cNvPr>
          <p:cNvSpPr>
            <a:spLocks noChangeArrowheads="1"/>
          </p:cNvSpPr>
          <p:nvPr/>
        </p:nvSpPr>
        <p:spPr bwMode="auto">
          <a:xfrm rot="-5400000">
            <a:off x="2473325" y="8034338"/>
            <a:ext cx="8350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fr-FR" altLang="fr-FR">
                <a:solidFill>
                  <a:srgbClr val="000000"/>
                </a:solidFill>
                <a:latin typeface="Calibri" panose="020F0502020204030204" pitchFamily="34" charset="0"/>
              </a:rPr>
              <a:t>HOBBY</a:t>
            </a:r>
          </a:p>
        </p:txBody>
      </p:sp>
      <p:sp>
        <p:nvSpPr>
          <p:cNvPr id="3097" name="Rectangle 25">
            <a:extLst>
              <a:ext uri="{FF2B5EF4-FFF2-40B4-BE49-F238E27FC236}">
                <a16:creationId xmlns:a16="http://schemas.microsoft.com/office/drawing/2014/main" id="{FF2C2306-FBF8-BF46-A8E8-1A7459015E95}"/>
              </a:ext>
            </a:extLst>
          </p:cNvPr>
          <p:cNvSpPr>
            <a:spLocks noChangeArrowheads="1"/>
          </p:cNvSpPr>
          <p:nvPr/>
        </p:nvSpPr>
        <p:spPr bwMode="auto">
          <a:xfrm>
            <a:off x="149225" y="7902575"/>
            <a:ext cx="2528888"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SimSun" panose="02010600030101010101" pitchFamily="2" charset="-122"/>
              </a:defRPr>
            </a:lvl9pPr>
          </a:lstStyle>
          <a:p>
            <a:pPr eaLnBrk="1"/>
            <a:r>
              <a:rPr lang="de-DE" altLang="fr-FR" sz="1100">
                <a:solidFill>
                  <a:srgbClr val="000000"/>
                </a:solidFill>
                <a:latin typeface="Calibri" panose="020F0502020204030204" pitchFamily="34" charset="0"/>
              </a:rPr>
              <a:t>Beschreiben Sie Ihre Interessengebiete oder andere Informationen, die Sie für wichtig halten, um sie in Ihren Lebenslauf aufzunehmen.</a:t>
            </a:r>
          </a:p>
        </p:txBody>
      </p:sp>
      <p:sp>
        <p:nvSpPr>
          <p:cNvPr id="3098" name="Rectangle 26">
            <a:extLst>
              <a:ext uri="{FF2B5EF4-FFF2-40B4-BE49-F238E27FC236}">
                <a16:creationId xmlns:a16="http://schemas.microsoft.com/office/drawing/2014/main" id="{F36E0ADD-3088-344F-B188-7B6FC7D660A4}"/>
              </a:ext>
            </a:extLst>
          </p:cNvPr>
          <p:cNvSpPr>
            <a:spLocks noChangeArrowheads="1"/>
          </p:cNvSpPr>
          <p:nvPr/>
        </p:nvSpPr>
        <p:spPr bwMode="auto">
          <a:xfrm rot="-5400000">
            <a:off x="2604294" y="2123282"/>
            <a:ext cx="195103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ERFAHRUNGEN</a:t>
            </a:r>
            <a:endParaRPr lang="fr-FR" altLang="fr-FR">
              <a:solidFill>
                <a:srgbClr val="000000"/>
              </a:solidFill>
              <a:latin typeface="Calibri" panose="020F0502020204030204" pitchFamily="34" charset="0"/>
            </a:endParaRPr>
          </a:p>
        </p:txBody>
      </p:sp>
      <p:sp>
        <p:nvSpPr>
          <p:cNvPr id="3099" name="Rectangle 27">
            <a:extLst>
              <a:ext uri="{FF2B5EF4-FFF2-40B4-BE49-F238E27FC236}">
                <a16:creationId xmlns:a16="http://schemas.microsoft.com/office/drawing/2014/main" id="{3F0C8B44-5B6E-174B-A7CB-F71383CA309D}"/>
              </a:ext>
            </a:extLst>
          </p:cNvPr>
          <p:cNvSpPr>
            <a:spLocks noChangeArrowheads="1"/>
          </p:cNvSpPr>
          <p:nvPr/>
        </p:nvSpPr>
        <p:spPr bwMode="auto">
          <a:xfrm>
            <a:off x="3821113" y="847725"/>
            <a:ext cx="3544887" cy="3506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1pPr>
            <a:lvl2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2pPr>
            <a:lvl3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3pPr>
            <a:lvl4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4pPr>
            <a:lvl5pPr defTabSz="457200">
              <a:lnSpc>
                <a:spcPct val="93000"/>
              </a:lnSpc>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buClrTx/>
              <a:buSzTx/>
            </a:pPr>
            <a:r>
              <a:rPr lang="fr-FR" altLang="fr-FR" sz="1100">
                <a:solidFill>
                  <a:srgbClr val="7F7F7F"/>
                </a:solidFill>
                <a:latin typeface="Calibri" panose="020F0502020204030204" pitchFamily="34" charset="0"/>
                <a:cs typeface="Calibri" panose="020F0502020204030204" pitchFamily="34" charset="0"/>
              </a:rPr>
              <a:t>Beschreiben Sie in einer Zeile die Ziele und Besonderheiten dieser Schulung. Schreiben Sie Ihre Erwähnung, wenn Sie eine hatten. </a:t>
            </a:r>
          </a:p>
          <a:p>
            <a:pPr eaLnBrk="1" hangingPunct="1">
              <a:lnSpc>
                <a:spcPct val="100000"/>
              </a:lnSpc>
              <a:buClrTx/>
              <a:buSzTx/>
            </a:pPr>
            <a:endParaRPr lang="fr-FR" altLang="fr-FR" sz="1100">
              <a:solidFill>
                <a:srgbClr val="7F7F7F"/>
              </a:solidFill>
              <a:latin typeface="Calibri" panose="020F0502020204030204" pitchFamily="34" charset="0"/>
              <a:cs typeface="Calibri" panose="020F0502020204030204" pitchFamily="34" charset="0"/>
            </a:endParaRP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buClrTx/>
              <a:buSzTx/>
            </a:pPr>
            <a:r>
              <a:rPr lang="fr-FR" altLang="fr-FR" sz="1100">
                <a:solidFill>
                  <a:srgbClr val="7F7F7F"/>
                </a:solidFill>
                <a:latin typeface="Calibri" panose="020F0502020204030204" pitchFamily="34" charset="0"/>
                <a:cs typeface="Calibri" panose="020F0502020204030204" pitchFamily="34" charset="0"/>
              </a:rPr>
              <a:t>Beschreiben Sie in einer Zeile die Ziele und Besonderheiten dieser Schulung. Schreiben Sie Ihre Erwähnung, wenn Sie eine hatten. </a:t>
            </a:r>
          </a:p>
          <a:p>
            <a:pPr eaLnBrk="1" hangingPunct="1">
              <a:lnSpc>
                <a:spcPct val="100000"/>
              </a:lnSpc>
              <a:buClrTx/>
              <a:buSzTx/>
            </a:pPr>
            <a:endParaRPr lang="fr-FR" altLang="fr-FR" sz="1100">
              <a:solidFill>
                <a:srgbClr val="7F7F7F"/>
              </a:solidFill>
              <a:latin typeface="Calibri" panose="020F0502020204030204" pitchFamily="34" charset="0"/>
              <a:cs typeface="Calibri" panose="020F0502020204030204" pitchFamily="34" charset="0"/>
            </a:endParaRP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buClrTx/>
              <a:buSzTx/>
            </a:pPr>
            <a:r>
              <a:rPr lang="fr-FR" altLang="fr-FR" sz="1100">
                <a:solidFill>
                  <a:srgbClr val="7F7F7F"/>
                </a:solidFill>
                <a:latin typeface="Calibri" panose="020F0502020204030204" pitchFamily="34" charset="0"/>
                <a:cs typeface="Calibri" panose="020F0502020204030204" pitchFamily="34" charset="0"/>
              </a:rPr>
              <a:t>Beschreiben Sie in einer Zeile die Ziele und Besonderheiten dieser Schulung. Schreiben Sie Ihre Erwähnung, wenn Sie eine hatten. </a:t>
            </a:r>
          </a:p>
          <a:p>
            <a:pPr eaLnBrk="1" hangingPunct="1">
              <a:lnSpc>
                <a:spcPct val="100000"/>
              </a:lnSpc>
              <a:buClrTx/>
              <a:buSzTx/>
            </a:pPr>
            <a:endParaRPr lang="fr-FR" altLang="fr-FR" sz="1100">
              <a:solidFill>
                <a:srgbClr val="7F7F7F"/>
              </a:solidFill>
              <a:latin typeface="Calibri" panose="020F0502020204030204" pitchFamily="34" charset="0"/>
              <a:cs typeface="Calibri" panose="020F0502020204030204" pitchFamily="34" charset="0"/>
            </a:endParaRPr>
          </a:p>
          <a:p>
            <a:pPr eaLnBrk="1" hangingPunct="1">
              <a:lnSpc>
                <a:spcPct val="100000"/>
              </a:lnSpc>
              <a:buClrTx/>
              <a:buSzTx/>
            </a:pPr>
            <a:r>
              <a:rPr lang="en-US" altLang="fr-FR" sz="1100">
                <a:solidFill>
                  <a:srgbClr val="000000"/>
                </a:solidFill>
                <a:latin typeface="Calibri" panose="020F0502020204030204" pitchFamily="34" charset="0"/>
              </a:rPr>
              <a:t>DIPLOM | </a:t>
            </a:r>
            <a:r>
              <a:rPr lang="de-DE" altLang="fr-FR" sz="1100">
                <a:solidFill>
                  <a:srgbClr val="000000"/>
                </a:solidFill>
                <a:latin typeface="Calibri" panose="020F0502020204030204" pitchFamily="34" charset="0"/>
              </a:rPr>
              <a:t>UNIVERSITÄT</a:t>
            </a:r>
            <a:r>
              <a:rPr lang="en-US" altLang="fr-FR" sz="1100">
                <a:solidFill>
                  <a:srgbClr val="000000"/>
                </a:solidFill>
                <a:latin typeface="Calibri" panose="020F0502020204030204" pitchFamily="34" charset="0"/>
              </a:rPr>
              <a:t> | 2000</a:t>
            </a:r>
            <a:endParaRPr lang="fr-FR" altLang="fr-FR" sz="1100">
              <a:solidFill>
                <a:srgbClr val="000000"/>
              </a:solidFill>
              <a:latin typeface="Calibri" panose="020F0502020204030204" pitchFamily="34" charset="0"/>
            </a:endParaRPr>
          </a:p>
          <a:p>
            <a:pPr eaLnBrk="1" hangingPunct="1">
              <a:lnSpc>
                <a:spcPct val="100000"/>
              </a:lnSpc>
              <a:buClrTx/>
              <a:buSzTx/>
            </a:pPr>
            <a:r>
              <a:rPr lang="fr-FR" altLang="fr-FR" sz="1100">
                <a:solidFill>
                  <a:srgbClr val="7F7F7F"/>
                </a:solidFill>
                <a:latin typeface="Calibri" panose="020F0502020204030204" pitchFamily="34" charset="0"/>
                <a:cs typeface="Calibri" panose="020F0502020204030204" pitchFamily="34" charset="0"/>
              </a:rPr>
              <a:t>Beschreiben Sie in einer Zeile die Ziele und Besonderheiten dieser Schulung. Schreiben Sie Ihre Erwähnung, wenn Sie eine hatten. </a:t>
            </a:r>
          </a:p>
          <a:p>
            <a:pPr eaLnBrk="1" hangingPunct="1">
              <a:lnSpc>
                <a:spcPct val="100000"/>
              </a:lnSpc>
              <a:buClrTx/>
              <a:buSzTx/>
            </a:pPr>
            <a:endParaRPr lang="fr-FR" altLang="fr-FR" sz="1200">
              <a:solidFill>
                <a:srgbClr val="7F7F7F"/>
              </a:solidFill>
              <a:latin typeface="Calibri" panose="020F0502020204030204" pitchFamily="34" charset="0"/>
              <a:cs typeface="Calibri" panose="020F0502020204030204" pitchFamily="34" charset="0"/>
            </a:endParaRPr>
          </a:p>
        </p:txBody>
      </p:sp>
      <p:sp>
        <p:nvSpPr>
          <p:cNvPr id="3100" name="Rectangle 28">
            <a:extLst>
              <a:ext uri="{FF2B5EF4-FFF2-40B4-BE49-F238E27FC236}">
                <a16:creationId xmlns:a16="http://schemas.microsoft.com/office/drawing/2014/main" id="{C74451BF-0E7E-7247-B419-A41B293CC39F}"/>
              </a:ext>
            </a:extLst>
          </p:cNvPr>
          <p:cNvSpPr>
            <a:spLocks noChangeArrowheads="1"/>
          </p:cNvSpPr>
          <p:nvPr/>
        </p:nvSpPr>
        <p:spPr bwMode="auto">
          <a:xfrm rot="-5400000">
            <a:off x="2534444" y="5212557"/>
            <a:ext cx="193833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KOMPETENZEN</a:t>
            </a:r>
            <a:endParaRPr lang="fr-FR" altLang="fr-FR">
              <a:solidFill>
                <a:srgbClr val="000000"/>
              </a:solidFill>
              <a:latin typeface="Calibri" panose="020F0502020204030204" pitchFamily="34" charset="0"/>
            </a:endParaRPr>
          </a:p>
        </p:txBody>
      </p:sp>
      <p:graphicFrame>
        <p:nvGraphicFramePr>
          <p:cNvPr id="3101" name="Group 29">
            <a:extLst>
              <a:ext uri="{FF2B5EF4-FFF2-40B4-BE49-F238E27FC236}">
                <a16:creationId xmlns:a16="http://schemas.microsoft.com/office/drawing/2014/main" id="{E46BD1A7-4154-2B44-9F5A-9A35D08BD391}"/>
              </a:ext>
            </a:extLst>
          </p:cNvPr>
          <p:cNvGraphicFramePr>
            <a:graphicFrameLocks noGrp="1"/>
          </p:cNvGraphicFramePr>
          <p:nvPr/>
        </p:nvGraphicFramePr>
        <p:xfrm>
          <a:off x="3821113" y="4619625"/>
          <a:ext cx="3351212" cy="1484313"/>
        </p:xfrm>
        <a:graphic>
          <a:graphicData uri="http://schemas.openxmlformats.org/drawingml/2006/table">
            <a:tbl>
              <a:tblPr/>
              <a:tblGrid>
                <a:gridCol w="3351212">
                  <a:extLst>
                    <a:ext uri="{9D8B030D-6E8A-4147-A177-3AD203B41FA5}">
                      <a16:colId xmlns:a16="http://schemas.microsoft.com/office/drawing/2014/main" val="20000"/>
                    </a:ext>
                  </a:extLst>
                </a:gridCol>
              </a:tblGrid>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rPr>
                        <a:t>Windows 10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r>
                        <a:rPr lang="de-DE" sz="1200" dirty="0"/>
                        <a:t>MS </a:t>
                      </a:r>
                      <a:r>
                        <a:rPr lang="de-DE" sz="1200" dirty="0" err="1"/>
                        <a:t>EXcel</a:t>
                      </a:r>
                      <a:endParaRPr lang="de-DE" sz="1200" dirty="0"/>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rPr>
                        <a:t>MS Word</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69888">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rPr>
                        <a:t>MS PowerPoint</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106" name="Rectangle 34">
            <a:extLst>
              <a:ext uri="{FF2B5EF4-FFF2-40B4-BE49-F238E27FC236}">
                <a16:creationId xmlns:a16="http://schemas.microsoft.com/office/drawing/2014/main" id="{BDECE3A1-2156-6946-9A4C-FCFC6B1FB632}"/>
              </a:ext>
            </a:extLst>
          </p:cNvPr>
          <p:cNvSpPr>
            <a:spLocks noChangeArrowheads="1"/>
          </p:cNvSpPr>
          <p:nvPr/>
        </p:nvSpPr>
        <p:spPr bwMode="auto">
          <a:xfrm>
            <a:off x="5445125" y="5072063"/>
            <a:ext cx="1724025" cy="158750"/>
          </a:xfrm>
          <a:prstGeom prst="rect">
            <a:avLst/>
          </a:prstGeom>
          <a:solidFill>
            <a:srgbClr val="CFCFCF"/>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07" name="Rectangle 35">
            <a:extLst>
              <a:ext uri="{FF2B5EF4-FFF2-40B4-BE49-F238E27FC236}">
                <a16:creationId xmlns:a16="http://schemas.microsoft.com/office/drawing/2014/main" id="{74F6E05A-47DD-D949-A4D7-45E2A8B72D48}"/>
              </a:ext>
            </a:extLst>
          </p:cNvPr>
          <p:cNvSpPr>
            <a:spLocks noChangeArrowheads="1"/>
          </p:cNvSpPr>
          <p:nvPr/>
        </p:nvSpPr>
        <p:spPr bwMode="auto">
          <a:xfrm>
            <a:off x="5445125" y="5457825"/>
            <a:ext cx="1724025" cy="158750"/>
          </a:xfrm>
          <a:prstGeom prst="rect">
            <a:avLst/>
          </a:prstGeom>
          <a:solidFill>
            <a:srgbClr val="CFCFCF"/>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08" name="Rectangle 36">
            <a:extLst>
              <a:ext uri="{FF2B5EF4-FFF2-40B4-BE49-F238E27FC236}">
                <a16:creationId xmlns:a16="http://schemas.microsoft.com/office/drawing/2014/main" id="{ACDC6215-729D-FC4D-BB50-CB9F02ABA3A1}"/>
              </a:ext>
            </a:extLst>
          </p:cNvPr>
          <p:cNvSpPr>
            <a:spLocks noChangeArrowheads="1"/>
          </p:cNvSpPr>
          <p:nvPr/>
        </p:nvSpPr>
        <p:spPr bwMode="auto">
          <a:xfrm>
            <a:off x="5445125" y="5822950"/>
            <a:ext cx="1724025" cy="158750"/>
          </a:xfrm>
          <a:prstGeom prst="rect">
            <a:avLst/>
          </a:prstGeom>
          <a:solidFill>
            <a:srgbClr val="CFCFCF"/>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09" name="Rectangle 37">
            <a:extLst>
              <a:ext uri="{FF2B5EF4-FFF2-40B4-BE49-F238E27FC236}">
                <a16:creationId xmlns:a16="http://schemas.microsoft.com/office/drawing/2014/main" id="{2EC5230D-BBCB-374F-B839-39FB5D133DF4}"/>
              </a:ext>
            </a:extLst>
          </p:cNvPr>
          <p:cNvSpPr>
            <a:spLocks noChangeArrowheads="1"/>
          </p:cNvSpPr>
          <p:nvPr/>
        </p:nvSpPr>
        <p:spPr bwMode="auto">
          <a:xfrm>
            <a:off x="5445125" y="4699000"/>
            <a:ext cx="1724025" cy="158750"/>
          </a:xfrm>
          <a:prstGeom prst="rect">
            <a:avLst/>
          </a:prstGeom>
          <a:solidFill>
            <a:srgbClr val="CFCFCF"/>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10" name="Oval 38">
            <a:extLst>
              <a:ext uri="{FF2B5EF4-FFF2-40B4-BE49-F238E27FC236}">
                <a16:creationId xmlns:a16="http://schemas.microsoft.com/office/drawing/2014/main" id="{DEF4C011-4180-A345-9320-303F0BB5FBE8}"/>
              </a:ext>
            </a:extLst>
          </p:cNvPr>
          <p:cNvSpPr>
            <a:spLocks noChangeArrowheads="1"/>
          </p:cNvSpPr>
          <p:nvPr/>
        </p:nvSpPr>
        <p:spPr bwMode="auto">
          <a:xfrm>
            <a:off x="6705600" y="4699000"/>
            <a:ext cx="173038" cy="173038"/>
          </a:xfrm>
          <a:prstGeom prst="ellipse">
            <a:avLst/>
          </a:prstGeom>
          <a:solidFill>
            <a:srgbClr val="FFFFFF"/>
          </a:solidFill>
          <a:ln w="28440">
            <a:solidFill>
              <a:srgbClr val="F3833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11" name="Oval 39">
            <a:extLst>
              <a:ext uri="{FF2B5EF4-FFF2-40B4-BE49-F238E27FC236}">
                <a16:creationId xmlns:a16="http://schemas.microsoft.com/office/drawing/2014/main" id="{0851BE58-1C16-EE42-AA73-96233DCD2A01}"/>
              </a:ext>
            </a:extLst>
          </p:cNvPr>
          <p:cNvSpPr>
            <a:spLocks noChangeArrowheads="1"/>
          </p:cNvSpPr>
          <p:nvPr/>
        </p:nvSpPr>
        <p:spPr bwMode="auto">
          <a:xfrm>
            <a:off x="6492875" y="5057775"/>
            <a:ext cx="173038" cy="173038"/>
          </a:xfrm>
          <a:prstGeom prst="ellipse">
            <a:avLst/>
          </a:prstGeom>
          <a:solidFill>
            <a:srgbClr val="FFFFFF"/>
          </a:solidFill>
          <a:ln w="28440">
            <a:solidFill>
              <a:srgbClr val="F3833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12" name="Oval 40">
            <a:extLst>
              <a:ext uri="{FF2B5EF4-FFF2-40B4-BE49-F238E27FC236}">
                <a16:creationId xmlns:a16="http://schemas.microsoft.com/office/drawing/2014/main" id="{761F69D1-7C15-2D45-B080-5817B96D73D2}"/>
              </a:ext>
            </a:extLst>
          </p:cNvPr>
          <p:cNvSpPr>
            <a:spLocks noChangeArrowheads="1"/>
          </p:cNvSpPr>
          <p:nvPr/>
        </p:nvSpPr>
        <p:spPr bwMode="auto">
          <a:xfrm>
            <a:off x="6705600" y="5443538"/>
            <a:ext cx="173038" cy="173037"/>
          </a:xfrm>
          <a:prstGeom prst="ellipse">
            <a:avLst/>
          </a:prstGeom>
          <a:solidFill>
            <a:srgbClr val="FFFFFF"/>
          </a:solidFill>
          <a:ln w="28440">
            <a:solidFill>
              <a:srgbClr val="F3833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13" name="Oval 41">
            <a:extLst>
              <a:ext uri="{FF2B5EF4-FFF2-40B4-BE49-F238E27FC236}">
                <a16:creationId xmlns:a16="http://schemas.microsoft.com/office/drawing/2014/main" id="{0A980364-54BB-5A4C-8623-E564BADE9E8C}"/>
              </a:ext>
            </a:extLst>
          </p:cNvPr>
          <p:cNvSpPr>
            <a:spLocks noChangeArrowheads="1"/>
          </p:cNvSpPr>
          <p:nvPr/>
        </p:nvSpPr>
        <p:spPr bwMode="auto">
          <a:xfrm>
            <a:off x="6878638" y="5822950"/>
            <a:ext cx="173037" cy="173038"/>
          </a:xfrm>
          <a:prstGeom prst="ellipse">
            <a:avLst/>
          </a:prstGeom>
          <a:solidFill>
            <a:srgbClr val="FFFFFF"/>
          </a:solidFill>
          <a:ln w="28440">
            <a:solidFill>
              <a:srgbClr val="F38337"/>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graphicFrame>
        <p:nvGraphicFramePr>
          <p:cNvPr id="3114" name="Group 42">
            <a:extLst>
              <a:ext uri="{FF2B5EF4-FFF2-40B4-BE49-F238E27FC236}">
                <a16:creationId xmlns:a16="http://schemas.microsoft.com/office/drawing/2014/main" id="{2AB741EC-63B4-2046-A4DB-E512147462BA}"/>
              </a:ext>
            </a:extLst>
          </p:cNvPr>
          <p:cNvGraphicFramePr>
            <a:graphicFrameLocks noGrp="1"/>
          </p:cNvGraphicFramePr>
          <p:nvPr/>
        </p:nvGraphicFramePr>
        <p:xfrm>
          <a:off x="3903663" y="6454775"/>
          <a:ext cx="3351212" cy="1484313"/>
        </p:xfrm>
        <a:graphic>
          <a:graphicData uri="http://schemas.openxmlformats.org/drawingml/2006/table">
            <a:tbl>
              <a:tblPr/>
              <a:tblGrid>
                <a:gridCol w="3351212">
                  <a:extLst>
                    <a:ext uri="{9D8B030D-6E8A-4147-A177-3AD203B41FA5}">
                      <a16:colId xmlns:a16="http://schemas.microsoft.com/office/drawing/2014/main" val="20000"/>
                    </a:ext>
                  </a:extLst>
                </a:gridCol>
              </a:tblGrid>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lang="de-DE" sz="1200" dirty="0"/>
                        <a:t>Französisch</a:t>
                      </a:r>
                      <a:endPar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lang="de-DE" sz="1200" dirty="0"/>
                        <a:t>Englisch</a:t>
                      </a:r>
                      <a:endPar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7147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lang="de-DE" sz="1200" dirty="0"/>
                        <a:t>Deutsche</a:t>
                      </a:r>
                      <a:endPar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69888">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lang="de-DE" sz="1200" dirty="0"/>
                        <a:t>Italienisch</a:t>
                      </a:r>
                      <a:endParaRPr kumimoji="0" lang="fr-FR" altLang="fr-FR" sz="1200" b="0" i="0" u="none" strike="noStrike" cap="none" normalizeH="0" baseline="0" dirty="0">
                        <a:ln>
                          <a:noFill/>
                        </a:ln>
                        <a:solidFill>
                          <a:srgbClr val="000000"/>
                        </a:solidFill>
                        <a:effectLst/>
                        <a:latin typeface="Calibri" panose="020F0502020204030204" pitchFamily="34" charset="0"/>
                        <a:ea typeface="SimSun" panose="02010600030101010101" pitchFamily="2" charset="-122"/>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119" name="Rectangle 47">
            <a:extLst>
              <a:ext uri="{FF2B5EF4-FFF2-40B4-BE49-F238E27FC236}">
                <a16:creationId xmlns:a16="http://schemas.microsoft.com/office/drawing/2014/main" id="{6BB01793-87BF-924C-87BD-AC6D42C5E84F}"/>
              </a:ext>
            </a:extLst>
          </p:cNvPr>
          <p:cNvSpPr>
            <a:spLocks noChangeArrowheads="1"/>
          </p:cNvSpPr>
          <p:nvPr/>
        </p:nvSpPr>
        <p:spPr bwMode="auto">
          <a:xfrm>
            <a:off x="5529263" y="6907213"/>
            <a:ext cx="1724025" cy="158750"/>
          </a:xfrm>
          <a:prstGeom prst="rect">
            <a:avLst/>
          </a:prstGeom>
          <a:solidFill>
            <a:srgbClr val="FAC090"/>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0" name="Rectangle 48">
            <a:extLst>
              <a:ext uri="{FF2B5EF4-FFF2-40B4-BE49-F238E27FC236}">
                <a16:creationId xmlns:a16="http://schemas.microsoft.com/office/drawing/2014/main" id="{7EF4F0A1-20AB-C341-BC91-21718EC7ADD4}"/>
              </a:ext>
            </a:extLst>
          </p:cNvPr>
          <p:cNvSpPr>
            <a:spLocks noChangeArrowheads="1"/>
          </p:cNvSpPr>
          <p:nvPr/>
        </p:nvSpPr>
        <p:spPr bwMode="auto">
          <a:xfrm>
            <a:off x="5529263" y="7292975"/>
            <a:ext cx="1724025" cy="158750"/>
          </a:xfrm>
          <a:prstGeom prst="rect">
            <a:avLst/>
          </a:prstGeom>
          <a:solidFill>
            <a:srgbClr val="FAC090"/>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1" name="Rectangle 49">
            <a:extLst>
              <a:ext uri="{FF2B5EF4-FFF2-40B4-BE49-F238E27FC236}">
                <a16:creationId xmlns:a16="http://schemas.microsoft.com/office/drawing/2014/main" id="{8CF06DFB-6CBA-704B-97F8-97C01BC67A9D}"/>
              </a:ext>
            </a:extLst>
          </p:cNvPr>
          <p:cNvSpPr>
            <a:spLocks noChangeArrowheads="1"/>
          </p:cNvSpPr>
          <p:nvPr/>
        </p:nvSpPr>
        <p:spPr bwMode="auto">
          <a:xfrm>
            <a:off x="5529263" y="7658100"/>
            <a:ext cx="1724025" cy="158750"/>
          </a:xfrm>
          <a:prstGeom prst="rect">
            <a:avLst/>
          </a:prstGeom>
          <a:solidFill>
            <a:srgbClr val="FAC090"/>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2" name="Rectangle 50">
            <a:extLst>
              <a:ext uri="{FF2B5EF4-FFF2-40B4-BE49-F238E27FC236}">
                <a16:creationId xmlns:a16="http://schemas.microsoft.com/office/drawing/2014/main" id="{54BF95B4-D746-F940-8F79-861F124CB470}"/>
              </a:ext>
            </a:extLst>
          </p:cNvPr>
          <p:cNvSpPr>
            <a:spLocks noChangeArrowheads="1"/>
          </p:cNvSpPr>
          <p:nvPr/>
        </p:nvSpPr>
        <p:spPr bwMode="auto">
          <a:xfrm>
            <a:off x="5529263" y="6534150"/>
            <a:ext cx="1724025" cy="158750"/>
          </a:xfrm>
          <a:prstGeom prst="rect">
            <a:avLst/>
          </a:prstGeom>
          <a:solidFill>
            <a:srgbClr val="FAC090"/>
          </a:solidFill>
          <a:ln>
            <a:noFill/>
          </a:ln>
          <a:effectLst/>
          <a:extLst>
            <a:ext uri="{91240B29-F687-4F45-9708-019B960494DF}">
              <a14:hiddenLine xmlns:a14="http://schemas.microsoft.com/office/drawing/2010/main" w="936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3" name="Oval 51">
            <a:extLst>
              <a:ext uri="{FF2B5EF4-FFF2-40B4-BE49-F238E27FC236}">
                <a16:creationId xmlns:a16="http://schemas.microsoft.com/office/drawing/2014/main" id="{CD5E9648-5816-2E4B-9860-781BC1F5EF64}"/>
              </a:ext>
            </a:extLst>
          </p:cNvPr>
          <p:cNvSpPr>
            <a:spLocks noChangeArrowheads="1"/>
          </p:cNvSpPr>
          <p:nvPr/>
        </p:nvSpPr>
        <p:spPr bwMode="auto">
          <a:xfrm>
            <a:off x="6788150" y="6534150"/>
            <a:ext cx="173038" cy="173038"/>
          </a:xfrm>
          <a:prstGeom prst="ellipse">
            <a:avLst/>
          </a:prstGeom>
          <a:solidFill>
            <a:srgbClr val="FFFFFF"/>
          </a:solidFill>
          <a:ln w="28440">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4" name="Oval 52">
            <a:extLst>
              <a:ext uri="{FF2B5EF4-FFF2-40B4-BE49-F238E27FC236}">
                <a16:creationId xmlns:a16="http://schemas.microsoft.com/office/drawing/2014/main" id="{2B4CA8F4-4F77-4846-969C-D28754F12F4B}"/>
              </a:ext>
            </a:extLst>
          </p:cNvPr>
          <p:cNvSpPr>
            <a:spLocks noChangeArrowheads="1"/>
          </p:cNvSpPr>
          <p:nvPr/>
        </p:nvSpPr>
        <p:spPr bwMode="auto">
          <a:xfrm>
            <a:off x="6575425" y="6892925"/>
            <a:ext cx="173038" cy="173038"/>
          </a:xfrm>
          <a:prstGeom prst="ellipse">
            <a:avLst/>
          </a:prstGeom>
          <a:solidFill>
            <a:srgbClr val="FFFFFF"/>
          </a:solidFill>
          <a:ln w="28440">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5" name="Oval 53">
            <a:extLst>
              <a:ext uri="{FF2B5EF4-FFF2-40B4-BE49-F238E27FC236}">
                <a16:creationId xmlns:a16="http://schemas.microsoft.com/office/drawing/2014/main" id="{B8012BB7-841C-C343-AF60-31938EA4C9B2}"/>
              </a:ext>
            </a:extLst>
          </p:cNvPr>
          <p:cNvSpPr>
            <a:spLocks noChangeArrowheads="1"/>
          </p:cNvSpPr>
          <p:nvPr/>
        </p:nvSpPr>
        <p:spPr bwMode="auto">
          <a:xfrm>
            <a:off x="6788150" y="7280275"/>
            <a:ext cx="173038" cy="173038"/>
          </a:xfrm>
          <a:prstGeom prst="ellipse">
            <a:avLst/>
          </a:prstGeom>
          <a:solidFill>
            <a:srgbClr val="FFFFFF"/>
          </a:solidFill>
          <a:ln w="28440">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6" name="Oval 54">
            <a:extLst>
              <a:ext uri="{FF2B5EF4-FFF2-40B4-BE49-F238E27FC236}">
                <a16:creationId xmlns:a16="http://schemas.microsoft.com/office/drawing/2014/main" id="{9BC8C660-783A-CE48-AC80-DDBAC72E7806}"/>
              </a:ext>
            </a:extLst>
          </p:cNvPr>
          <p:cNvSpPr>
            <a:spLocks noChangeArrowheads="1"/>
          </p:cNvSpPr>
          <p:nvPr/>
        </p:nvSpPr>
        <p:spPr bwMode="auto">
          <a:xfrm>
            <a:off x="6961188" y="7658100"/>
            <a:ext cx="173037" cy="173038"/>
          </a:xfrm>
          <a:prstGeom prst="ellipse">
            <a:avLst/>
          </a:prstGeom>
          <a:solidFill>
            <a:srgbClr val="FFFFFF"/>
          </a:solidFill>
          <a:ln w="28440">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fr-FR" altLang="fr-FR"/>
          </a:p>
        </p:txBody>
      </p:sp>
      <p:sp>
        <p:nvSpPr>
          <p:cNvPr id="3127" name="Rectangle 55">
            <a:extLst>
              <a:ext uri="{FF2B5EF4-FFF2-40B4-BE49-F238E27FC236}">
                <a16:creationId xmlns:a16="http://schemas.microsoft.com/office/drawing/2014/main" id="{EAB67C45-6123-514F-BDA8-63E5BC7754F2}"/>
              </a:ext>
            </a:extLst>
          </p:cNvPr>
          <p:cNvSpPr>
            <a:spLocks noChangeArrowheads="1"/>
          </p:cNvSpPr>
          <p:nvPr/>
        </p:nvSpPr>
        <p:spPr bwMode="auto">
          <a:xfrm rot="-5400000">
            <a:off x="2771775" y="7002463"/>
            <a:ext cx="14636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SPRACHEN</a:t>
            </a:r>
            <a:endParaRPr lang="fr-FR" altLang="fr-FR">
              <a:solidFill>
                <a:srgbClr val="000000"/>
              </a:solidFill>
              <a:latin typeface="Calibri" panose="020F0502020204030204" pitchFamily="34" charset="0"/>
            </a:endParaRPr>
          </a:p>
        </p:txBody>
      </p:sp>
      <p:sp>
        <p:nvSpPr>
          <p:cNvPr id="3128" name="Rectangle 56">
            <a:extLst>
              <a:ext uri="{FF2B5EF4-FFF2-40B4-BE49-F238E27FC236}">
                <a16:creationId xmlns:a16="http://schemas.microsoft.com/office/drawing/2014/main" id="{5C57C36B-3885-1C40-8FA1-5A54F8437053}"/>
              </a:ext>
            </a:extLst>
          </p:cNvPr>
          <p:cNvSpPr>
            <a:spLocks noChangeArrowheads="1"/>
          </p:cNvSpPr>
          <p:nvPr/>
        </p:nvSpPr>
        <p:spPr bwMode="auto">
          <a:xfrm>
            <a:off x="3903663" y="8154988"/>
            <a:ext cx="3349625"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fr-FR" altLang="fr-FR" sz="1100">
                <a:solidFill>
                  <a:srgbClr val="000000"/>
                </a:solidFill>
                <a:latin typeface="Calibri" panose="020F0502020204030204" pitchFamily="34" charset="0"/>
              </a:rPr>
              <a:t>Lorem ipsum dolor sit amet, consectetuer adipis cing elit, sed diam nonummy nibh euismod  Lorem ipsum dolor sit amet, consectetuer adipis cing elit, sed diam nonummy nibh euismod </a:t>
            </a:r>
          </a:p>
          <a:p>
            <a:pPr eaLnBrk="1" hangingPunct="1">
              <a:lnSpc>
                <a:spcPct val="100000"/>
              </a:lnSpc>
            </a:pPr>
            <a:endParaRPr lang="fr-FR" altLang="fr-FR" sz="1100">
              <a:solidFill>
                <a:srgbClr val="000000"/>
              </a:solidFill>
              <a:latin typeface="Calibri" panose="020F0502020204030204" pitchFamily="34" charset="0"/>
            </a:endParaRPr>
          </a:p>
        </p:txBody>
      </p:sp>
      <p:graphicFrame>
        <p:nvGraphicFramePr>
          <p:cNvPr id="3129" name="Group 57">
            <a:extLst>
              <a:ext uri="{FF2B5EF4-FFF2-40B4-BE49-F238E27FC236}">
                <a16:creationId xmlns:a16="http://schemas.microsoft.com/office/drawing/2014/main" id="{4B760F0A-D851-9741-AA48-7258778FA382}"/>
              </a:ext>
            </a:extLst>
          </p:cNvPr>
          <p:cNvGraphicFramePr>
            <a:graphicFrameLocks noGrp="1"/>
          </p:cNvGraphicFramePr>
          <p:nvPr/>
        </p:nvGraphicFramePr>
        <p:xfrm>
          <a:off x="4348163" y="9402763"/>
          <a:ext cx="3043237" cy="1206500"/>
        </p:xfrm>
        <a:graphic>
          <a:graphicData uri="http://schemas.openxmlformats.org/drawingml/2006/table">
            <a:tbl>
              <a:tblPr/>
              <a:tblGrid>
                <a:gridCol w="3043237">
                  <a:extLst>
                    <a:ext uri="{9D8B030D-6E8A-4147-A177-3AD203B41FA5}">
                      <a16:colId xmlns:a16="http://schemas.microsoft.com/office/drawing/2014/main" val="20000"/>
                    </a:ext>
                  </a:extLst>
                </a:gridCol>
              </a:tblGrid>
              <a:tr h="30162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100" b="0" i="0" u="none" strike="noStrike" cap="none" normalizeH="0" baseline="0" dirty="0">
                          <a:ln>
                            <a:noFill/>
                          </a:ln>
                          <a:solidFill>
                            <a:srgbClr val="FFFFFF"/>
                          </a:solidFill>
                          <a:effectLst/>
                          <a:latin typeface="Calibri" panose="020F0502020204030204" pitchFamily="34" charset="0"/>
                          <a:ea typeface="SimSun" panose="02010600030101010101" pitchFamily="2" charset="-122"/>
                        </a:rPr>
                        <a:t>EMAIL : EMAIL@MAIL.COM</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0162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100" b="0" i="0" u="none" strike="noStrike" cap="none" normalizeH="0" baseline="0" dirty="0">
                          <a:ln>
                            <a:noFill/>
                          </a:ln>
                          <a:solidFill>
                            <a:srgbClr val="FFFFFF"/>
                          </a:solidFill>
                          <a:effectLst/>
                          <a:latin typeface="Calibri" panose="020F0502020204030204" pitchFamily="34" charset="0"/>
                          <a:ea typeface="SimSun" panose="02010600030101010101" pitchFamily="2" charset="-122"/>
                        </a:rPr>
                        <a:t>TELEFONE : 123 456 789</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0162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100" b="0" i="0" u="none" strike="noStrike" cap="none" normalizeH="0" baseline="0" dirty="0">
                          <a:ln>
                            <a:noFill/>
                          </a:ln>
                          <a:solidFill>
                            <a:srgbClr val="FFFFFF"/>
                          </a:solidFill>
                          <a:effectLst/>
                          <a:latin typeface="Calibri" panose="020F0502020204030204" pitchFamily="34" charset="0"/>
                          <a:ea typeface="SimSun" panose="02010600030101010101" pitchFamily="2" charset="-122"/>
                        </a:rPr>
                        <a:t>SITEWEB : HTTP://WWW.SITE.COM</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01625">
                <a:tc>
                  <a:txBody>
                    <a:bodyPr/>
                    <a:lstStyle>
                      <a:lvl1pPr>
                        <a:lnSpc>
                          <a:spcPct val="102000"/>
                        </a:lnSpc>
                        <a:spcAft>
                          <a:spcPts val="1425"/>
                        </a:spcAft>
                        <a:tabLst>
                          <a:tab pos="723900" algn="l"/>
                          <a:tab pos="1447800" algn="l"/>
                          <a:tab pos="2171700" algn="l"/>
                          <a:tab pos="2895600" algn="l"/>
                        </a:tabLst>
                        <a:defRPr sz="2800">
                          <a:solidFill>
                            <a:srgbClr val="000000"/>
                          </a:solidFill>
                          <a:latin typeface="Calibri" panose="020F0502020204030204" pitchFamily="34" charset="0"/>
                          <a:ea typeface="SimSun" panose="02010600030101010101" pitchFamily="2" charset="-122"/>
                        </a:defRPr>
                      </a:lvl1pPr>
                      <a:lvl2pPr>
                        <a:lnSpc>
                          <a:spcPct val="102000"/>
                        </a:lnSpc>
                        <a:spcAft>
                          <a:spcPts val="1138"/>
                        </a:spcAft>
                        <a:tabLst>
                          <a:tab pos="723900" algn="l"/>
                          <a:tab pos="1447800" algn="l"/>
                          <a:tab pos="2171700" algn="l"/>
                          <a:tab pos="2895600" algn="l"/>
                        </a:tabLst>
                        <a:defRPr sz="2000">
                          <a:solidFill>
                            <a:srgbClr val="000000"/>
                          </a:solidFill>
                          <a:latin typeface="Calibri" panose="020F0502020204030204" pitchFamily="34" charset="0"/>
                          <a:ea typeface="SimSun" panose="02010600030101010101" pitchFamily="2" charset="-122"/>
                        </a:defRPr>
                      </a:lvl2pPr>
                      <a:lvl3pPr>
                        <a:lnSpc>
                          <a:spcPct val="102000"/>
                        </a:lnSpc>
                        <a:spcAft>
                          <a:spcPts val="850"/>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3pPr>
                      <a:lvl4pPr>
                        <a:lnSpc>
                          <a:spcPct val="102000"/>
                        </a:lnSpc>
                        <a:spcAft>
                          <a:spcPts val="575"/>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4pPr>
                      <a:lvl5pPr>
                        <a:lnSpc>
                          <a:spcPct val="102000"/>
                        </a:lnSpc>
                        <a:spcAft>
                          <a:spcPts val="288"/>
                        </a:spcAft>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5pPr>
                      <a:lvl6pPr marL="25146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6pPr>
                      <a:lvl7pPr marL="29718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7pPr>
                      <a:lvl8pPr marL="34290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8pPr>
                      <a:lvl9pPr marL="3886200" indent="-228600" defTabSz="449263" fontAlgn="base">
                        <a:lnSpc>
                          <a:spcPct val="102000"/>
                        </a:lnSpc>
                        <a:spcBef>
                          <a:spcPct val="0"/>
                        </a:spcBef>
                        <a:spcAft>
                          <a:spcPts val="288"/>
                        </a:spcAft>
                        <a:buClr>
                          <a:srgbClr val="000000"/>
                        </a:buClr>
                        <a:buSzPct val="100000"/>
                        <a:buFont typeface="Times New Roman" panose="02020603050405020304" pitchFamily="18" charset="0"/>
                        <a:tabLst>
                          <a:tab pos="723900" algn="l"/>
                          <a:tab pos="1447800" algn="l"/>
                          <a:tab pos="2171700" algn="l"/>
                          <a:tab pos="2895600" algn="l"/>
                        </a:tabLst>
                        <a:defRPr>
                          <a:solidFill>
                            <a:srgbClr val="000000"/>
                          </a:solidFill>
                          <a:latin typeface="Calibri" panose="020F0502020204030204" pitchFamily="34" charset="0"/>
                          <a:ea typeface="SimSun" panose="02010600030101010101" pitchFamily="2" charset="-122"/>
                        </a:defRPr>
                      </a:lvl9pPr>
                    </a:lstStyle>
                    <a:p>
                      <a:pPr marL="0" marR="0" lvl="0" indent="0" algn="l" defTabSz="449263" rtl="0" eaLnBrk="1" fontAlgn="base" latinLnBrk="0" hangingPunct="1">
                        <a:lnSpc>
                          <a:spcPct val="102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Lst>
                      </a:pPr>
                      <a:r>
                        <a:rPr kumimoji="0" lang="fr-FR" altLang="fr-FR" sz="1100" b="0" i="0" u="none" strike="noStrike" cap="none" normalizeH="0" baseline="0" dirty="0">
                          <a:ln>
                            <a:noFill/>
                          </a:ln>
                          <a:solidFill>
                            <a:srgbClr val="FFFFFF"/>
                          </a:solidFill>
                          <a:effectLst/>
                          <a:latin typeface="Calibri" panose="020F0502020204030204" pitchFamily="34" charset="0"/>
                          <a:ea typeface="SimSun" panose="02010600030101010101" pitchFamily="2" charset="-122"/>
                        </a:rPr>
                        <a:t>ADRESSE : </a:t>
                      </a:r>
                      <a:r>
                        <a:rPr kumimoji="0" lang="de-DE" sz="1100" b="0" i="0" u="none" strike="noStrike" kern="1200" cap="none" normalizeH="0" baseline="0" dirty="0">
                          <a:ln>
                            <a:noFill/>
                          </a:ln>
                          <a:solidFill>
                            <a:srgbClr val="FFFFFF"/>
                          </a:solidFill>
                          <a:effectLst/>
                          <a:latin typeface="Calibri" panose="020F0502020204030204" pitchFamily="34" charset="0"/>
                          <a:ea typeface="SimSun" panose="02010600030101010101" pitchFamily="2" charset="-122"/>
                          <a:cs typeface="+mn-cs"/>
                        </a:rPr>
                        <a:t>HAUPTSTRASSE 15,  28000 BREMEN</a:t>
                      </a:r>
                      <a:endParaRPr kumimoji="0" lang="fr-FR" altLang="fr-FR" sz="1100" b="0" i="0" u="none" strike="noStrike" kern="1200" cap="none" normalizeH="0" baseline="0" dirty="0">
                        <a:ln>
                          <a:noFill/>
                        </a:ln>
                        <a:solidFill>
                          <a:srgbClr val="FFFFFF"/>
                        </a:solidFill>
                        <a:effectLst/>
                        <a:latin typeface="Calibri" panose="020F0502020204030204" pitchFamily="34" charset="0"/>
                        <a:ea typeface="SimSun" panose="02010600030101010101" pitchFamily="2" charset="-122"/>
                        <a:cs typeface="+mn-cs"/>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3134" name="Picture 62">
            <a:extLst>
              <a:ext uri="{FF2B5EF4-FFF2-40B4-BE49-F238E27FC236}">
                <a16:creationId xmlns:a16="http://schemas.microsoft.com/office/drawing/2014/main" id="{DB5C4126-C689-C24E-81B0-01725E385B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7338" y="9756775"/>
            <a:ext cx="80962" cy="152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35" name="Picture 63">
            <a:extLst>
              <a:ext uri="{FF2B5EF4-FFF2-40B4-BE49-F238E27FC236}">
                <a16:creationId xmlns:a16="http://schemas.microsoft.com/office/drawing/2014/main" id="{C56F4343-BDF2-624C-BC18-90374489F2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7338" y="10104438"/>
            <a:ext cx="101600" cy="10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36" name="Picture 64">
            <a:extLst>
              <a:ext uri="{FF2B5EF4-FFF2-40B4-BE49-F238E27FC236}">
                <a16:creationId xmlns:a16="http://schemas.microsoft.com/office/drawing/2014/main" id="{B6838B5F-0FD6-524B-950B-D36C30C442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0988" y="10410825"/>
            <a:ext cx="111125" cy="714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37" name="Rectangle 55">
            <a:extLst>
              <a:ext uri="{FF2B5EF4-FFF2-40B4-BE49-F238E27FC236}">
                <a16:creationId xmlns:a16="http://schemas.microsoft.com/office/drawing/2014/main" id="{2CFB6335-4B9C-3F4A-9BC0-95492C091857}"/>
              </a:ext>
            </a:extLst>
          </p:cNvPr>
          <p:cNvSpPr>
            <a:spLocks noChangeArrowheads="1"/>
          </p:cNvSpPr>
          <p:nvPr/>
        </p:nvSpPr>
        <p:spPr bwMode="auto">
          <a:xfrm rot="-5400000">
            <a:off x="3045618" y="8378032"/>
            <a:ext cx="8683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spAutoFit/>
          </a:bodyPr>
          <a:lstStyle>
            <a:lvl1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1pPr>
            <a:lvl2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2pPr>
            <a:lvl3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3pPr>
            <a:lvl4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4pPr>
            <a:lvl5pPr>
              <a:lnSpc>
                <a:spcPct val="93000"/>
              </a:lnSpc>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Lst>
              <a:defRPr>
                <a:solidFill>
                  <a:schemeClr val="tx1"/>
                </a:solidFill>
                <a:latin typeface="Arial" panose="020B0604020202020204" pitchFamily="34" charset="0"/>
                <a:ea typeface="SimSun" panose="02010600030101010101" pitchFamily="2" charset="-122"/>
              </a:defRPr>
            </a:lvl9pPr>
          </a:lstStyle>
          <a:p>
            <a:pPr eaLnBrk="1" hangingPunct="1">
              <a:lnSpc>
                <a:spcPct val="100000"/>
              </a:lnSpc>
            </a:pPr>
            <a:r>
              <a:rPr lang="de-DE" altLang="fr-FR">
                <a:solidFill>
                  <a:srgbClr val="000000"/>
                </a:solidFill>
              </a:rPr>
              <a:t>+INFO</a:t>
            </a:r>
            <a:endParaRPr lang="fr-FR" altLang="fr-FR">
              <a:solidFill>
                <a:srgbClr val="000000"/>
              </a:solidFill>
              <a:latin typeface="Calibri" panose="020F0502020204030204" pitchFamily="34" charset="0"/>
            </a:endParaRPr>
          </a:p>
        </p:txBody>
      </p:sp>
      <p:pic>
        <p:nvPicPr>
          <p:cNvPr id="3138" name="Picture 64">
            <a:extLst>
              <a:ext uri="{FF2B5EF4-FFF2-40B4-BE49-F238E27FC236}">
                <a16:creationId xmlns:a16="http://schemas.microsoft.com/office/drawing/2014/main" id="{B4AC726E-7AC3-884A-8B5A-DB27BE7333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7338" y="9501188"/>
            <a:ext cx="111125" cy="714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Calibri"/>
        <a:ea typeface="SimSun"/>
        <a:cs typeface=""/>
      </a:majorFont>
      <a:minorFont>
        <a:latin typeface="Calibri"/>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effectLst/>
            <a:latin typeface="Arial" panose="020B0604020202020204" pitchFamily="34" charset="0"/>
            <a:ea typeface="SimSun" panose="02010600030101010101" pitchFamily="2" charset="-122"/>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301</Words>
  <Application>Microsoft Macintosh PowerPoint</Application>
  <PresentationFormat>Personnalisé</PresentationFormat>
  <Paragraphs>53</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SimSun</vt:lpstr>
      <vt:lpstr>Times New Roman</vt:lpstr>
      <vt:lpstr>Calibri</vt:lpstr>
      <vt:lpstr>Arial Unicode MS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Axel Maille</cp:lastModifiedBy>
  <cp:revision>22</cp:revision>
  <cp:lastPrinted>1601-01-01T00:00:00Z</cp:lastPrinted>
  <dcterms:created xsi:type="dcterms:W3CDTF">1601-01-01T00:00:00Z</dcterms:created>
  <dcterms:modified xsi:type="dcterms:W3CDTF">2020-08-27T00:00:27Z</dcterms:modified>
</cp:coreProperties>
</file>