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518" y="-358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45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859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91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41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27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96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80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03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10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7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0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F4784-41C7-514E-8156-34ED14BF35B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0BE14-FECB-D348-A941-34D3711FCF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82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16814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503902" y="508160"/>
            <a:ext cx="2857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Mail : vorname.name@mail.com  </a:t>
            </a:r>
          </a:p>
          <a:p>
            <a:r>
              <a:rPr lang="fr-FR" sz="1200" dirty="0" smtClean="0"/>
              <a:t>Tel : 01234 567891 </a:t>
            </a:r>
          </a:p>
          <a:p>
            <a:r>
              <a:rPr lang="fr-FR" sz="1200" dirty="0" smtClean="0"/>
              <a:t>Mob : 06 01 02 03 04  </a:t>
            </a:r>
          </a:p>
          <a:p>
            <a:r>
              <a:rPr lang="fr-FR" sz="1200" dirty="0" err="1" smtClean="0"/>
              <a:t>Adr</a:t>
            </a:r>
            <a:r>
              <a:rPr lang="fr-FR" sz="1200" dirty="0" smtClean="0"/>
              <a:t> : </a:t>
            </a:r>
            <a:r>
              <a:rPr lang="de-DE" sz="1200" dirty="0">
                <a:cs typeface="Arial" pitchFamily="34" charset="0"/>
              </a:rPr>
              <a:t>HAUPTSTRASSE 15, 28000 </a:t>
            </a:r>
            <a:r>
              <a:rPr lang="de-DE" sz="1200" dirty="0" smtClean="0">
                <a:cs typeface="Arial" pitchFamily="34" charset="0"/>
              </a:rPr>
              <a:t>BREMEN</a:t>
            </a:r>
            <a:endParaRPr lang="de-DE" sz="1200" dirty="0"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1670" y="277224"/>
            <a:ext cx="36555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Hans MUSTERMANN</a:t>
            </a:r>
            <a:endParaRPr lang="fr-FR" sz="3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1670" y="910730"/>
            <a:ext cx="2060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err="1" smtClean="0"/>
              <a:t>Gesuchte</a:t>
            </a:r>
            <a:r>
              <a:rPr lang="fr-FR" sz="2000" dirty="0" smtClean="0"/>
              <a:t> </a:t>
            </a:r>
            <a:r>
              <a:rPr lang="fr-FR" sz="2000" dirty="0" err="1" smtClean="0"/>
              <a:t>Stellung</a:t>
            </a:r>
            <a:endParaRPr lang="fr-FR" sz="2000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4386306" y="384946"/>
            <a:ext cx="0" cy="1037854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283421"/>
              </p:ext>
            </p:extLst>
          </p:nvPr>
        </p:nvGraphicFramePr>
        <p:xfrm>
          <a:off x="321670" y="2005642"/>
          <a:ext cx="3992605" cy="519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2605"/>
              </a:tblGrid>
              <a:tr h="293272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2000" b="0" i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Berufserfahrung</a:t>
                      </a:r>
                      <a:endParaRPr lang="fr-FR" sz="2000" b="0" i="0" dirty="0" smtClean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900" b="0" i="0" dirty="0" smtClean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0" kern="1200" dirty="0" err="1" smtClean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0" kern="1200" dirty="0" smtClean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 smtClean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0" kern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0" kern="120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0" kern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0" kern="120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0" kern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0" kern="120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548470"/>
              </p:ext>
            </p:extLst>
          </p:nvPr>
        </p:nvGraphicFramePr>
        <p:xfrm>
          <a:off x="4503902" y="2005642"/>
          <a:ext cx="2749783" cy="4484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9783"/>
              </a:tblGrid>
              <a:tr h="293272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2000" b="0" i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Ausbildung</a:t>
                      </a:r>
                      <a:endParaRPr lang="fr-FR" sz="2000" b="0" i="0" dirty="0" smtClean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900" b="0" i="0" dirty="0" smtClean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| 2000 – 2003</a:t>
                      </a:r>
                      <a:b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</a:br>
                      <a:endParaRPr lang="fr-FR" sz="1200" b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  <a:p>
                      <a:pPr algn="l"/>
                      <a:endParaRPr lang="fr-FR" sz="1200" b="0" i="0" dirty="0" smtClean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| 2000 – 2003</a:t>
                      </a:r>
                      <a:b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</a:br>
                      <a:endParaRPr lang="fr-FR" sz="1200" b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  <a:p>
                      <a:pPr algn="l"/>
                      <a:endParaRPr lang="fr-FR" sz="12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| 2000 – 2003</a:t>
                      </a:r>
                      <a:b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</a:br>
                      <a:endParaRPr lang="fr-FR" sz="1200" b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  <a:p>
                      <a:pPr algn="l"/>
                      <a:endParaRPr lang="fr-FR" sz="12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endParaRPr lang="fr-FR" sz="12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952959"/>
              </p:ext>
            </p:extLst>
          </p:nvPr>
        </p:nvGraphicFramePr>
        <p:xfrm>
          <a:off x="377825" y="7561952"/>
          <a:ext cx="6807216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1670"/>
                <a:gridCol w="2805546"/>
              </a:tblGrid>
              <a:tr h="293272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Hauptkomptenzen</a:t>
                      </a:r>
                      <a:endParaRPr lang="fr-FR" sz="18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INFORMATIK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SPRACHEN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Listez ici vos compétences linguistiques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Englisch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: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Lesen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Schreiben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Sprechen</a:t>
                      </a:r>
                      <a:endParaRPr lang="fr-FR" sz="1200" b="0" i="0" kern="1200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– TOEIC 800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Deutsch : niveau professionnel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Spanisch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 :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Muttersprache</a:t>
                      </a:r>
                      <a:endParaRPr lang="fr-FR" sz="1200" b="0" i="0" kern="120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12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223</Words>
  <Application>Microsoft Office PowerPoint</Application>
  <PresentationFormat>Personnalisé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7</cp:revision>
  <dcterms:created xsi:type="dcterms:W3CDTF">2015-06-26T10:19:40Z</dcterms:created>
  <dcterms:modified xsi:type="dcterms:W3CDTF">2016-12-02T04:16:37Z</dcterms:modified>
</cp:coreProperties>
</file>