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0ECE6"/>
    <a:srgbClr val="B4A689"/>
    <a:srgbClr val="BB915F"/>
    <a:srgbClr val="450000"/>
    <a:srgbClr val="4C2A1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08AFF6-4D00-1F4D-95DB-B4B3D37AB744}" v="26" dt="2020-08-25T21:15:07.790"/>
  </p1510:revLst>
</p1510:revInfo>
</file>

<file path=ppt/tableStyles.xml><?xml version="1.0" encoding="utf-8"?>
<a:tblStyleLst xmlns:a="http://schemas.openxmlformats.org/drawingml/2006/main" def="{5C22544A-7EE6-4342-B048-85BDC9FD1C3A}">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50"/>
    <p:restoredTop sz="94694"/>
  </p:normalViewPr>
  <p:slideViewPr>
    <p:cSldViewPr snapToGrid="0" snapToObjects="1">
      <p:cViewPr>
        <p:scale>
          <a:sx n="120" d="100"/>
          <a:sy n="120" d="100"/>
        </p:scale>
        <p:origin x="1088" y="-2608"/>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8908AFF6-4D00-1F4D-95DB-B4B3D37AB744}"/>
    <pc:docChg chg="custSel modSld">
      <pc:chgData name="Axel Maille" userId="065ad68c099279a8" providerId="LiveId" clId="{8908AFF6-4D00-1F4D-95DB-B4B3D37AB744}" dt="2020-08-25T21:15:24.178" v="112" actId="20577"/>
      <pc:docMkLst>
        <pc:docMk/>
      </pc:docMkLst>
      <pc:sldChg chg="modSp mod">
        <pc:chgData name="Axel Maille" userId="065ad68c099279a8" providerId="LiveId" clId="{8908AFF6-4D00-1F4D-95DB-B4B3D37AB744}" dt="2020-08-25T21:15:24.178" v="112" actId="20577"/>
        <pc:sldMkLst>
          <pc:docMk/>
          <pc:sldMk cId="1880215689" sldId="256"/>
        </pc:sldMkLst>
        <pc:spChg chg="mod">
          <ac:chgData name="Axel Maille" userId="065ad68c099279a8" providerId="LiveId" clId="{8908AFF6-4D00-1F4D-95DB-B4B3D37AB744}" dt="2020-08-25T21:10:42.463" v="6" actId="20577"/>
          <ac:spMkLst>
            <pc:docMk/>
            <pc:sldMk cId="1880215689" sldId="256"/>
            <ac:spMk id="7" creationId="{00000000-0000-0000-0000-000000000000}"/>
          </ac:spMkLst>
        </pc:spChg>
        <pc:spChg chg="mod">
          <ac:chgData name="Axel Maille" userId="065ad68c099279a8" providerId="LiveId" clId="{8908AFF6-4D00-1F4D-95DB-B4B3D37AB744}" dt="2020-08-25T21:11:17.301" v="16" actId="14100"/>
          <ac:spMkLst>
            <pc:docMk/>
            <pc:sldMk cId="1880215689" sldId="256"/>
            <ac:spMk id="8" creationId="{00000000-0000-0000-0000-000000000000}"/>
          </ac:spMkLst>
        </pc:spChg>
        <pc:spChg chg="mod">
          <ac:chgData name="Axel Maille" userId="065ad68c099279a8" providerId="LiveId" clId="{8908AFF6-4D00-1F4D-95DB-B4B3D37AB744}" dt="2020-08-25T21:11:01.498" v="12" actId="1076"/>
          <ac:spMkLst>
            <pc:docMk/>
            <pc:sldMk cId="1880215689" sldId="256"/>
            <ac:spMk id="9" creationId="{00000000-0000-0000-0000-000000000000}"/>
          </ac:spMkLst>
        </pc:spChg>
        <pc:graphicFrameChg chg="mod modGraphic">
          <ac:chgData name="Axel Maille" userId="065ad68c099279a8" providerId="LiveId" clId="{8908AFF6-4D00-1F4D-95DB-B4B3D37AB744}" dt="2020-08-25T21:12:37.356" v="34"/>
          <ac:graphicFrameMkLst>
            <pc:docMk/>
            <pc:sldMk cId="1880215689" sldId="256"/>
            <ac:graphicFrameMk id="10" creationId="{00000000-0000-0000-0000-000000000000}"/>
          </ac:graphicFrameMkLst>
        </pc:graphicFrameChg>
        <pc:graphicFrameChg chg="mod modGraphic">
          <ac:chgData name="Axel Maille" userId="065ad68c099279a8" providerId="LiveId" clId="{8908AFF6-4D00-1F4D-95DB-B4B3D37AB744}" dt="2020-08-25T21:12:48.439" v="38" actId="20577"/>
          <ac:graphicFrameMkLst>
            <pc:docMk/>
            <pc:sldMk cId="1880215689" sldId="256"/>
            <ac:graphicFrameMk id="11" creationId="{00000000-0000-0000-0000-000000000000}"/>
          </ac:graphicFrameMkLst>
        </pc:graphicFrameChg>
        <pc:graphicFrameChg chg="mod modGraphic">
          <ac:chgData name="Axel Maille" userId="065ad68c099279a8" providerId="LiveId" clId="{8908AFF6-4D00-1F4D-95DB-B4B3D37AB744}" dt="2020-08-25T21:13:33.137" v="48" actId="108"/>
          <ac:graphicFrameMkLst>
            <pc:docMk/>
            <pc:sldMk cId="1880215689" sldId="256"/>
            <ac:graphicFrameMk id="14" creationId="{00000000-0000-0000-0000-000000000000}"/>
          </ac:graphicFrameMkLst>
        </pc:graphicFrameChg>
        <pc:graphicFrameChg chg="mod modGraphic">
          <ac:chgData name="Axel Maille" userId="065ad68c099279a8" providerId="LiveId" clId="{8908AFF6-4D00-1F4D-95DB-B4B3D37AB744}" dt="2020-08-25T21:15:24.178" v="112" actId="20577"/>
          <ac:graphicFrameMkLst>
            <pc:docMk/>
            <pc:sldMk cId="1880215689" sldId="256"/>
            <ac:graphicFrameMk id="92" creationId="{00000000-0000-0000-0000-000000000000}"/>
          </ac:graphicFrameMkLst>
        </pc:graphicFrameChg>
        <pc:graphicFrameChg chg="mod modGraphic">
          <ac:chgData name="Axel Maille" userId="065ad68c099279a8" providerId="LiveId" clId="{8908AFF6-4D00-1F4D-95DB-B4B3D37AB744}" dt="2020-08-25T21:13:44.083" v="50" actId="121"/>
          <ac:graphicFrameMkLst>
            <pc:docMk/>
            <pc:sldMk cId="1880215689" sldId="256"/>
            <ac:graphicFrameMk id="95" creationId="{00000000-0000-0000-0000-000000000000}"/>
          </ac:graphicFrameMkLst>
        </pc:graphicFrameChg>
        <pc:graphicFrameChg chg="mod modGraphic">
          <ac:chgData name="Axel Maille" userId="065ad68c099279a8" providerId="LiveId" clId="{8908AFF6-4D00-1F4D-95DB-B4B3D37AB744}" dt="2020-08-25T21:15:07.790" v="104"/>
          <ac:graphicFrameMkLst>
            <pc:docMk/>
            <pc:sldMk cId="1880215689" sldId="256"/>
            <ac:graphicFrameMk id="100"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A1D09F45-2790-854E-9F06-56EEF0AD0982}"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4AE085-0693-3843-A258-9EE1C05F9411}" type="slidenum">
              <a:rPr lang="fr-FR" smtClean="0"/>
              <a:t>‹N°›</a:t>
            </a:fld>
            <a:endParaRPr lang="fr-FR"/>
          </a:p>
        </p:txBody>
      </p:sp>
    </p:spTree>
    <p:extLst>
      <p:ext uri="{BB962C8B-B14F-4D97-AF65-F5344CB8AC3E}">
        <p14:creationId xmlns:p14="http://schemas.microsoft.com/office/powerpoint/2010/main" val="1958461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1D09F45-2790-854E-9F06-56EEF0AD0982}"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4AE085-0693-3843-A258-9EE1C05F9411}" type="slidenum">
              <a:rPr lang="fr-FR" smtClean="0"/>
              <a:t>‹N°›</a:t>
            </a:fld>
            <a:endParaRPr lang="fr-FR"/>
          </a:p>
        </p:txBody>
      </p:sp>
    </p:spTree>
    <p:extLst>
      <p:ext uri="{BB962C8B-B14F-4D97-AF65-F5344CB8AC3E}">
        <p14:creationId xmlns:p14="http://schemas.microsoft.com/office/powerpoint/2010/main" val="373048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1D09F45-2790-854E-9F06-56EEF0AD0982}"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4AE085-0693-3843-A258-9EE1C05F9411}" type="slidenum">
              <a:rPr lang="fr-FR" smtClean="0"/>
              <a:t>‹N°›</a:t>
            </a:fld>
            <a:endParaRPr lang="fr-FR"/>
          </a:p>
        </p:txBody>
      </p:sp>
    </p:spTree>
    <p:extLst>
      <p:ext uri="{BB962C8B-B14F-4D97-AF65-F5344CB8AC3E}">
        <p14:creationId xmlns:p14="http://schemas.microsoft.com/office/powerpoint/2010/main" val="3271650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1D09F45-2790-854E-9F06-56EEF0AD0982}"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4AE085-0693-3843-A258-9EE1C05F9411}" type="slidenum">
              <a:rPr lang="fr-FR" smtClean="0"/>
              <a:t>‹N°›</a:t>
            </a:fld>
            <a:endParaRPr lang="fr-FR"/>
          </a:p>
        </p:txBody>
      </p:sp>
    </p:spTree>
    <p:extLst>
      <p:ext uri="{BB962C8B-B14F-4D97-AF65-F5344CB8AC3E}">
        <p14:creationId xmlns:p14="http://schemas.microsoft.com/office/powerpoint/2010/main" val="1527153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1D09F45-2790-854E-9F06-56EEF0AD0982}"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4AE085-0693-3843-A258-9EE1C05F9411}" type="slidenum">
              <a:rPr lang="fr-FR" smtClean="0"/>
              <a:t>‹N°›</a:t>
            </a:fld>
            <a:endParaRPr lang="fr-FR"/>
          </a:p>
        </p:txBody>
      </p:sp>
    </p:spTree>
    <p:extLst>
      <p:ext uri="{BB962C8B-B14F-4D97-AF65-F5344CB8AC3E}">
        <p14:creationId xmlns:p14="http://schemas.microsoft.com/office/powerpoint/2010/main" val="3049601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1D09F45-2790-854E-9F06-56EEF0AD0982}"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4AE085-0693-3843-A258-9EE1C05F9411}" type="slidenum">
              <a:rPr lang="fr-FR" smtClean="0"/>
              <a:t>‹N°›</a:t>
            </a:fld>
            <a:endParaRPr lang="fr-FR"/>
          </a:p>
        </p:txBody>
      </p:sp>
    </p:spTree>
    <p:extLst>
      <p:ext uri="{BB962C8B-B14F-4D97-AF65-F5344CB8AC3E}">
        <p14:creationId xmlns:p14="http://schemas.microsoft.com/office/powerpoint/2010/main" val="714484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1D09F45-2790-854E-9F06-56EEF0AD0982}" type="datetimeFigureOut">
              <a:rPr lang="fr-FR" smtClean="0"/>
              <a:t>25/08/2020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44AE085-0693-3843-A258-9EE1C05F9411}" type="slidenum">
              <a:rPr lang="fr-FR" smtClean="0"/>
              <a:t>‹N°›</a:t>
            </a:fld>
            <a:endParaRPr lang="fr-FR"/>
          </a:p>
        </p:txBody>
      </p:sp>
    </p:spTree>
    <p:extLst>
      <p:ext uri="{BB962C8B-B14F-4D97-AF65-F5344CB8AC3E}">
        <p14:creationId xmlns:p14="http://schemas.microsoft.com/office/powerpoint/2010/main" val="3580555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A1D09F45-2790-854E-9F06-56EEF0AD0982}" type="datetimeFigureOut">
              <a:rPr lang="fr-FR" smtClean="0"/>
              <a:t>25/08/2020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44AE085-0693-3843-A258-9EE1C05F9411}" type="slidenum">
              <a:rPr lang="fr-FR" smtClean="0"/>
              <a:t>‹N°›</a:t>
            </a:fld>
            <a:endParaRPr lang="fr-FR"/>
          </a:p>
        </p:txBody>
      </p:sp>
    </p:spTree>
    <p:extLst>
      <p:ext uri="{BB962C8B-B14F-4D97-AF65-F5344CB8AC3E}">
        <p14:creationId xmlns:p14="http://schemas.microsoft.com/office/powerpoint/2010/main" val="1358110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1D09F45-2790-854E-9F06-56EEF0AD0982}" type="datetimeFigureOut">
              <a:rPr lang="fr-FR" smtClean="0"/>
              <a:t>25/08/2020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44AE085-0693-3843-A258-9EE1C05F9411}" type="slidenum">
              <a:rPr lang="fr-FR" smtClean="0"/>
              <a:t>‹N°›</a:t>
            </a:fld>
            <a:endParaRPr lang="fr-FR"/>
          </a:p>
        </p:txBody>
      </p:sp>
    </p:spTree>
    <p:extLst>
      <p:ext uri="{BB962C8B-B14F-4D97-AF65-F5344CB8AC3E}">
        <p14:creationId xmlns:p14="http://schemas.microsoft.com/office/powerpoint/2010/main" val="3998331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1D09F45-2790-854E-9F06-56EEF0AD0982}"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4AE085-0693-3843-A258-9EE1C05F9411}" type="slidenum">
              <a:rPr lang="fr-FR" smtClean="0"/>
              <a:t>‹N°›</a:t>
            </a:fld>
            <a:endParaRPr lang="fr-FR"/>
          </a:p>
        </p:txBody>
      </p:sp>
    </p:spTree>
    <p:extLst>
      <p:ext uri="{BB962C8B-B14F-4D97-AF65-F5344CB8AC3E}">
        <p14:creationId xmlns:p14="http://schemas.microsoft.com/office/powerpoint/2010/main" val="334810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1D09F45-2790-854E-9F06-56EEF0AD0982}"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4AE085-0693-3843-A258-9EE1C05F9411}" type="slidenum">
              <a:rPr lang="fr-FR" smtClean="0"/>
              <a:t>‹N°›</a:t>
            </a:fld>
            <a:endParaRPr lang="fr-FR"/>
          </a:p>
        </p:txBody>
      </p:sp>
    </p:spTree>
    <p:extLst>
      <p:ext uri="{BB962C8B-B14F-4D97-AF65-F5344CB8AC3E}">
        <p14:creationId xmlns:p14="http://schemas.microsoft.com/office/powerpoint/2010/main" val="419375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A1D09F45-2790-854E-9F06-56EEF0AD0982}" type="datetimeFigureOut">
              <a:rPr lang="fr-FR" smtClean="0"/>
              <a:t>25/08/2020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944AE085-0693-3843-A258-9EE1C05F9411}" type="slidenum">
              <a:rPr lang="fr-FR" smtClean="0"/>
              <a:t>‹N°›</a:t>
            </a:fld>
            <a:endParaRPr lang="fr-FR"/>
          </a:p>
        </p:txBody>
      </p:sp>
    </p:spTree>
    <p:extLst>
      <p:ext uri="{BB962C8B-B14F-4D97-AF65-F5344CB8AC3E}">
        <p14:creationId xmlns:p14="http://schemas.microsoft.com/office/powerpoint/2010/main" val="3950933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9924" y="952534"/>
            <a:ext cx="7160483" cy="262768"/>
          </a:xfrm>
          <a:prstGeom prst="rect">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6" name="Image 5" descr="Fotolia_62343981_XS.jpg"/>
          <p:cNvPicPr>
            <a:picLocks noChangeAspect="1"/>
          </p:cNvPicPr>
          <p:nvPr/>
        </p:nvPicPr>
        <p:blipFill rotWithShape="1">
          <a:blip r:embed="rId2">
            <a:extLst>
              <a:ext uri="{28A0092B-C50C-407E-A947-70E740481C1C}">
                <a14:useLocalDpi xmlns:a14="http://schemas.microsoft.com/office/drawing/2010/main" val="0"/>
              </a:ext>
            </a:extLst>
          </a:blip>
          <a:srcRect r="37928" b="6895"/>
          <a:stretch/>
        </p:blipFill>
        <p:spPr>
          <a:xfrm>
            <a:off x="656924" y="254259"/>
            <a:ext cx="1381187" cy="1374651"/>
          </a:xfrm>
          <a:prstGeom prst="teardrop">
            <a:avLst/>
          </a:prstGeom>
          <a:ln w="28575" cmpd="sng">
            <a:solidFill>
              <a:schemeClr val="bg1"/>
            </a:solidFill>
          </a:ln>
        </p:spPr>
      </p:pic>
      <p:sp>
        <p:nvSpPr>
          <p:cNvPr id="7" name="ZoneTexte 6"/>
          <p:cNvSpPr txBox="1"/>
          <p:nvPr/>
        </p:nvSpPr>
        <p:spPr>
          <a:xfrm>
            <a:off x="2430623" y="254259"/>
            <a:ext cx="3683444" cy="584775"/>
          </a:xfrm>
          <a:prstGeom prst="rect">
            <a:avLst/>
          </a:prstGeom>
          <a:noFill/>
        </p:spPr>
        <p:txBody>
          <a:bodyPr wrap="none" rtlCol="0">
            <a:spAutoFit/>
          </a:bodyPr>
          <a:lstStyle/>
          <a:p>
            <a:r>
              <a:rPr lang="fr-FR" sz="3200" dirty="0" err="1">
                <a:solidFill>
                  <a:srgbClr val="450000"/>
                </a:solidFill>
              </a:rPr>
              <a:t>Elexandra</a:t>
            </a:r>
            <a:r>
              <a:rPr lang="fr-FR" sz="3200" dirty="0">
                <a:solidFill>
                  <a:srgbClr val="450000"/>
                </a:solidFill>
              </a:rPr>
              <a:t> OTTOMAN</a:t>
            </a:r>
          </a:p>
        </p:txBody>
      </p:sp>
      <p:sp>
        <p:nvSpPr>
          <p:cNvPr id="8" name="ZoneTexte 7"/>
          <p:cNvSpPr txBox="1"/>
          <p:nvPr/>
        </p:nvSpPr>
        <p:spPr>
          <a:xfrm>
            <a:off x="229924" y="1752685"/>
            <a:ext cx="7142603" cy="646331"/>
          </a:xfrm>
          <a:prstGeom prst="rect">
            <a:avLst/>
          </a:prstGeom>
          <a:noFill/>
        </p:spPr>
        <p:txBody>
          <a:bodyPr wrap="square" rtlCol="0">
            <a:spAutoFit/>
          </a:bodyPr>
          <a:lstStyle/>
          <a:p>
            <a:pPr algn="ctr"/>
            <a:r>
              <a:rPr lang="de-DE" sz="1200" dirty="0">
                <a:solidFill>
                  <a:schemeClr val="tx1">
                    <a:lumMod val="50000"/>
                    <a:lumOff val="50000"/>
                  </a:schemeClr>
                </a:solidFill>
                <a:cs typeface="Calibri"/>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200" dirty="0">
              <a:solidFill>
                <a:schemeClr val="tx1">
                  <a:lumMod val="50000"/>
                  <a:lumOff val="50000"/>
                </a:schemeClr>
              </a:solidFill>
              <a:cs typeface="Calibri"/>
            </a:endParaRPr>
          </a:p>
        </p:txBody>
      </p:sp>
      <p:sp>
        <p:nvSpPr>
          <p:cNvPr id="9" name="ZoneTexte 8"/>
          <p:cNvSpPr txBox="1"/>
          <p:nvPr/>
        </p:nvSpPr>
        <p:spPr>
          <a:xfrm>
            <a:off x="3438845" y="1422356"/>
            <a:ext cx="1275414" cy="307777"/>
          </a:xfrm>
          <a:prstGeom prst="rect">
            <a:avLst/>
          </a:prstGeom>
          <a:noFill/>
        </p:spPr>
        <p:txBody>
          <a:bodyPr wrap="none" rtlCol="0">
            <a:spAutoFit/>
          </a:bodyPr>
          <a:lstStyle/>
          <a:p>
            <a:r>
              <a:rPr lang="de-DE" sz="1400" dirty="0">
                <a:solidFill>
                  <a:srgbClr val="BB915F"/>
                </a:solidFill>
              </a:rPr>
              <a:t>KARRIEREZIELE</a:t>
            </a:r>
            <a:endParaRPr lang="fr-FR" sz="1400" dirty="0">
              <a:solidFill>
                <a:srgbClr val="BB915F"/>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790087570"/>
              </p:ext>
            </p:extLst>
          </p:nvPr>
        </p:nvGraphicFramePr>
        <p:xfrm>
          <a:off x="3639684" y="2663511"/>
          <a:ext cx="3750723" cy="4084320"/>
        </p:xfrm>
        <a:graphic>
          <a:graphicData uri="http://schemas.openxmlformats.org/drawingml/2006/table">
            <a:tbl>
              <a:tblPr firstRow="1" bandRow="1">
                <a:tableStyleId>{68D230F3-CF80-4859-8CE7-A43EE81993B5}</a:tableStyleId>
              </a:tblPr>
              <a:tblGrid>
                <a:gridCol w="3750723">
                  <a:extLst>
                    <a:ext uri="{9D8B030D-6E8A-4147-A177-3AD203B41FA5}">
                      <a16:colId xmlns:a16="http://schemas.microsoft.com/office/drawing/2014/main" val="20000"/>
                    </a:ext>
                  </a:extLst>
                </a:gridCol>
              </a:tblGrid>
              <a:tr h="213131">
                <a:tc>
                  <a:txBody>
                    <a:bodyPr/>
                    <a:lstStyle/>
                    <a:p>
                      <a:pPr algn="l"/>
                      <a:r>
                        <a:rPr lang="fr-FR" sz="1800" b="0" dirty="0">
                          <a:solidFill>
                            <a:srgbClr val="BB915F"/>
                          </a:solidFill>
                        </a:rPr>
                        <a:t>EXPERIENCE</a:t>
                      </a:r>
                      <a:endParaRPr lang="fr-FR" b="0" dirty="0">
                        <a:latin typeface="Calibri"/>
                        <a:cs typeface="Calibri"/>
                      </a:endParaRPr>
                    </a:p>
                  </a:txBody>
                  <a:tcPr>
                    <a:lnT w="12700" cap="flat" cmpd="sng" algn="ctr">
                      <a:solidFill>
                        <a:srgbClr val="B4A689"/>
                      </a:solidFill>
                      <a:prstDash val="sysDot"/>
                      <a:round/>
                      <a:headEnd type="none" w="med" len="med"/>
                      <a:tailEnd type="none" w="med" len="med"/>
                    </a:lnT>
                    <a:lnB w="12700" cap="flat" cmpd="sng" algn="ctr">
                      <a:solidFill>
                        <a:srgbClr val="B4A689"/>
                      </a:solidFill>
                      <a:prstDash val="sysDot"/>
                      <a:round/>
                      <a:headEnd type="none" w="med" len="med"/>
                      <a:tailEnd type="none" w="med" len="med"/>
                    </a:lnB>
                  </a:tcPr>
                </a:tc>
                <a:extLst>
                  <a:ext uri="{0D108BD9-81ED-4DB2-BD59-A6C34878D82A}">
                    <a16:rowId xmlns:a16="http://schemas.microsoft.com/office/drawing/2014/main" val="10000"/>
                  </a:ext>
                </a:extLst>
              </a:tr>
              <a:tr h="463229">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prstClr val="black"/>
                          </a:solidFill>
                          <a:effectLst/>
                          <a:uLnTx/>
                          <a:uFillTx/>
                          <a:latin typeface="Calibri"/>
                          <a:ea typeface="+mn-ea"/>
                          <a:cs typeface="+mn-cs"/>
                        </a:rPr>
                        <a:t>FIRMEN | POSITIONSTITEL </a:t>
                      </a:r>
                      <a:r>
                        <a:rPr kumimoji="0" lang="en-US" sz="1100" b="0" i="0" u="none" strike="noStrike" kern="1200" cap="none" spc="0" normalizeH="0" baseline="0" noProof="0" dirty="0">
                          <a:ln>
                            <a:noFill/>
                          </a:ln>
                          <a:solidFill>
                            <a:prstClr val="black"/>
                          </a:solidFill>
                          <a:effectLst/>
                          <a:uLnTx/>
                          <a:uFillTx/>
                          <a:latin typeface="Calibri"/>
                          <a:ea typeface="+mn-ea"/>
                          <a:cs typeface="+mn-cs"/>
                        </a:rPr>
                        <a:t>| 2000 – 2003</a:t>
                      </a:r>
                      <a:endParaRPr kumimoji="0" lang="fr-FR" sz="11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schemeClr val="tx1">
                              <a:lumMod val="50000"/>
                              <a:lumOff val="50000"/>
                            </a:schemeClr>
                          </a:solidFill>
                          <a:effectLst/>
                          <a:uLnTx/>
                          <a:uFillTx/>
                          <a:latin typeface="Calibri"/>
                          <a:ea typeface="+mn-ea"/>
                          <a:cs typeface="Calibri"/>
                        </a:rPr>
                        <a:t>Beschreiben</a:t>
                      </a:r>
                      <a:r>
                        <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rPr>
                        <a:t> </a:t>
                      </a:r>
                      <a:r>
                        <a:rPr kumimoji="0" lang="fr-FR" sz="1100" b="0" i="0" u="none" strike="noStrike" kern="1200" cap="none" spc="0" normalizeH="0" baseline="0" noProof="0" dirty="0" err="1">
                          <a:ln>
                            <a:noFill/>
                          </a:ln>
                          <a:solidFill>
                            <a:schemeClr val="tx1">
                              <a:lumMod val="50000"/>
                              <a:lumOff val="50000"/>
                            </a:schemeClr>
                          </a:solidFill>
                          <a:effectLst/>
                          <a:uLnTx/>
                          <a:uFillTx/>
                          <a:latin typeface="Calibri"/>
                          <a:ea typeface="+mn-ea"/>
                          <a:cs typeface="Calibri"/>
                        </a:rPr>
                        <a:t>Sie</a:t>
                      </a:r>
                      <a:r>
                        <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rPr>
                        <a:t> die </a:t>
                      </a:r>
                      <a:r>
                        <a:rPr kumimoji="0" lang="fr-FR" sz="1100" b="0" i="0" u="none" strike="noStrike" kern="1200" cap="none" spc="0" normalizeH="0" baseline="0" noProof="0" dirty="0" err="1">
                          <a:ln>
                            <a:noFill/>
                          </a:ln>
                          <a:solidFill>
                            <a:schemeClr val="tx1">
                              <a:lumMod val="50000"/>
                              <a:lumOff val="50000"/>
                            </a:schemeClr>
                          </a:solidFill>
                          <a:effectLst/>
                          <a:uLnTx/>
                          <a:uFillTx/>
                          <a:latin typeface="Calibri"/>
                          <a:ea typeface="+mn-ea"/>
                          <a:cs typeface="Calibri"/>
                        </a:rPr>
                        <a:t>Positionen</a:t>
                      </a:r>
                      <a:r>
                        <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rPr>
                        <a:t>, die </a:t>
                      </a:r>
                      <a:r>
                        <a:rPr kumimoji="0" lang="fr-FR" sz="1100" b="0" i="0" u="none" strike="noStrike" kern="1200" cap="none" spc="0" normalizeH="0" baseline="0" noProof="0" dirty="0" err="1">
                          <a:ln>
                            <a:noFill/>
                          </a:ln>
                          <a:solidFill>
                            <a:schemeClr val="tx1">
                              <a:lumMod val="50000"/>
                              <a:lumOff val="50000"/>
                            </a:schemeClr>
                          </a:solidFill>
                          <a:effectLst/>
                          <a:uLnTx/>
                          <a:uFillTx/>
                          <a:latin typeface="Calibri"/>
                          <a:ea typeface="+mn-ea"/>
                          <a:cs typeface="Calibri"/>
                        </a:rPr>
                        <a:t>Sie</a:t>
                      </a:r>
                      <a:r>
                        <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rPr>
                        <a:t> hier </a:t>
                      </a:r>
                      <a:r>
                        <a:rPr kumimoji="0" lang="fr-FR" sz="1100" b="0" i="0" u="none" strike="noStrike" kern="1200" cap="none" spc="0" normalizeH="0" baseline="0" noProof="0" dirty="0" err="1">
                          <a:ln>
                            <a:noFill/>
                          </a:ln>
                          <a:solidFill>
                            <a:schemeClr val="tx1">
                              <a:lumMod val="50000"/>
                              <a:lumOff val="50000"/>
                            </a:schemeClr>
                          </a:solidFill>
                          <a:effectLst/>
                          <a:uLnTx/>
                          <a:uFillTx/>
                          <a:latin typeface="Calibri"/>
                          <a:ea typeface="+mn-ea"/>
                          <a:cs typeface="Calibri"/>
                        </a:rPr>
                        <a:t>innehatten</a:t>
                      </a:r>
                      <a:r>
                        <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rPr>
                        <a:t>. </a:t>
                      </a:r>
                      <a:r>
                        <a:rPr kumimoji="0" lang="fr-FR" sz="1100" b="0" i="0" u="none" strike="noStrike" kern="1200" cap="none" spc="0" normalizeH="0" baseline="0" noProof="0" dirty="0" err="1">
                          <a:ln>
                            <a:noFill/>
                          </a:ln>
                          <a:solidFill>
                            <a:schemeClr val="tx1">
                              <a:lumMod val="50000"/>
                              <a:lumOff val="50000"/>
                            </a:schemeClr>
                          </a:solidFill>
                          <a:effectLst/>
                          <a:uLnTx/>
                          <a:uFillTx/>
                          <a:latin typeface="Calibri"/>
                          <a:ea typeface="+mn-ea"/>
                          <a:cs typeface="Calibri"/>
                        </a:rPr>
                        <a:t>Beschreiben</a:t>
                      </a:r>
                      <a:r>
                        <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rPr>
                        <a:t> </a:t>
                      </a:r>
                      <a:r>
                        <a:rPr kumimoji="0" lang="fr-FR" sz="1100" b="0" i="0" u="none" strike="noStrike" kern="1200" cap="none" spc="0" normalizeH="0" baseline="0" noProof="0" dirty="0" err="1">
                          <a:ln>
                            <a:noFill/>
                          </a:ln>
                          <a:solidFill>
                            <a:schemeClr val="tx1">
                              <a:lumMod val="50000"/>
                              <a:lumOff val="50000"/>
                            </a:schemeClr>
                          </a:solidFill>
                          <a:effectLst/>
                          <a:uLnTx/>
                          <a:uFillTx/>
                          <a:latin typeface="Calibri"/>
                          <a:ea typeface="+mn-ea"/>
                          <a:cs typeface="Calibri"/>
                        </a:rPr>
                        <a:t>Sie</a:t>
                      </a:r>
                      <a:r>
                        <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rPr>
                        <a:t> </a:t>
                      </a:r>
                      <a:r>
                        <a:rPr kumimoji="0" lang="fr-FR" sz="1100" b="0" i="0" u="none" strike="noStrike" kern="1200" cap="none" spc="0" normalizeH="0" baseline="0" noProof="0" dirty="0" err="1">
                          <a:ln>
                            <a:noFill/>
                          </a:ln>
                          <a:solidFill>
                            <a:schemeClr val="tx1">
                              <a:lumMod val="50000"/>
                              <a:lumOff val="50000"/>
                            </a:schemeClr>
                          </a:solidFill>
                          <a:effectLst/>
                          <a:uLnTx/>
                          <a:uFillTx/>
                          <a:latin typeface="Calibri"/>
                          <a:ea typeface="+mn-ea"/>
                          <a:cs typeface="Calibri"/>
                        </a:rPr>
                        <a:t>auch</a:t>
                      </a:r>
                      <a:r>
                        <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rPr>
                        <a:t> </a:t>
                      </a:r>
                      <a:r>
                        <a:rPr kumimoji="0" lang="fr-FR" sz="1100" b="0" i="0" u="none" strike="noStrike" kern="1200" cap="none" spc="0" normalizeH="0" baseline="0" noProof="0" dirty="0" err="1">
                          <a:ln>
                            <a:noFill/>
                          </a:ln>
                          <a:solidFill>
                            <a:schemeClr val="tx1">
                              <a:lumMod val="50000"/>
                              <a:lumOff val="50000"/>
                            </a:schemeClr>
                          </a:solidFill>
                          <a:effectLst/>
                          <a:uLnTx/>
                          <a:uFillTx/>
                          <a:latin typeface="Calibri"/>
                          <a:ea typeface="+mn-ea"/>
                          <a:cs typeface="Calibri"/>
                        </a:rPr>
                        <a:t>Ihre</a:t>
                      </a:r>
                      <a:r>
                        <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rPr>
                        <a:t> </a:t>
                      </a:r>
                      <a:r>
                        <a:rPr kumimoji="0" lang="fr-FR" sz="1100" b="0" i="0" u="none" strike="noStrike" kern="1200" cap="none" spc="0" normalizeH="0" baseline="0" noProof="0" dirty="0" err="1">
                          <a:ln>
                            <a:noFill/>
                          </a:ln>
                          <a:solidFill>
                            <a:schemeClr val="tx1">
                              <a:lumMod val="50000"/>
                              <a:lumOff val="50000"/>
                            </a:schemeClr>
                          </a:solidFill>
                          <a:effectLst/>
                          <a:uLnTx/>
                          <a:uFillTx/>
                          <a:latin typeface="Calibri"/>
                          <a:ea typeface="+mn-ea"/>
                          <a:cs typeface="Calibri"/>
                        </a:rPr>
                        <a:t>Aufgaben</a:t>
                      </a:r>
                      <a:r>
                        <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rPr>
                        <a:t> </a:t>
                      </a:r>
                      <a:r>
                        <a:rPr kumimoji="0" lang="fr-FR" sz="1100" b="0" i="0" u="none" strike="noStrike" kern="1200" cap="none" spc="0" normalizeH="0" baseline="0" noProof="0" dirty="0" err="1">
                          <a:ln>
                            <a:noFill/>
                          </a:ln>
                          <a:solidFill>
                            <a:schemeClr val="tx1">
                              <a:lumMod val="50000"/>
                              <a:lumOff val="50000"/>
                            </a:schemeClr>
                          </a:solidFill>
                          <a:effectLst/>
                          <a:uLnTx/>
                          <a:uFillTx/>
                          <a:latin typeface="Calibri"/>
                          <a:ea typeface="+mn-ea"/>
                          <a:cs typeface="Calibri"/>
                        </a:rPr>
                        <a:t>und</a:t>
                      </a:r>
                      <a:r>
                        <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rPr>
                        <a:t> die </a:t>
                      </a:r>
                      <a:r>
                        <a:rPr kumimoji="0" lang="fr-FR" sz="1100" b="0" i="0" u="none" strike="noStrike" kern="1200" cap="none" spc="0" normalizeH="0" baseline="0" noProof="0" dirty="0" err="1">
                          <a:ln>
                            <a:noFill/>
                          </a:ln>
                          <a:solidFill>
                            <a:schemeClr val="tx1">
                              <a:lumMod val="50000"/>
                              <a:lumOff val="50000"/>
                            </a:schemeClr>
                          </a:solidFill>
                          <a:effectLst/>
                          <a:uLnTx/>
                          <a:uFillTx/>
                          <a:latin typeface="Calibri"/>
                          <a:ea typeface="+mn-ea"/>
                          <a:cs typeface="Calibri"/>
                        </a:rPr>
                        <a:t>Anzahl</a:t>
                      </a:r>
                      <a:r>
                        <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rPr>
                        <a:t> der </a:t>
                      </a:r>
                      <a:r>
                        <a:rPr kumimoji="0" lang="fr-FR" sz="1100" b="0" i="0" u="none" strike="noStrike" kern="1200" cap="none" spc="0" normalizeH="0" baseline="0" noProof="0" dirty="0" err="1">
                          <a:ln>
                            <a:noFill/>
                          </a:ln>
                          <a:solidFill>
                            <a:schemeClr val="tx1">
                              <a:lumMod val="50000"/>
                              <a:lumOff val="50000"/>
                            </a:schemeClr>
                          </a:solidFill>
                          <a:effectLst/>
                          <a:uLnTx/>
                          <a:uFillTx/>
                          <a:latin typeface="Calibri"/>
                          <a:ea typeface="+mn-ea"/>
                          <a:cs typeface="Calibri"/>
                        </a:rPr>
                        <a:t>Personen</a:t>
                      </a:r>
                      <a:r>
                        <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rPr>
                        <a:t>, die </a:t>
                      </a:r>
                      <a:r>
                        <a:rPr kumimoji="0" lang="fr-FR" sz="1100" b="0" i="0" u="none" strike="noStrike" kern="1200" cap="none" spc="0" normalizeH="0" baseline="0" noProof="0" dirty="0" err="1">
                          <a:ln>
                            <a:noFill/>
                          </a:ln>
                          <a:solidFill>
                            <a:schemeClr val="tx1">
                              <a:lumMod val="50000"/>
                              <a:lumOff val="50000"/>
                            </a:schemeClr>
                          </a:solidFill>
                          <a:effectLst/>
                          <a:uLnTx/>
                          <a:uFillTx/>
                          <a:latin typeface="Calibri"/>
                          <a:ea typeface="+mn-ea"/>
                          <a:cs typeface="Calibri"/>
                        </a:rPr>
                        <a:t>Sie</a:t>
                      </a:r>
                      <a:r>
                        <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rPr>
                        <a:t> </a:t>
                      </a:r>
                      <a:r>
                        <a:rPr kumimoji="0" lang="fr-FR" sz="1100" b="0" i="0" u="none" strike="noStrike" kern="1200" cap="none" spc="0" normalizeH="0" baseline="0" noProof="0" dirty="0" err="1">
                          <a:ln>
                            <a:noFill/>
                          </a:ln>
                          <a:solidFill>
                            <a:schemeClr val="tx1">
                              <a:lumMod val="50000"/>
                              <a:lumOff val="50000"/>
                            </a:schemeClr>
                          </a:solidFill>
                          <a:effectLst/>
                          <a:uLnTx/>
                          <a:uFillTx/>
                          <a:latin typeface="Calibri"/>
                          <a:ea typeface="+mn-ea"/>
                          <a:cs typeface="Calibri"/>
                        </a:rPr>
                        <a:t>beaufsichtigen</a:t>
                      </a:r>
                      <a:r>
                        <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rPr>
                        <a:t>.</a:t>
                      </a:r>
                      <a:br>
                        <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rPr>
                      </a:br>
                      <a:endParaRPr kumimoji="0" lang="fr-FR" sz="1100" b="0" i="0" u="none" strike="noStrike" kern="1200" cap="none" spc="0" normalizeH="0" baseline="0" noProof="0" dirty="0">
                        <a:ln>
                          <a:noFill/>
                        </a:ln>
                        <a:solidFill>
                          <a:schemeClr val="tx1">
                            <a:lumMod val="50000"/>
                            <a:lumOff val="50000"/>
                          </a:schemeClr>
                        </a:solidFill>
                        <a:effectLst/>
                        <a:uLnTx/>
                        <a:uFillTx/>
                        <a:latin typeface="Calibri"/>
                        <a:ea typeface="+mn-ea"/>
                        <a:cs typeface="Calibri"/>
                      </a:endParaRPr>
                    </a:p>
                  </a:txBody>
                  <a:tcPr>
                    <a:lnT w="12700" cap="flat" cmpd="sng" algn="ctr">
                      <a:solidFill>
                        <a:srgbClr val="B4A689"/>
                      </a:solidFill>
                      <a:prstDash val="sysDot"/>
                      <a:round/>
                      <a:headEnd type="none" w="med" len="med"/>
                      <a:tailEnd type="none" w="med" len="med"/>
                    </a:lnT>
                    <a:solidFill>
                      <a:srgbClr val="B4A689">
                        <a:alpha val="20000"/>
                      </a:srgbClr>
                    </a:solidFill>
                  </a:tcPr>
                </a:tc>
                <a:extLst>
                  <a:ext uri="{0D108BD9-81ED-4DB2-BD59-A6C34878D82A}">
                    <a16:rowId xmlns:a16="http://schemas.microsoft.com/office/drawing/2014/main" val="10001"/>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a:ln>
                            <a:noFill/>
                          </a:ln>
                          <a:solidFill>
                            <a:prstClr val="black"/>
                          </a:solidFill>
                          <a:effectLst/>
                          <a:uLnTx/>
                          <a:uFillTx/>
                          <a:latin typeface="Calibri"/>
                          <a:ea typeface="+mn-ea"/>
                          <a:cs typeface="+mn-cs"/>
                        </a:rPr>
                        <a:t>FIRMEN | POSITIONSTITEL </a:t>
                      </a:r>
                      <a:r>
                        <a:rPr kumimoji="0" lang="en-US" sz="1100" b="0" i="0" u="none" strike="noStrike" kern="1200" cap="none" spc="0" normalizeH="0" baseline="0" noProof="0">
                          <a:ln>
                            <a:noFill/>
                          </a:ln>
                          <a:solidFill>
                            <a:prstClr val="black"/>
                          </a:solidFill>
                          <a:effectLst/>
                          <a:uLnTx/>
                          <a:uFillTx/>
                          <a:latin typeface="Calibri"/>
                          <a:ea typeface="+mn-ea"/>
                          <a:cs typeface="+mn-cs"/>
                        </a:rPr>
                        <a:t>| 2000 – 2003</a:t>
                      </a:r>
                      <a:endParaRPr kumimoji="0" lang="fr-FR" sz="1100" b="0" i="0" u="none" strike="noStrike" kern="1200" cap="none" spc="0" normalizeH="0" baseline="0" noProof="0">
                        <a:ln>
                          <a:noFill/>
                        </a:ln>
                        <a:solidFill>
                          <a:prstClr val="black"/>
                        </a:solidFill>
                        <a:effectLst/>
                        <a:uLnTx/>
                        <a:uFillTx/>
                        <a:latin typeface="Calibri"/>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a:ln>
                            <a:noFill/>
                          </a:ln>
                          <a:solidFill>
                            <a:prstClr val="black">
                              <a:lumMod val="50000"/>
                              <a:lumOff val="50000"/>
                            </a:prstClr>
                          </a:solidFill>
                          <a:effectLst/>
                          <a:uLnTx/>
                          <a:uFillTx/>
                          <a:latin typeface="Calibri"/>
                          <a:ea typeface="+mn-ea"/>
                          <a:cs typeface="Calibri"/>
                        </a:rPr>
                        <a:t>Beschreiben Sie die Positionen, die Sie hier innehatten. Beschreiben Sie auch Ihre Aufgaben und die Anzahl der Personen, die Sie beaufsichtigen.</a:t>
                      </a:r>
                      <a:br>
                        <a:rPr kumimoji="0" lang="fr-FR" sz="1100" b="0" i="0" u="none" strike="noStrike" kern="1200" cap="none" spc="0" normalizeH="0" baseline="0" noProof="0">
                          <a:ln>
                            <a:noFill/>
                          </a:ln>
                          <a:solidFill>
                            <a:prstClr val="black">
                              <a:lumMod val="50000"/>
                              <a:lumOff val="50000"/>
                            </a:prstClr>
                          </a:solidFill>
                          <a:effectLst/>
                          <a:uLnTx/>
                          <a:uFillTx/>
                          <a:latin typeface="Calibri"/>
                          <a:ea typeface="+mn-ea"/>
                          <a:cs typeface="Calibri"/>
                        </a:rPr>
                      </a:b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tc>
                <a:extLst>
                  <a:ext uri="{0D108BD9-81ED-4DB2-BD59-A6C34878D82A}">
                    <a16:rowId xmlns:a16="http://schemas.microsoft.com/office/drawing/2014/main" val="10002"/>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a:ln>
                            <a:noFill/>
                          </a:ln>
                          <a:solidFill>
                            <a:prstClr val="black"/>
                          </a:solidFill>
                          <a:effectLst/>
                          <a:uLnTx/>
                          <a:uFillTx/>
                          <a:latin typeface="Calibri"/>
                          <a:ea typeface="+mn-ea"/>
                          <a:cs typeface="+mn-cs"/>
                        </a:rPr>
                        <a:t>FIRMEN | POSITIONSTITEL </a:t>
                      </a:r>
                      <a:r>
                        <a:rPr kumimoji="0" lang="en-US" sz="1100" b="0" i="0" u="none" strike="noStrike" kern="1200" cap="none" spc="0" normalizeH="0" baseline="0" noProof="0">
                          <a:ln>
                            <a:noFill/>
                          </a:ln>
                          <a:solidFill>
                            <a:prstClr val="black"/>
                          </a:solidFill>
                          <a:effectLst/>
                          <a:uLnTx/>
                          <a:uFillTx/>
                          <a:latin typeface="Calibri"/>
                          <a:ea typeface="+mn-ea"/>
                          <a:cs typeface="+mn-cs"/>
                        </a:rPr>
                        <a:t>| 2000 – 2003</a:t>
                      </a:r>
                      <a:endParaRPr kumimoji="0" lang="fr-FR" sz="1100" b="0" i="0" u="none" strike="noStrike" kern="1200" cap="none" spc="0" normalizeH="0" baseline="0" noProof="0">
                        <a:ln>
                          <a:noFill/>
                        </a:ln>
                        <a:solidFill>
                          <a:prstClr val="black"/>
                        </a:solidFill>
                        <a:effectLst/>
                        <a:uLnTx/>
                        <a:uFillTx/>
                        <a:latin typeface="Calibri"/>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a:ln>
                            <a:noFill/>
                          </a:ln>
                          <a:solidFill>
                            <a:prstClr val="black">
                              <a:lumMod val="50000"/>
                              <a:lumOff val="50000"/>
                            </a:prstClr>
                          </a:solidFill>
                          <a:effectLst/>
                          <a:uLnTx/>
                          <a:uFillTx/>
                          <a:latin typeface="Calibri"/>
                          <a:ea typeface="+mn-ea"/>
                          <a:cs typeface="Calibri"/>
                        </a:rPr>
                        <a:t>Beschreiben Sie die Positionen, die Sie hier innehatten. Beschreiben Sie auch Ihre Aufgaben und die Anzahl der Personen, die Sie beaufsichtigen.</a:t>
                      </a:r>
                      <a:br>
                        <a:rPr kumimoji="0" lang="fr-FR" sz="1100" b="0" i="0" u="none" strike="noStrike" kern="1200" cap="none" spc="0" normalizeH="0" baseline="0" noProof="0">
                          <a:ln>
                            <a:noFill/>
                          </a:ln>
                          <a:solidFill>
                            <a:prstClr val="black">
                              <a:lumMod val="50000"/>
                              <a:lumOff val="50000"/>
                            </a:prstClr>
                          </a:solidFill>
                          <a:effectLst/>
                          <a:uLnTx/>
                          <a:uFillTx/>
                          <a:latin typeface="Calibri"/>
                          <a:ea typeface="+mn-ea"/>
                          <a:cs typeface="Calibri"/>
                        </a:rPr>
                      </a:b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solidFill>
                      <a:srgbClr val="B4A689">
                        <a:alpha val="20000"/>
                      </a:srgbClr>
                    </a:solidFill>
                  </a:tcPr>
                </a:tc>
                <a:extLst>
                  <a:ext uri="{0D108BD9-81ED-4DB2-BD59-A6C34878D82A}">
                    <a16:rowId xmlns:a16="http://schemas.microsoft.com/office/drawing/2014/main" val="10003"/>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prstClr val="black"/>
                          </a:solidFill>
                          <a:effectLst/>
                          <a:uLnTx/>
                          <a:uFillTx/>
                          <a:latin typeface="Calibri"/>
                          <a:ea typeface="+mn-ea"/>
                          <a:cs typeface="+mn-cs"/>
                        </a:rPr>
                        <a:t>FIRMEN | POSITIONSTITEL </a:t>
                      </a:r>
                      <a:r>
                        <a:rPr kumimoji="0" lang="en-US" sz="1100" b="0" i="0" u="none" strike="noStrike" kern="1200" cap="none" spc="0" normalizeH="0" baseline="0" noProof="0" dirty="0">
                          <a:ln>
                            <a:noFill/>
                          </a:ln>
                          <a:solidFill>
                            <a:prstClr val="black"/>
                          </a:solidFill>
                          <a:effectLst/>
                          <a:uLnTx/>
                          <a:uFillTx/>
                          <a:latin typeface="Calibri"/>
                          <a:ea typeface="+mn-ea"/>
                          <a:cs typeface="+mn-cs"/>
                        </a:rPr>
                        <a:t>| 2000 – 2003</a:t>
                      </a:r>
                      <a:endParaRPr kumimoji="0" lang="fr-FR" sz="11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b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b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lnB w="12700" cap="flat" cmpd="sng" algn="ctr">
                      <a:solidFill>
                        <a:srgbClr val="B4A689"/>
                      </a:solidFill>
                      <a:prstDash val="sysDot"/>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1238630314"/>
              </p:ext>
            </p:extLst>
          </p:nvPr>
        </p:nvGraphicFramePr>
        <p:xfrm>
          <a:off x="229924" y="2663511"/>
          <a:ext cx="3251779" cy="2992120"/>
        </p:xfrm>
        <a:graphic>
          <a:graphicData uri="http://schemas.openxmlformats.org/drawingml/2006/table">
            <a:tbl>
              <a:tblPr firstRow="1" bandRow="1">
                <a:tableStyleId>{68D230F3-CF80-4859-8CE7-A43EE81993B5}</a:tableStyleId>
              </a:tblPr>
              <a:tblGrid>
                <a:gridCol w="3251779">
                  <a:extLst>
                    <a:ext uri="{9D8B030D-6E8A-4147-A177-3AD203B41FA5}">
                      <a16:colId xmlns:a16="http://schemas.microsoft.com/office/drawing/2014/main" val="20000"/>
                    </a:ext>
                  </a:extLst>
                </a:gridCol>
              </a:tblGrid>
              <a:tr h="370840">
                <a:tc>
                  <a:txBody>
                    <a:bodyPr/>
                    <a:lstStyle/>
                    <a:p>
                      <a:pPr algn="r"/>
                      <a:r>
                        <a:rPr lang="fr-FR" sz="1800" b="0" dirty="0">
                          <a:solidFill>
                            <a:srgbClr val="BB915F"/>
                          </a:solidFill>
                        </a:rPr>
                        <a:t>FORMATION</a:t>
                      </a:r>
                      <a:endParaRPr lang="fr-FR" b="0" dirty="0">
                        <a:latin typeface="Calibri"/>
                        <a:cs typeface="Calibri"/>
                      </a:endParaRPr>
                    </a:p>
                  </a:txBody>
                  <a:tcPr>
                    <a:lnT w="12700" cap="flat" cmpd="sng" algn="ctr">
                      <a:solidFill>
                        <a:srgbClr val="B4A689"/>
                      </a:solidFill>
                      <a:prstDash val="sysDot"/>
                      <a:round/>
                      <a:headEnd type="none" w="med" len="med"/>
                      <a:tailEnd type="none" w="med" len="med"/>
                    </a:lnT>
                    <a:lnB w="12700" cap="flat" cmpd="sng" algn="ctr">
                      <a:solidFill>
                        <a:srgbClr val="B4A689"/>
                      </a:solidFill>
                      <a:prstDash val="sysDot"/>
                      <a:round/>
                      <a:headEnd type="none" w="med" len="med"/>
                      <a:tailEnd type="none" w="med" len="med"/>
                    </a:lnB>
                  </a:tcPr>
                </a:tc>
                <a:extLst>
                  <a:ext uri="{0D108BD9-81ED-4DB2-BD59-A6C34878D82A}">
                    <a16:rowId xmlns:a16="http://schemas.microsoft.com/office/drawing/2014/main" val="1000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a:ea typeface="+mn-ea"/>
                          <a:cs typeface="+mn-cs"/>
                        </a:rPr>
                        <a:t>DIPLOM | </a:t>
                      </a:r>
                      <a:r>
                        <a:rPr kumimoji="0" lang="de-DE" sz="1100" b="0" i="0" u="none" strike="noStrike" kern="1200" cap="none" spc="0" normalizeH="0" baseline="0" noProof="0" dirty="0">
                          <a:ln>
                            <a:noFill/>
                          </a:ln>
                          <a:solidFill>
                            <a:prstClr val="black"/>
                          </a:solidFill>
                          <a:effectLst/>
                          <a:uLnTx/>
                          <a:uFillTx/>
                          <a:latin typeface="Calibri"/>
                          <a:ea typeface="+mn-ea"/>
                          <a:cs typeface="+mn-cs"/>
                        </a:rPr>
                        <a:t>UNIVERSITÄT</a:t>
                      </a:r>
                      <a:r>
                        <a:rPr kumimoji="0" lang="en-US" sz="1100" b="0" i="0" u="none" strike="noStrike" kern="1200" cap="none" spc="0" normalizeH="0" baseline="0" noProof="0" dirty="0">
                          <a:ln>
                            <a:noFill/>
                          </a:ln>
                          <a:solidFill>
                            <a:prstClr val="black"/>
                          </a:solidFill>
                          <a:effectLst/>
                          <a:uLnTx/>
                          <a:uFillTx/>
                          <a:latin typeface="Calibri"/>
                          <a:ea typeface="+mn-ea"/>
                          <a:cs typeface="+mn-cs"/>
                        </a:rPr>
                        <a:t> | 2000</a:t>
                      </a:r>
                      <a:endParaRPr kumimoji="0" lang="fr-FR" sz="11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in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einer</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Zeile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Ziele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Besonderheiten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dieser</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Schulung</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Erwähnung</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wenn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GB" sz="1100" baseline="0" dirty="0">
                        <a:solidFill>
                          <a:schemeClr val="tx1">
                            <a:lumMod val="50000"/>
                            <a:lumOff val="50000"/>
                          </a:schemeClr>
                        </a:solidFill>
                        <a:effectLst/>
                        <a:latin typeface="+mn-lt"/>
                        <a:ea typeface="Cambria"/>
                        <a:cs typeface="Calibri"/>
                      </a:endParaRPr>
                    </a:p>
                  </a:txBody>
                  <a:tcPr>
                    <a:lnT w="12700" cap="flat" cmpd="sng" algn="ctr">
                      <a:solidFill>
                        <a:srgbClr val="B4A689"/>
                      </a:solidFill>
                      <a:prstDash val="sysDot"/>
                      <a:round/>
                      <a:headEnd type="none" w="med" len="med"/>
                      <a:tailEnd type="none" w="med" len="med"/>
                    </a:lnT>
                    <a:solidFill>
                      <a:srgbClr val="B4A689">
                        <a:alpha val="20000"/>
                      </a:srgbClr>
                    </a:solidFill>
                  </a:tcPr>
                </a:tc>
                <a:extLst>
                  <a:ext uri="{0D108BD9-81ED-4DB2-BD59-A6C34878D82A}">
                    <a16:rowId xmlns:a16="http://schemas.microsoft.com/office/drawing/2014/main" val="1000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a:ea typeface="+mn-ea"/>
                          <a:cs typeface="+mn-cs"/>
                        </a:rPr>
                        <a:t>DIPLOM | </a:t>
                      </a:r>
                      <a:r>
                        <a:rPr kumimoji="0" lang="de-DE" sz="1100" b="0" i="0" u="none" strike="noStrike" kern="1200" cap="none" spc="0" normalizeH="0" baseline="0" noProof="0" dirty="0">
                          <a:ln>
                            <a:noFill/>
                          </a:ln>
                          <a:solidFill>
                            <a:prstClr val="black"/>
                          </a:solidFill>
                          <a:effectLst/>
                          <a:uLnTx/>
                          <a:uFillTx/>
                          <a:latin typeface="Calibri"/>
                          <a:ea typeface="+mn-ea"/>
                          <a:cs typeface="+mn-cs"/>
                        </a:rPr>
                        <a:t>UNIVERSITÄT</a:t>
                      </a:r>
                      <a:r>
                        <a:rPr kumimoji="0" lang="en-US" sz="1100" b="0" i="0" u="none" strike="noStrike" kern="1200" cap="none" spc="0" normalizeH="0" baseline="0" noProof="0" dirty="0">
                          <a:ln>
                            <a:noFill/>
                          </a:ln>
                          <a:solidFill>
                            <a:prstClr val="black"/>
                          </a:solidFill>
                          <a:effectLst/>
                          <a:uLnTx/>
                          <a:uFillTx/>
                          <a:latin typeface="Calibri"/>
                          <a:ea typeface="+mn-ea"/>
                          <a:cs typeface="+mn-cs"/>
                        </a:rPr>
                        <a:t> | 2000</a:t>
                      </a:r>
                      <a:endParaRPr kumimoji="0" lang="fr-FR" sz="11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in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einer</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Zeile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Ziele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Besonderheiten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dieser</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Schulung</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Erwähnung</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wenn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p>
                    <a:p>
                      <a:pPr marL="0" marR="0" lvl="0" indent="0" algn="l" defTabSz="685800" rtl="0" eaLnBrk="1" fontAlgn="auto" latinLnBrk="0" hangingPunct="1">
                        <a:lnSpc>
                          <a:spcPct val="100000"/>
                        </a:lnSpc>
                        <a:spcBef>
                          <a:spcPts val="0"/>
                        </a:spcBef>
                        <a:spcAft>
                          <a:spcPts val="0"/>
                        </a:spcAft>
                        <a:buClrTx/>
                        <a:buSzTx/>
                        <a:buFontTx/>
                        <a:buNone/>
                        <a:tabLst/>
                        <a:defRPr/>
                      </a:pPr>
                      <a:endParaRPr lang="fr-FR" sz="1100" kern="1200" dirty="0">
                        <a:solidFill>
                          <a:schemeClr val="tx1">
                            <a:lumMod val="50000"/>
                            <a:lumOff val="50000"/>
                          </a:schemeClr>
                        </a:solidFill>
                        <a:effectLst/>
                        <a:latin typeface="Calibri"/>
                        <a:ea typeface="+mn-ea"/>
                        <a:cs typeface="Calibri"/>
                      </a:endParaRPr>
                    </a:p>
                  </a:txBody>
                  <a:tcPr>
                    <a:lnB w="12700" cap="flat" cmpd="sng" algn="ctr">
                      <a:noFill/>
                      <a:prstDash val="sysDot"/>
                      <a:round/>
                      <a:headEnd type="none" w="med" len="med"/>
                      <a:tailEnd type="none" w="med" len="med"/>
                    </a:lnB>
                  </a:tcPr>
                </a:tc>
                <a:extLst>
                  <a:ext uri="{0D108BD9-81ED-4DB2-BD59-A6C34878D82A}">
                    <a16:rowId xmlns:a16="http://schemas.microsoft.com/office/drawing/2014/main" val="1000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a:ea typeface="+mn-ea"/>
                          <a:cs typeface="+mn-cs"/>
                        </a:rPr>
                        <a:t>DIPLOM | </a:t>
                      </a:r>
                      <a:r>
                        <a:rPr kumimoji="0" lang="de-DE" sz="1100" b="0" i="0" u="none" strike="noStrike" kern="1200" cap="none" spc="0" normalizeH="0" baseline="0" noProof="0" dirty="0">
                          <a:ln>
                            <a:noFill/>
                          </a:ln>
                          <a:solidFill>
                            <a:prstClr val="black"/>
                          </a:solidFill>
                          <a:effectLst/>
                          <a:uLnTx/>
                          <a:uFillTx/>
                          <a:latin typeface="Calibri"/>
                          <a:ea typeface="+mn-ea"/>
                          <a:cs typeface="+mn-cs"/>
                        </a:rPr>
                        <a:t>UNIVERSITÄT</a:t>
                      </a:r>
                      <a:r>
                        <a:rPr kumimoji="0" lang="en-US" sz="1100" b="0" i="0" u="none" strike="noStrike" kern="1200" cap="none" spc="0" normalizeH="0" baseline="0" noProof="0" dirty="0">
                          <a:ln>
                            <a:noFill/>
                          </a:ln>
                          <a:solidFill>
                            <a:prstClr val="black"/>
                          </a:solidFill>
                          <a:effectLst/>
                          <a:uLnTx/>
                          <a:uFillTx/>
                          <a:latin typeface="Calibri"/>
                          <a:ea typeface="+mn-ea"/>
                          <a:cs typeface="+mn-cs"/>
                        </a:rPr>
                        <a:t> | 2000</a:t>
                      </a:r>
                      <a:endParaRPr kumimoji="0" lang="fr-FR" sz="11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in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einer</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Zeile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Ziele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Besonderheiten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dieser</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Schulung</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Erwähnung</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wenn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endParaRPr lang="en-GB" sz="1100" baseline="0" dirty="0">
                        <a:solidFill>
                          <a:srgbClr val="000000"/>
                        </a:solidFill>
                        <a:effectLst/>
                        <a:latin typeface="+mn-lt"/>
                        <a:ea typeface="Cambria"/>
                        <a:cs typeface="Calibri"/>
                      </a:endParaRPr>
                    </a:p>
                  </a:txBody>
                  <a:tcPr>
                    <a:lnT w="12700" cap="flat" cmpd="sng" algn="ctr">
                      <a:noFill/>
                      <a:prstDash val="sysDot"/>
                      <a:round/>
                      <a:headEnd type="none" w="med" len="med"/>
                      <a:tailEnd type="none" w="med" len="med"/>
                    </a:lnT>
                    <a:lnB w="12700" cap="flat" cmpd="sng" algn="ctr">
                      <a:solidFill>
                        <a:srgbClr val="B4A689"/>
                      </a:solidFill>
                      <a:prstDash val="sysDot"/>
                      <a:round/>
                      <a:headEnd type="none" w="med" len="med"/>
                      <a:tailEnd type="none" w="med" len="med"/>
                    </a:lnB>
                    <a:solidFill>
                      <a:srgbClr val="B4A689">
                        <a:alpha val="20000"/>
                      </a:srgbClr>
                    </a:solidFill>
                  </a:tcPr>
                </a:tc>
                <a:extLst>
                  <a:ext uri="{0D108BD9-81ED-4DB2-BD59-A6C34878D82A}">
                    <a16:rowId xmlns:a16="http://schemas.microsoft.com/office/drawing/2014/main" val="10003"/>
                  </a:ext>
                </a:extLst>
              </a:tr>
            </a:tbl>
          </a:graphicData>
        </a:graphic>
      </p:graphicFrame>
      <p:pic>
        <p:nvPicPr>
          <p:cNvPr id="12" name="Image 11"/>
          <p:cNvPicPr>
            <a:picLocks noChangeAspect="1"/>
          </p:cNvPicPr>
          <p:nvPr/>
        </p:nvPicPr>
        <p:blipFill>
          <a:blip r:embed="rId3"/>
          <a:stretch>
            <a:fillRect/>
          </a:stretch>
        </p:blipFill>
        <p:spPr>
          <a:xfrm>
            <a:off x="229924" y="2692539"/>
            <a:ext cx="450873" cy="319111"/>
          </a:xfrm>
          <a:prstGeom prst="rect">
            <a:avLst/>
          </a:prstGeom>
        </p:spPr>
      </p:pic>
      <p:pic>
        <p:nvPicPr>
          <p:cNvPr id="13" name="Image 12"/>
          <p:cNvPicPr>
            <a:picLocks noChangeAspect="1"/>
          </p:cNvPicPr>
          <p:nvPr/>
        </p:nvPicPr>
        <p:blipFill>
          <a:blip r:embed="rId4"/>
          <a:stretch>
            <a:fillRect/>
          </a:stretch>
        </p:blipFill>
        <p:spPr>
          <a:xfrm>
            <a:off x="7026175" y="2692539"/>
            <a:ext cx="364232" cy="276882"/>
          </a:xfrm>
          <a:prstGeom prst="rect">
            <a:avLst/>
          </a:prstGeom>
        </p:spPr>
      </p:pic>
      <p:graphicFrame>
        <p:nvGraphicFramePr>
          <p:cNvPr id="14" name="Tableau 13"/>
          <p:cNvGraphicFramePr>
            <a:graphicFrameLocks noGrp="1"/>
          </p:cNvGraphicFramePr>
          <p:nvPr>
            <p:extLst>
              <p:ext uri="{D42A27DB-BD31-4B8C-83A1-F6EECF244321}">
                <p14:modId xmlns:p14="http://schemas.microsoft.com/office/powerpoint/2010/main" val="4162985151"/>
              </p:ext>
            </p:extLst>
          </p:nvPr>
        </p:nvGraphicFramePr>
        <p:xfrm>
          <a:off x="285366" y="6005873"/>
          <a:ext cx="3196337" cy="2327664"/>
        </p:xfrm>
        <a:graphic>
          <a:graphicData uri="http://schemas.openxmlformats.org/drawingml/2006/table">
            <a:tbl>
              <a:tblPr firstRow="1" bandRow="1">
                <a:tableStyleId>{2D5ABB26-0587-4C30-8999-92F81FD0307C}</a:tableStyleId>
              </a:tblPr>
              <a:tblGrid>
                <a:gridCol w="3196337">
                  <a:extLst>
                    <a:ext uri="{9D8B030D-6E8A-4147-A177-3AD203B41FA5}">
                      <a16:colId xmlns:a16="http://schemas.microsoft.com/office/drawing/2014/main" val="20000"/>
                    </a:ext>
                  </a:extLst>
                </a:gridCol>
              </a:tblGrid>
              <a:tr h="390839">
                <a:tc>
                  <a:txBody>
                    <a:bodyPr/>
                    <a:lstStyle/>
                    <a:p>
                      <a:pPr algn="r"/>
                      <a:r>
                        <a:rPr lang="de-DE" sz="1800" b="0" kern="1200" dirty="0">
                          <a:solidFill>
                            <a:srgbClr val="BB915F"/>
                          </a:solidFill>
                          <a:latin typeface="+mn-lt"/>
                          <a:ea typeface="+mn-ea"/>
                          <a:cs typeface="+mn-cs"/>
                        </a:rPr>
                        <a:t>SACHVERSTAND</a:t>
                      </a:r>
                      <a:endParaRPr lang="fr-FR" sz="1800" b="0" kern="1200" dirty="0">
                        <a:solidFill>
                          <a:schemeClr val="tx1"/>
                        </a:solidFill>
                        <a:effectLst/>
                        <a:latin typeface="Calibri"/>
                        <a:ea typeface="+mn-ea"/>
                        <a:cs typeface="Calibri"/>
                      </a:endParaRPr>
                    </a:p>
                  </a:txBody>
                  <a:tcPr anchor="ctr">
                    <a:lnL>
                      <a:noFill/>
                    </a:lnL>
                    <a:lnR>
                      <a:noFill/>
                    </a:lnR>
                    <a:lnT w="12700" cap="flat" cmpd="sng" algn="ctr">
                      <a:solidFill>
                        <a:srgbClr val="B4A689"/>
                      </a:solidFill>
                      <a:prstDash val="sysDot"/>
                      <a:round/>
                      <a:headEnd type="none" w="med" len="med"/>
                      <a:tailEnd type="none" w="med" len="med"/>
                    </a:lnT>
                    <a:lnB w="12700" cap="flat" cmpd="sng" algn="ctr">
                      <a:solidFill>
                        <a:srgbClr val="B4A689"/>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90839">
                <a:tc>
                  <a:txBody>
                    <a:bodyPr/>
                    <a:lstStyle/>
                    <a:p>
                      <a:pPr algn="l"/>
                      <a:r>
                        <a:rPr lang="fr-FR" sz="1100" kern="1200" dirty="0">
                          <a:solidFill>
                            <a:srgbClr val="4C2A10"/>
                          </a:solidFill>
                          <a:effectLst/>
                          <a:latin typeface="Calibri"/>
                          <a:ea typeface="+mn-ea"/>
                          <a:cs typeface="Calibri"/>
                        </a:rPr>
                        <a:t>MANAGEMENT</a:t>
                      </a:r>
                    </a:p>
                  </a:txBody>
                  <a:tcPr anchor="ctr">
                    <a:lnT w="12700" cap="flat" cmpd="sng" algn="ctr">
                      <a:solidFill>
                        <a:srgbClr val="B4A689"/>
                      </a:solidFill>
                      <a:prstDash val="sysDot"/>
                      <a:round/>
                      <a:headEnd type="none" w="med" len="med"/>
                      <a:tailEnd type="none" w="med" len="med"/>
                    </a:lnT>
                    <a:solidFill>
                      <a:srgbClr val="F0ECE6"/>
                    </a:solidFill>
                  </a:tcPr>
                </a:tc>
                <a:extLst>
                  <a:ext uri="{0D108BD9-81ED-4DB2-BD59-A6C34878D82A}">
                    <a16:rowId xmlns:a16="http://schemas.microsoft.com/office/drawing/2014/main" val="10001"/>
                  </a:ext>
                </a:extLst>
              </a:tr>
              <a:tr h="390839">
                <a:tc>
                  <a:txBody>
                    <a:bodyPr/>
                    <a:lstStyle/>
                    <a:p>
                      <a:pPr algn="l"/>
                      <a:r>
                        <a:rPr lang="de-DE" sz="1100" kern="1200" dirty="0">
                          <a:solidFill>
                            <a:srgbClr val="4C2A10"/>
                          </a:solidFill>
                          <a:effectLst/>
                          <a:latin typeface="Calibri"/>
                          <a:ea typeface="+mn-ea"/>
                          <a:cs typeface="Calibri"/>
                        </a:rPr>
                        <a:t>PROJEKTMANAGEMENT</a:t>
                      </a:r>
                    </a:p>
                  </a:txBody>
                  <a:tcPr anchor="ctr">
                    <a:noFill/>
                  </a:tcPr>
                </a:tc>
                <a:extLst>
                  <a:ext uri="{0D108BD9-81ED-4DB2-BD59-A6C34878D82A}">
                    <a16:rowId xmlns:a16="http://schemas.microsoft.com/office/drawing/2014/main" val="10002"/>
                  </a:ext>
                </a:extLst>
              </a:tr>
              <a:tr h="390839">
                <a:tc>
                  <a:txBody>
                    <a:bodyPr/>
                    <a:lstStyle/>
                    <a:p>
                      <a:pPr algn="l"/>
                      <a:r>
                        <a:rPr lang="de-DE" sz="1100" kern="1200" dirty="0">
                          <a:solidFill>
                            <a:srgbClr val="4C2A10"/>
                          </a:solidFill>
                          <a:effectLst/>
                          <a:latin typeface="Calibri"/>
                          <a:ea typeface="+mn-ea"/>
                          <a:cs typeface="Calibri"/>
                        </a:rPr>
                        <a:t>BUCHHALTUNG</a:t>
                      </a:r>
                      <a:endParaRPr lang="fr-FR" sz="1100" kern="1200" dirty="0">
                        <a:solidFill>
                          <a:srgbClr val="4C2A10"/>
                        </a:solidFill>
                        <a:effectLst/>
                        <a:latin typeface="Calibri"/>
                        <a:ea typeface="+mn-ea"/>
                        <a:cs typeface="Calibri"/>
                      </a:endParaRPr>
                    </a:p>
                  </a:txBody>
                  <a:tcPr anchor="ctr">
                    <a:solidFill>
                      <a:srgbClr val="F0ECE6"/>
                    </a:solidFill>
                  </a:tcPr>
                </a:tc>
                <a:extLst>
                  <a:ext uri="{0D108BD9-81ED-4DB2-BD59-A6C34878D82A}">
                    <a16:rowId xmlns:a16="http://schemas.microsoft.com/office/drawing/2014/main" val="10003"/>
                  </a:ext>
                </a:extLst>
              </a:tr>
              <a:tr h="382154">
                <a:tc>
                  <a:txBody>
                    <a:bodyPr/>
                    <a:lstStyle/>
                    <a:p>
                      <a:pPr algn="l"/>
                      <a:r>
                        <a:rPr lang="de-DE" sz="1100" kern="1200" dirty="0">
                          <a:solidFill>
                            <a:srgbClr val="4C2A10"/>
                          </a:solidFill>
                          <a:effectLst/>
                          <a:latin typeface="Calibri"/>
                          <a:ea typeface="+mn-ea"/>
                          <a:cs typeface="Calibri"/>
                        </a:rPr>
                        <a:t>KOMMERZIELL</a:t>
                      </a:r>
                      <a:endParaRPr lang="fr-FR" sz="1100" kern="1200" dirty="0">
                        <a:solidFill>
                          <a:srgbClr val="4C2A10"/>
                        </a:solidFill>
                        <a:effectLst/>
                        <a:latin typeface="Calibri"/>
                        <a:ea typeface="+mn-ea"/>
                        <a:cs typeface="Calibri"/>
                      </a:endParaRPr>
                    </a:p>
                  </a:txBody>
                  <a:tcPr anchor="ctr">
                    <a:noFill/>
                  </a:tcPr>
                </a:tc>
                <a:extLst>
                  <a:ext uri="{0D108BD9-81ED-4DB2-BD59-A6C34878D82A}">
                    <a16:rowId xmlns:a16="http://schemas.microsoft.com/office/drawing/2014/main" val="10004"/>
                  </a:ext>
                </a:extLst>
              </a:tr>
              <a:tr h="382154">
                <a:tc>
                  <a:txBody>
                    <a:bodyPr/>
                    <a:lstStyle/>
                    <a:p>
                      <a:pPr algn="l"/>
                      <a:r>
                        <a:rPr lang="fr-FR" sz="1100" kern="1200" dirty="0">
                          <a:solidFill>
                            <a:srgbClr val="4C2A10"/>
                          </a:solidFill>
                          <a:effectLst/>
                          <a:latin typeface="Calibri"/>
                          <a:ea typeface="+mn-ea"/>
                          <a:cs typeface="Calibri"/>
                        </a:rPr>
                        <a:t>MINDMAPPING</a:t>
                      </a:r>
                    </a:p>
                  </a:txBody>
                  <a:tcPr anchor="ctr">
                    <a:lnB w="12700" cap="flat" cmpd="sng" algn="ctr">
                      <a:solidFill>
                        <a:srgbClr val="B4A689"/>
                      </a:solidFill>
                      <a:prstDash val="sysDot"/>
                      <a:round/>
                      <a:headEnd type="none" w="med" len="med"/>
                      <a:tailEnd type="none" w="med" len="med"/>
                    </a:lnB>
                    <a:solidFill>
                      <a:srgbClr val="F0ECE6"/>
                    </a:solidFill>
                  </a:tcPr>
                </a:tc>
                <a:extLst>
                  <a:ext uri="{0D108BD9-81ED-4DB2-BD59-A6C34878D82A}">
                    <a16:rowId xmlns:a16="http://schemas.microsoft.com/office/drawing/2014/main" val="10005"/>
                  </a:ext>
                </a:extLst>
              </a:tr>
            </a:tbl>
          </a:graphicData>
        </a:graphic>
      </p:graphicFrame>
      <p:pic>
        <p:nvPicPr>
          <p:cNvPr id="66" name="Image 65"/>
          <p:cNvPicPr>
            <a:picLocks noChangeAspect="1"/>
          </p:cNvPicPr>
          <p:nvPr/>
        </p:nvPicPr>
        <p:blipFill>
          <a:blip r:embed="rId5"/>
          <a:stretch>
            <a:fillRect/>
          </a:stretch>
        </p:blipFill>
        <p:spPr>
          <a:xfrm>
            <a:off x="315246" y="6058170"/>
            <a:ext cx="333281" cy="305910"/>
          </a:xfrm>
          <a:prstGeom prst="rect">
            <a:avLst/>
          </a:prstGeom>
        </p:spPr>
      </p:pic>
      <p:sp>
        <p:nvSpPr>
          <p:cNvPr id="67" name="Ellipse 66"/>
          <p:cNvSpPr/>
          <p:nvPr/>
        </p:nvSpPr>
        <p:spPr>
          <a:xfrm>
            <a:off x="2430623" y="7670048"/>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8" name="Ellipse 67"/>
          <p:cNvSpPr/>
          <p:nvPr/>
        </p:nvSpPr>
        <p:spPr>
          <a:xfrm>
            <a:off x="2602970" y="7670048"/>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9" name="Ellipse 68"/>
          <p:cNvSpPr/>
          <p:nvPr/>
        </p:nvSpPr>
        <p:spPr>
          <a:xfrm>
            <a:off x="2775317" y="7670048"/>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0" name="Ellipse 69"/>
          <p:cNvSpPr/>
          <p:nvPr/>
        </p:nvSpPr>
        <p:spPr>
          <a:xfrm>
            <a:off x="2947664" y="7670048"/>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1" name="Ellipse 70"/>
          <p:cNvSpPr/>
          <p:nvPr/>
        </p:nvSpPr>
        <p:spPr>
          <a:xfrm>
            <a:off x="3120011" y="7670048"/>
            <a:ext cx="172347" cy="172347"/>
          </a:xfrm>
          <a:prstGeom prst="ellipse">
            <a:avLst/>
          </a:prstGeom>
          <a:solidFill>
            <a:schemeClr val="bg1"/>
          </a:solidFill>
          <a:ln>
            <a:solidFill>
              <a:srgbClr val="B4A68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2" name="Ellipse 71"/>
          <p:cNvSpPr/>
          <p:nvPr/>
        </p:nvSpPr>
        <p:spPr>
          <a:xfrm>
            <a:off x="2430623" y="8058310"/>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3" name="Ellipse 72"/>
          <p:cNvSpPr/>
          <p:nvPr/>
        </p:nvSpPr>
        <p:spPr>
          <a:xfrm>
            <a:off x="2602970" y="8058310"/>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4" name="Ellipse 73"/>
          <p:cNvSpPr/>
          <p:nvPr/>
        </p:nvSpPr>
        <p:spPr>
          <a:xfrm>
            <a:off x="2775317" y="8058310"/>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5" name="Ellipse 74"/>
          <p:cNvSpPr/>
          <p:nvPr/>
        </p:nvSpPr>
        <p:spPr>
          <a:xfrm>
            <a:off x="2947664" y="8058310"/>
            <a:ext cx="172347" cy="172347"/>
          </a:xfrm>
          <a:prstGeom prst="ellipse">
            <a:avLst/>
          </a:prstGeom>
          <a:solidFill>
            <a:srgbClr val="FFFFFF"/>
          </a:solidFill>
          <a:ln>
            <a:solidFill>
              <a:srgbClr val="B4A68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6" name="Ellipse 75"/>
          <p:cNvSpPr/>
          <p:nvPr/>
        </p:nvSpPr>
        <p:spPr>
          <a:xfrm>
            <a:off x="3120011" y="8058310"/>
            <a:ext cx="172347" cy="172347"/>
          </a:xfrm>
          <a:prstGeom prst="ellipse">
            <a:avLst/>
          </a:prstGeom>
          <a:solidFill>
            <a:schemeClr val="bg1"/>
          </a:solidFill>
          <a:ln>
            <a:solidFill>
              <a:srgbClr val="B4A68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7" name="Ellipse 76"/>
          <p:cNvSpPr/>
          <p:nvPr/>
        </p:nvSpPr>
        <p:spPr>
          <a:xfrm>
            <a:off x="2430623" y="7305366"/>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8" name="Ellipse 77"/>
          <p:cNvSpPr/>
          <p:nvPr/>
        </p:nvSpPr>
        <p:spPr>
          <a:xfrm>
            <a:off x="2602970" y="7305366"/>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9" name="Ellipse 78"/>
          <p:cNvSpPr/>
          <p:nvPr/>
        </p:nvSpPr>
        <p:spPr>
          <a:xfrm>
            <a:off x="2775317" y="7305366"/>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0" name="Ellipse 79"/>
          <p:cNvSpPr/>
          <p:nvPr/>
        </p:nvSpPr>
        <p:spPr>
          <a:xfrm>
            <a:off x="2947664" y="7305366"/>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1" name="Ellipse 80"/>
          <p:cNvSpPr/>
          <p:nvPr/>
        </p:nvSpPr>
        <p:spPr>
          <a:xfrm>
            <a:off x="3120011" y="7305366"/>
            <a:ext cx="172347" cy="172347"/>
          </a:xfrm>
          <a:prstGeom prst="ellipse">
            <a:avLst/>
          </a:prstGeom>
          <a:solidFill>
            <a:schemeClr val="bg1"/>
          </a:solidFill>
          <a:ln>
            <a:solidFill>
              <a:srgbClr val="B4A68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2" name="Ellipse 81"/>
          <p:cNvSpPr/>
          <p:nvPr/>
        </p:nvSpPr>
        <p:spPr>
          <a:xfrm>
            <a:off x="2430623" y="6906215"/>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3" name="Ellipse 82"/>
          <p:cNvSpPr/>
          <p:nvPr/>
        </p:nvSpPr>
        <p:spPr>
          <a:xfrm>
            <a:off x="2602970" y="6906215"/>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4" name="Ellipse 83"/>
          <p:cNvSpPr/>
          <p:nvPr/>
        </p:nvSpPr>
        <p:spPr>
          <a:xfrm>
            <a:off x="2775317" y="6906215"/>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5" name="Ellipse 84"/>
          <p:cNvSpPr/>
          <p:nvPr/>
        </p:nvSpPr>
        <p:spPr>
          <a:xfrm>
            <a:off x="2947664" y="6906215"/>
            <a:ext cx="172347" cy="172347"/>
          </a:xfrm>
          <a:prstGeom prst="ellipse">
            <a:avLst/>
          </a:prstGeom>
          <a:solidFill>
            <a:srgbClr val="FFFFFF"/>
          </a:solidFill>
          <a:ln>
            <a:solidFill>
              <a:srgbClr val="B4A68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6" name="Ellipse 85"/>
          <p:cNvSpPr/>
          <p:nvPr/>
        </p:nvSpPr>
        <p:spPr>
          <a:xfrm>
            <a:off x="3120011" y="6906215"/>
            <a:ext cx="172347" cy="172347"/>
          </a:xfrm>
          <a:prstGeom prst="ellipse">
            <a:avLst/>
          </a:prstGeom>
          <a:solidFill>
            <a:schemeClr val="bg1"/>
          </a:solidFill>
          <a:ln>
            <a:solidFill>
              <a:srgbClr val="B4A68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7" name="Ellipse 86"/>
          <p:cNvSpPr/>
          <p:nvPr/>
        </p:nvSpPr>
        <p:spPr>
          <a:xfrm>
            <a:off x="2430623" y="6525569"/>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8" name="Ellipse 87"/>
          <p:cNvSpPr/>
          <p:nvPr/>
        </p:nvSpPr>
        <p:spPr>
          <a:xfrm>
            <a:off x="2602970" y="6525569"/>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9" name="Ellipse 88"/>
          <p:cNvSpPr/>
          <p:nvPr/>
        </p:nvSpPr>
        <p:spPr>
          <a:xfrm>
            <a:off x="2775317" y="6525569"/>
            <a:ext cx="172347" cy="172347"/>
          </a:xfrm>
          <a:prstGeom prst="ellipse">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0" name="Ellipse 89"/>
          <p:cNvSpPr/>
          <p:nvPr/>
        </p:nvSpPr>
        <p:spPr>
          <a:xfrm>
            <a:off x="2947664" y="6525569"/>
            <a:ext cx="172347" cy="172347"/>
          </a:xfrm>
          <a:prstGeom prst="ellipse">
            <a:avLst/>
          </a:prstGeom>
          <a:solidFill>
            <a:srgbClr val="FFFFFF"/>
          </a:solidFill>
          <a:ln>
            <a:solidFill>
              <a:srgbClr val="B4A68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1" name="Ellipse 90"/>
          <p:cNvSpPr/>
          <p:nvPr/>
        </p:nvSpPr>
        <p:spPr>
          <a:xfrm>
            <a:off x="3120011" y="6525569"/>
            <a:ext cx="172347" cy="172347"/>
          </a:xfrm>
          <a:prstGeom prst="ellipse">
            <a:avLst/>
          </a:prstGeom>
          <a:solidFill>
            <a:schemeClr val="bg1"/>
          </a:solidFill>
          <a:ln>
            <a:solidFill>
              <a:srgbClr val="B4A68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92" name="Tableau 91"/>
          <p:cNvGraphicFramePr>
            <a:graphicFrameLocks noGrp="1"/>
          </p:cNvGraphicFramePr>
          <p:nvPr>
            <p:extLst>
              <p:ext uri="{D42A27DB-BD31-4B8C-83A1-F6EECF244321}">
                <p14:modId xmlns:p14="http://schemas.microsoft.com/office/powerpoint/2010/main" val="3293603384"/>
              </p:ext>
            </p:extLst>
          </p:nvPr>
        </p:nvGraphicFramePr>
        <p:xfrm>
          <a:off x="3639684" y="8167404"/>
          <a:ext cx="3750723" cy="1871440"/>
        </p:xfrm>
        <a:graphic>
          <a:graphicData uri="http://schemas.openxmlformats.org/drawingml/2006/table">
            <a:tbl>
              <a:tblPr firstRow="1" bandRow="1">
                <a:tableStyleId>{2D5ABB26-0587-4C30-8999-92F81FD0307C}</a:tableStyleId>
              </a:tblPr>
              <a:tblGrid>
                <a:gridCol w="3750723">
                  <a:extLst>
                    <a:ext uri="{9D8B030D-6E8A-4147-A177-3AD203B41FA5}">
                      <a16:colId xmlns:a16="http://schemas.microsoft.com/office/drawing/2014/main" val="20000"/>
                    </a:ext>
                  </a:extLst>
                </a:gridCol>
              </a:tblGrid>
              <a:tr h="30113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b="0" dirty="0">
                          <a:solidFill>
                            <a:srgbClr val="BB915F"/>
                          </a:solidFill>
                        </a:rPr>
                        <a:t>CONTACT</a:t>
                      </a:r>
                      <a:endParaRPr lang="fr-FR" sz="1800" b="0" kern="1200" dirty="0">
                        <a:solidFill>
                          <a:schemeClr val="tx1"/>
                        </a:solidFill>
                        <a:effectLst/>
                        <a:latin typeface="+mn-lt"/>
                        <a:ea typeface="+mn-ea"/>
                        <a:cs typeface="Calibri"/>
                      </a:endParaRPr>
                    </a:p>
                  </a:txBody>
                  <a:tcPr>
                    <a:lnL>
                      <a:noFill/>
                    </a:lnL>
                    <a:lnR>
                      <a:noFill/>
                    </a:lnR>
                    <a:lnT w="12700" cap="flat" cmpd="sng" algn="ctr">
                      <a:solidFill>
                        <a:srgbClr val="B4A689"/>
                      </a:solidFill>
                      <a:prstDash val="sysDot"/>
                      <a:round/>
                      <a:headEnd type="none" w="med" len="med"/>
                      <a:tailEnd type="none" w="med" len="med"/>
                    </a:lnT>
                    <a:lnB w="12700" cap="flat" cmpd="sng" algn="ctr">
                      <a:solidFill>
                        <a:srgbClr val="B4A689"/>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301136">
                <a:tc>
                  <a:txBody>
                    <a:bodyPr/>
                    <a:lstStyle/>
                    <a:p>
                      <a:r>
                        <a:rPr lang="fr-FR" sz="1100"/>
                        <a:t>NAME</a:t>
                      </a:r>
                      <a:r>
                        <a:rPr lang="fr-FR" sz="1100" baseline="0"/>
                        <a:t> </a:t>
                      </a:r>
                      <a:r>
                        <a:rPr lang="fr-FR" sz="1100" baseline="0" dirty="0"/>
                        <a:t>: ALEXANDRA OTTOMAN</a:t>
                      </a:r>
                      <a:endParaRPr lang="fr-FR" sz="1100" dirty="0"/>
                    </a:p>
                  </a:txBody>
                  <a:tcPr>
                    <a:lnL>
                      <a:noFill/>
                    </a:lnL>
                    <a:lnR>
                      <a:noFill/>
                    </a:lnR>
                    <a:lnT w="12700" cap="flat" cmpd="sng" algn="ctr">
                      <a:solidFill>
                        <a:srgbClr val="B4A689"/>
                      </a:solidFill>
                      <a:prstDash val="sysDot"/>
                      <a:round/>
                      <a:headEnd type="none" w="med" len="med"/>
                      <a:tailEnd type="none" w="med" len="med"/>
                    </a:lnT>
                    <a:lnB w="6350"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301136">
                <a:tc>
                  <a:txBody>
                    <a:bodyPr/>
                    <a:lstStyle/>
                    <a:p>
                      <a:r>
                        <a:rPr lang="fr-FR" sz="1100" dirty="0"/>
                        <a:t>EMAIL : ALEX@MAIL.COM</a:t>
                      </a:r>
                    </a:p>
                  </a:txBody>
                  <a:tcPr>
                    <a:lnL>
                      <a:noFill/>
                    </a:lnL>
                    <a:lnR>
                      <a:noFill/>
                    </a:lnR>
                    <a:lnT w="6350" cap="flat" cmpd="sng" algn="ctr">
                      <a:solidFill>
                        <a:prstClr val="white">
                          <a:lumMod val="65000"/>
                        </a:prstClr>
                      </a:solidFill>
                      <a:prstDash val="solid"/>
                      <a:round/>
                      <a:headEnd type="none" w="med" len="med"/>
                      <a:tailEnd type="none" w="med" len="med"/>
                    </a:lnT>
                    <a:lnB w="6350"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301136">
                <a:tc>
                  <a:txBody>
                    <a:bodyPr/>
                    <a:lstStyle/>
                    <a:p>
                      <a:r>
                        <a:rPr lang="fr-FR" sz="1100" dirty="0"/>
                        <a:t>TELEFON:123 456 789 </a:t>
                      </a:r>
                    </a:p>
                  </a:txBody>
                  <a:tcPr>
                    <a:lnL>
                      <a:noFill/>
                    </a:lnL>
                    <a:lnR>
                      <a:noFill/>
                    </a:lnR>
                    <a:lnT w="6350" cap="flat" cmpd="sng" algn="ctr">
                      <a:solidFill>
                        <a:prstClr val="white">
                          <a:lumMod val="65000"/>
                        </a:prstClr>
                      </a:solidFill>
                      <a:prstDash val="solid"/>
                      <a:round/>
                      <a:headEnd type="none" w="med" len="med"/>
                      <a:tailEnd type="none" w="med" len="med"/>
                    </a:lnT>
                    <a:lnB w="6350"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r h="301136">
                <a:tc>
                  <a:txBody>
                    <a:bodyPr/>
                    <a:lstStyle/>
                    <a:p>
                      <a:r>
                        <a:rPr lang="fr-FR" sz="1100" dirty="0"/>
                        <a:t>SITEWEB : HTTP://WWW.SITE.COM</a:t>
                      </a:r>
                    </a:p>
                  </a:txBody>
                  <a:tcPr>
                    <a:lnL>
                      <a:noFill/>
                    </a:lnL>
                    <a:lnR>
                      <a:noFill/>
                    </a:lnR>
                    <a:lnT w="6350" cap="flat" cmpd="sng" algn="ctr">
                      <a:solidFill>
                        <a:prstClr val="white">
                          <a:lumMod val="65000"/>
                        </a:prstClr>
                      </a:solidFill>
                      <a:prstDash val="solid"/>
                      <a:round/>
                      <a:headEnd type="none" w="med" len="med"/>
                      <a:tailEnd type="none" w="med" len="med"/>
                    </a:lnT>
                    <a:lnB w="6350"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4"/>
                  </a:ext>
                </a:extLst>
              </a:tr>
              <a:tr h="301136">
                <a:tc>
                  <a:txBody>
                    <a:bodyPr/>
                    <a:lstStyle/>
                    <a:p>
                      <a:r>
                        <a:rPr lang="fr-FR" sz="1100" dirty="0"/>
                        <a:t>ADRESSE :</a:t>
                      </a:r>
                      <a:r>
                        <a:rPr lang="fr-FR" sz="1100" baseline="0" dirty="0"/>
                        <a:t> </a:t>
                      </a:r>
                      <a:r>
                        <a:rPr lang="de-DE" sz="1100" kern="1200" dirty="0">
                          <a:solidFill>
                            <a:schemeClr val="tx1"/>
                          </a:solidFill>
                          <a:latin typeface="+mn-lt"/>
                          <a:ea typeface="+mn-ea"/>
                          <a:cs typeface="+mn-cs"/>
                        </a:rPr>
                        <a:t>HAUPTSTRASSE 15,  28000 BREMEN</a:t>
                      </a:r>
                      <a:endParaRPr lang="fr-FR" sz="1100" kern="1200" dirty="0">
                        <a:solidFill>
                          <a:schemeClr val="tx1"/>
                        </a:solidFill>
                        <a:latin typeface="+mn-lt"/>
                        <a:ea typeface="+mn-ea"/>
                        <a:cs typeface="+mn-cs"/>
                      </a:endParaRPr>
                    </a:p>
                  </a:txBody>
                  <a:tcPr>
                    <a:lnL>
                      <a:noFill/>
                    </a:lnL>
                    <a:lnR>
                      <a:noFill/>
                    </a:lnR>
                    <a:lnT w="6350" cap="flat" cmpd="sng" algn="ctr">
                      <a:solidFill>
                        <a:prstClr val="white">
                          <a:lumMod val="65000"/>
                        </a:prst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5"/>
                  </a:ext>
                </a:extLst>
              </a:tr>
            </a:tbl>
          </a:graphicData>
        </a:graphic>
      </p:graphicFrame>
      <p:sp>
        <p:nvSpPr>
          <p:cNvPr id="93" name="Rectangle 92"/>
          <p:cNvSpPr/>
          <p:nvPr/>
        </p:nvSpPr>
        <p:spPr>
          <a:xfrm>
            <a:off x="229924" y="10351632"/>
            <a:ext cx="7160483" cy="262768"/>
          </a:xfrm>
          <a:prstGeom prst="rect">
            <a:avLst/>
          </a:prstGeom>
          <a:solidFill>
            <a:srgbClr val="B4A68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95" name="Tableau 94"/>
          <p:cNvGraphicFramePr>
            <a:graphicFrameLocks noGrp="1"/>
          </p:cNvGraphicFramePr>
          <p:nvPr>
            <p:extLst>
              <p:ext uri="{D42A27DB-BD31-4B8C-83A1-F6EECF244321}">
                <p14:modId xmlns:p14="http://schemas.microsoft.com/office/powerpoint/2010/main" val="3270538234"/>
              </p:ext>
            </p:extLst>
          </p:nvPr>
        </p:nvGraphicFramePr>
        <p:xfrm>
          <a:off x="3639684" y="7005989"/>
          <a:ext cx="3750723" cy="960120"/>
        </p:xfrm>
        <a:graphic>
          <a:graphicData uri="http://schemas.openxmlformats.org/drawingml/2006/table">
            <a:tbl>
              <a:tblPr firstRow="1" bandRow="1">
                <a:tableStyleId>{2D5ABB26-0587-4C30-8999-92F81FD0307C}</a:tableStyleId>
              </a:tblPr>
              <a:tblGrid>
                <a:gridCol w="3750723">
                  <a:extLst>
                    <a:ext uri="{9D8B030D-6E8A-4147-A177-3AD203B41FA5}">
                      <a16:colId xmlns:a16="http://schemas.microsoft.com/office/drawing/2014/main" val="20000"/>
                    </a:ext>
                  </a:extLst>
                </a:gridCol>
              </a:tblGrid>
              <a:tr h="30113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b="0" kern="1200" dirty="0">
                          <a:solidFill>
                            <a:srgbClr val="BB915F"/>
                          </a:solidFill>
                          <a:effectLst/>
                          <a:latin typeface="+mn-lt"/>
                          <a:ea typeface="+mn-ea"/>
                          <a:cs typeface="+mn-cs"/>
                        </a:rPr>
                        <a:t>INFOS</a:t>
                      </a:r>
                      <a:r>
                        <a:rPr lang="fr-FR" sz="1800" b="0" kern="1200" baseline="0" dirty="0">
                          <a:solidFill>
                            <a:srgbClr val="BB915F"/>
                          </a:solidFill>
                          <a:effectLst/>
                          <a:latin typeface="+mn-lt"/>
                          <a:ea typeface="+mn-ea"/>
                          <a:cs typeface="+mn-cs"/>
                        </a:rPr>
                        <a:t> +</a:t>
                      </a:r>
                      <a:endParaRPr lang="fr-FR" sz="1800" b="0" kern="1200" dirty="0">
                        <a:solidFill>
                          <a:schemeClr val="tx1"/>
                        </a:solidFill>
                        <a:effectLst/>
                        <a:latin typeface="+mn-lt"/>
                        <a:ea typeface="+mn-ea"/>
                        <a:cs typeface="Calibri"/>
                      </a:endParaRPr>
                    </a:p>
                  </a:txBody>
                  <a:tcPr>
                    <a:lnL>
                      <a:noFill/>
                    </a:lnL>
                    <a:lnR>
                      <a:noFill/>
                    </a:lnR>
                    <a:lnT w="12700" cap="flat" cmpd="sng" algn="ctr">
                      <a:solidFill>
                        <a:srgbClr val="B4A689"/>
                      </a:solidFill>
                      <a:prstDash val="sysDot"/>
                      <a:round/>
                      <a:headEnd type="none" w="med" len="med"/>
                      <a:tailEnd type="none" w="med" len="med"/>
                    </a:lnT>
                    <a:lnB w="12700" cap="flat" cmpd="sng" algn="ctr">
                      <a:solidFill>
                        <a:srgbClr val="B4A689"/>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301136">
                <a:tc>
                  <a:txBody>
                    <a:bodyPr/>
                    <a:lstStyle/>
                    <a:p>
                      <a:pPr algn="r"/>
                      <a:r>
                        <a:rPr lang="de-DE" sz="1100" dirty="0">
                          <a:solidFill>
                            <a:schemeClr val="tx1">
                              <a:lumMod val="50000"/>
                              <a:lumOff val="50000"/>
                            </a:schemeClr>
                          </a:solidFill>
                          <a:cs typeface="Calibri"/>
                        </a:rPr>
                        <a:t>Beschreiben Sie Ihre Interessengebiete oder andere Informationen, die Sie für wichtig halten, um sie in Ihren Lebenslauf aufzunehmen.</a:t>
                      </a:r>
                    </a:p>
                  </a:txBody>
                  <a:tcPr>
                    <a:lnL>
                      <a:noFill/>
                    </a:lnL>
                    <a:lnR>
                      <a:noFill/>
                    </a:lnR>
                    <a:lnT w="12700" cap="flat" cmpd="sng" algn="ctr">
                      <a:solidFill>
                        <a:srgbClr val="B4A689"/>
                      </a:solidFill>
                      <a:prstDash val="sysDot"/>
                      <a:round/>
                      <a:headEnd type="none" w="med" len="med"/>
                      <a:tailEnd type="none" w="med" len="med"/>
                    </a:lnT>
                    <a:lnB w="6350"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bl>
          </a:graphicData>
        </a:graphic>
      </p:graphicFrame>
      <p:pic>
        <p:nvPicPr>
          <p:cNvPr id="96" name="Image 95"/>
          <p:cNvPicPr>
            <a:picLocks noChangeAspect="1"/>
          </p:cNvPicPr>
          <p:nvPr/>
        </p:nvPicPr>
        <p:blipFill rotWithShape="1">
          <a:blip r:embed="rId6"/>
          <a:srcRect t="9531" b="10967"/>
          <a:stretch/>
        </p:blipFill>
        <p:spPr>
          <a:xfrm>
            <a:off x="6995782" y="7048082"/>
            <a:ext cx="394625" cy="297139"/>
          </a:xfrm>
          <a:prstGeom prst="rect">
            <a:avLst/>
          </a:prstGeom>
        </p:spPr>
      </p:pic>
      <p:pic>
        <p:nvPicPr>
          <p:cNvPr id="97" name="Image 96"/>
          <p:cNvPicPr>
            <a:picLocks noChangeAspect="1"/>
          </p:cNvPicPr>
          <p:nvPr/>
        </p:nvPicPr>
        <p:blipFill rotWithShape="1">
          <a:blip r:embed="rId7"/>
          <a:srcRect l="6362" t="8983" r="7288" b="7950"/>
          <a:stretch/>
        </p:blipFill>
        <p:spPr>
          <a:xfrm>
            <a:off x="7028698" y="8218193"/>
            <a:ext cx="343830" cy="275068"/>
          </a:xfrm>
          <a:prstGeom prst="rect">
            <a:avLst/>
          </a:prstGeom>
        </p:spPr>
      </p:pic>
      <p:graphicFrame>
        <p:nvGraphicFramePr>
          <p:cNvPr id="100" name="Tableau 99"/>
          <p:cNvGraphicFramePr>
            <a:graphicFrameLocks noGrp="1"/>
          </p:cNvGraphicFramePr>
          <p:nvPr>
            <p:extLst>
              <p:ext uri="{D42A27DB-BD31-4B8C-83A1-F6EECF244321}">
                <p14:modId xmlns:p14="http://schemas.microsoft.com/office/powerpoint/2010/main" val="806433985"/>
              </p:ext>
            </p:extLst>
          </p:nvPr>
        </p:nvGraphicFramePr>
        <p:xfrm>
          <a:off x="272334" y="8616537"/>
          <a:ext cx="3209369" cy="1672481"/>
        </p:xfrm>
        <a:graphic>
          <a:graphicData uri="http://schemas.openxmlformats.org/drawingml/2006/table">
            <a:tbl>
              <a:tblPr firstRow="1" bandRow="1">
                <a:tableStyleId>{2D5ABB26-0587-4C30-8999-92F81FD0307C}</a:tableStyleId>
              </a:tblPr>
              <a:tblGrid>
                <a:gridCol w="3209369">
                  <a:extLst>
                    <a:ext uri="{9D8B030D-6E8A-4147-A177-3AD203B41FA5}">
                      <a16:colId xmlns:a16="http://schemas.microsoft.com/office/drawing/2014/main" val="20000"/>
                    </a:ext>
                  </a:extLst>
                </a:gridCol>
              </a:tblGrid>
              <a:tr h="407561">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fr-FR" sz="1800" b="0" kern="1200" dirty="0">
                          <a:solidFill>
                            <a:srgbClr val="BB915F"/>
                          </a:solidFill>
                          <a:effectLst/>
                          <a:latin typeface="+mn-lt"/>
                          <a:ea typeface="+mn-ea"/>
                          <a:cs typeface="+mn-cs"/>
                        </a:rPr>
                        <a:t>INFOS</a:t>
                      </a:r>
                      <a:r>
                        <a:rPr lang="fr-FR" sz="1800" b="0" kern="1200" baseline="0" dirty="0">
                          <a:solidFill>
                            <a:srgbClr val="BB915F"/>
                          </a:solidFill>
                          <a:effectLst/>
                          <a:latin typeface="+mn-lt"/>
                          <a:ea typeface="+mn-ea"/>
                          <a:cs typeface="+mn-cs"/>
                        </a:rPr>
                        <a:t> +</a:t>
                      </a:r>
                      <a:endParaRPr lang="fr-FR" sz="1800" b="0" kern="1200" dirty="0">
                        <a:solidFill>
                          <a:schemeClr val="tx1"/>
                        </a:solidFill>
                        <a:effectLst/>
                        <a:latin typeface="+mn-lt"/>
                        <a:ea typeface="+mn-ea"/>
                        <a:cs typeface="Calibri"/>
                      </a:endParaRPr>
                    </a:p>
                  </a:txBody>
                  <a:tcPr>
                    <a:lnL>
                      <a:noFill/>
                    </a:lnL>
                    <a:lnR>
                      <a:noFill/>
                    </a:lnR>
                    <a:lnT w="12700" cap="flat" cmpd="sng" algn="ctr">
                      <a:solidFill>
                        <a:srgbClr val="B4A689"/>
                      </a:solidFill>
                      <a:prstDash val="sysDot"/>
                      <a:round/>
                      <a:headEnd type="none" w="med" len="med"/>
                      <a:tailEnd type="none" w="med" len="med"/>
                    </a:lnT>
                    <a:lnB w="12700" cap="flat" cmpd="sng" algn="ctr">
                      <a:solidFill>
                        <a:srgbClr val="B4A689"/>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1222684">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endParaRPr lang="fr-FR" sz="1100" dirty="0"/>
                    </a:p>
                    <a:p>
                      <a:pPr marL="0" marR="0" indent="0" algn="r" defTabSz="457200" rtl="0" eaLnBrk="1" fontAlgn="auto" latinLnBrk="0" hangingPunct="1">
                        <a:lnSpc>
                          <a:spcPct val="100000"/>
                        </a:lnSpc>
                        <a:spcBef>
                          <a:spcPts val="0"/>
                        </a:spcBef>
                        <a:spcAft>
                          <a:spcPts val="0"/>
                        </a:spcAft>
                        <a:buClrTx/>
                        <a:buSzTx/>
                        <a:buFontTx/>
                        <a:buNone/>
                        <a:tabLst/>
                        <a:defRPr/>
                      </a:pPr>
                      <a:r>
                        <a:rPr lang="de-DE" sz="1100" dirty="0"/>
                        <a:t>MUTTERSPRACHE</a:t>
                      </a:r>
                    </a:p>
                    <a:p>
                      <a:pPr marL="0" marR="0" indent="0" algn="r" defTabSz="457200" rtl="0" eaLnBrk="1" fontAlgn="auto" latinLnBrk="0" hangingPunct="1">
                        <a:lnSpc>
                          <a:spcPct val="100000"/>
                        </a:lnSpc>
                        <a:spcBef>
                          <a:spcPts val="0"/>
                        </a:spcBef>
                        <a:spcAft>
                          <a:spcPts val="0"/>
                        </a:spcAft>
                        <a:buClrTx/>
                        <a:buSzTx/>
                        <a:buFontTx/>
                        <a:buNone/>
                        <a:tabLst/>
                        <a:defRPr/>
                      </a:pPr>
                      <a:endParaRPr lang="fr-FR" sz="1100" dirty="0"/>
                    </a:p>
                    <a:p>
                      <a:pPr algn="r"/>
                      <a:r>
                        <a:rPr lang="de-DE" sz="1100" dirty="0"/>
                        <a:t>PROFESIONAL LEVEL</a:t>
                      </a:r>
                    </a:p>
                    <a:p>
                      <a:pPr marL="0" marR="0" indent="0" algn="r" defTabSz="457200" rtl="0" eaLnBrk="1" fontAlgn="auto" latinLnBrk="0" hangingPunct="1">
                        <a:lnSpc>
                          <a:spcPct val="100000"/>
                        </a:lnSpc>
                        <a:spcBef>
                          <a:spcPts val="0"/>
                        </a:spcBef>
                        <a:spcAft>
                          <a:spcPts val="0"/>
                        </a:spcAft>
                        <a:buClrTx/>
                        <a:buSzTx/>
                        <a:buFontTx/>
                        <a:buNone/>
                        <a:tabLst/>
                        <a:defRPr/>
                      </a:pPr>
                      <a:endParaRPr lang="fr-FR" sz="1100" dirty="0"/>
                    </a:p>
                    <a:p>
                      <a:pPr marL="0" marR="0" indent="0" algn="r" defTabSz="457200" rtl="0" eaLnBrk="1" fontAlgn="auto" latinLnBrk="0" hangingPunct="1">
                        <a:lnSpc>
                          <a:spcPct val="100000"/>
                        </a:lnSpc>
                        <a:spcBef>
                          <a:spcPts val="0"/>
                        </a:spcBef>
                        <a:spcAft>
                          <a:spcPts val="0"/>
                        </a:spcAft>
                        <a:buClrTx/>
                        <a:buSzTx/>
                        <a:buFontTx/>
                        <a:buNone/>
                        <a:tabLst/>
                        <a:defRPr/>
                      </a:pPr>
                      <a:r>
                        <a:rPr lang="de-DE" sz="1100" dirty="0"/>
                        <a:t>ZWEISPRACHIG</a:t>
                      </a:r>
                      <a:endParaRPr lang="fr-FR" sz="1100" dirty="0"/>
                    </a:p>
                    <a:p>
                      <a:pPr marL="0" marR="0" indent="0" algn="r" defTabSz="457200" rtl="0" eaLnBrk="1" fontAlgn="auto" latinLnBrk="0" hangingPunct="1">
                        <a:lnSpc>
                          <a:spcPct val="100000"/>
                        </a:lnSpc>
                        <a:spcBef>
                          <a:spcPts val="0"/>
                        </a:spcBef>
                        <a:spcAft>
                          <a:spcPts val="0"/>
                        </a:spcAft>
                        <a:buClrTx/>
                        <a:buSzTx/>
                        <a:buFontTx/>
                        <a:buNone/>
                        <a:tabLst/>
                        <a:defRPr/>
                      </a:pPr>
                      <a:endParaRPr lang="fr-FR" sz="1100" dirty="0"/>
                    </a:p>
                  </a:txBody>
                  <a:tcPr>
                    <a:lnL>
                      <a:noFill/>
                    </a:lnL>
                    <a:lnR>
                      <a:noFill/>
                    </a:lnR>
                    <a:lnT w="12700" cap="flat" cmpd="sng" algn="ctr">
                      <a:solidFill>
                        <a:srgbClr val="B4A689"/>
                      </a:solid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bl>
          </a:graphicData>
        </a:graphic>
      </p:graphicFrame>
      <p:pic>
        <p:nvPicPr>
          <p:cNvPr id="101" name="Image 100"/>
          <p:cNvPicPr>
            <a:picLocks noChangeAspect="1"/>
          </p:cNvPicPr>
          <p:nvPr/>
        </p:nvPicPr>
        <p:blipFill rotWithShape="1">
          <a:blip r:embed="rId8"/>
          <a:srcRect/>
          <a:stretch/>
        </p:blipFill>
        <p:spPr>
          <a:xfrm>
            <a:off x="289266" y="8639118"/>
            <a:ext cx="377117" cy="333965"/>
          </a:xfrm>
          <a:prstGeom prst="rect">
            <a:avLst/>
          </a:prstGeom>
        </p:spPr>
      </p:pic>
      <p:pic>
        <p:nvPicPr>
          <p:cNvPr id="102" name="Image 101"/>
          <p:cNvPicPr>
            <a:picLocks noChangeAspect="1"/>
          </p:cNvPicPr>
          <p:nvPr/>
        </p:nvPicPr>
        <p:blipFill>
          <a:blip r:embed="rId9"/>
          <a:stretch>
            <a:fillRect/>
          </a:stretch>
        </p:blipFill>
        <p:spPr>
          <a:xfrm>
            <a:off x="285366" y="9103124"/>
            <a:ext cx="504952" cy="336023"/>
          </a:xfrm>
          <a:prstGeom prst="rect">
            <a:avLst/>
          </a:prstGeom>
        </p:spPr>
      </p:pic>
      <p:pic>
        <p:nvPicPr>
          <p:cNvPr id="103" name="Image 102"/>
          <p:cNvPicPr>
            <a:picLocks noChangeAspect="1"/>
          </p:cNvPicPr>
          <p:nvPr/>
        </p:nvPicPr>
        <p:blipFill>
          <a:blip r:embed="rId10"/>
          <a:stretch>
            <a:fillRect/>
          </a:stretch>
        </p:blipFill>
        <p:spPr>
          <a:xfrm>
            <a:off x="289266" y="9498242"/>
            <a:ext cx="501052" cy="336023"/>
          </a:xfrm>
          <a:prstGeom prst="rect">
            <a:avLst/>
          </a:prstGeom>
        </p:spPr>
      </p:pic>
      <p:pic>
        <p:nvPicPr>
          <p:cNvPr id="105" name="Image 104"/>
          <p:cNvPicPr>
            <a:picLocks noChangeAspect="1"/>
          </p:cNvPicPr>
          <p:nvPr/>
        </p:nvPicPr>
        <p:blipFill>
          <a:blip r:embed="rId11"/>
          <a:stretch>
            <a:fillRect/>
          </a:stretch>
        </p:blipFill>
        <p:spPr>
          <a:xfrm>
            <a:off x="293993" y="9910759"/>
            <a:ext cx="496325" cy="336023"/>
          </a:xfrm>
          <a:prstGeom prst="rect">
            <a:avLst/>
          </a:prstGeom>
        </p:spPr>
      </p:pic>
    </p:spTree>
    <p:extLst>
      <p:ext uri="{BB962C8B-B14F-4D97-AF65-F5344CB8AC3E}">
        <p14:creationId xmlns:p14="http://schemas.microsoft.com/office/powerpoint/2010/main" val="188021568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TotalTime>
  <Words>323</Words>
  <Application>Microsoft Macintosh PowerPoint</Application>
  <PresentationFormat>Personnalisé</PresentationFormat>
  <Paragraphs>40</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30</cp:revision>
  <dcterms:created xsi:type="dcterms:W3CDTF">2014-11-28T19:58:45Z</dcterms:created>
  <dcterms:modified xsi:type="dcterms:W3CDTF">2020-08-25T21:15:24Z</dcterms:modified>
</cp:coreProperties>
</file>