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28E9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C169B8-F525-2D41-AD4B-4178D821557E}" v="23" dt="2020-08-25T21:11:23.7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40"/>
    <p:restoredTop sz="94694"/>
  </p:normalViewPr>
  <p:slideViewPr>
    <p:cSldViewPr snapToGrid="0" snapToObjects="1">
      <p:cViewPr>
        <p:scale>
          <a:sx n="135" d="100"/>
          <a:sy n="135" d="100"/>
        </p:scale>
        <p:origin x="168" y="144"/>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D6C169B8-F525-2D41-AD4B-4178D821557E}"/>
    <pc:docChg chg="modSld">
      <pc:chgData name="Axel Maille" userId="065ad68c099279a8" providerId="LiveId" clId="{D6C169B8-F525-2D41-AD4B-4178D821557E}" dt="2020-08-25T21:11:23.733" v="121"/>
      <pc:docMkLst>
        <pc:docMk/>
      </pc:docMkLst>
      <pc:sldChg chg="modSp mod">
        <pc:chgData name="Axel Maille" userId="065ad68c099279a8" providerId="LiveId" clId="{D6C169B8-F525-2D41-AD4B-4178D821557E}" dt="2020-08-25T21:11:23.733" v="121"/>
        <pc:sldMkLst>
          <pc:docMk/>
          <pc:sldMk cId="1237644638" sldId="256"/>
        </pc:sldMkLst>
        <pc:spChg chg="mod">
          <ac:chgData name="Axel Maille" userId="065ad68c099279a8" providerId="LiveId" clId="{D6C169B8-F525-2D41-AD4B-4178D821557E}" dt="2020-08-25T21:03:07.915" v="15" actId="20577"/>
          <ac:spMkLst>
            <pc:docMk/>
            <pc:sldMk cId="1237644638" sldId="256"/>
            <ac:spMk id="72" creationId="{00000000-0000-0000-0000-000000000000}"/>
          </ac:spMkLst>
        </pc:spChg>
        <pc:spChg chg="mod">
          <ac:chgData name="Axel Maille" userId="065ad68c099279a8" providerId="LiveId" clId="{D6C169B8-F525-2D41-AD4B-4178D821557E}" dt="2020-08-25T21:03:16.125" v="16"/>
          <ac:spMkLst>
            <pc:docMk/>
            <pc:sldMk cId="1237644638" sldId="256"/>
            <ac:spMk id="73" creationId="{00000000-0000-0000-0000-000000000000}"/>
          </ac:spMkLst>
        </pc:spChg>
        <pc:spChg chg="mod">
          <ac:chgData name="Axel Maille" userId="065ad68c099279a8" providerId="LiveId" clId="{D6C169B8-F525-2D41-AD4B-4178D821557E}" dt="2020-08-25T21:07:14.365" v="75" actId="122"/>
          <ac:spMkLst>
            <pc:docMk/>
            <pc:sldMk cId="1237644638" sldId="256"/>
            <ac:spMk id="75" creationId="{00000000-0000-0000-0000-000000000000}"/>
          </ac:spMkLst>
        </pc:spChg>
        <pc:spChg chg="mod">
          <ac:chgData name="Axel Maille" userId="065ad68c099279a8" providerId="LiveId" clId="{D6C169B8-F525-2D41-AD4B-4178D821557E}" dt="2020-08-25T21:06:33.220" v="73" actId="20577"/>
          <ac:spMkLst>
            <pc:docMk/>
            <pc:sldMk cId="1237644638" sldId="256"/>
            <ac:spMk id="77" creationId="{00000000-0000-0000-0000-000000000000}"/>
          </ac:spMkLst>
        </pc:spChg>
        <pc:spChg chg="mod">
          <ac:chgData name="Axel Maille" userId="065ad68c099279a8" providerId="LiveId" clId="{D6C169B8-F525-2D41-AD4B-4178D821557E}" dt="2020-08-25T21:07:18.907" v="80" actId="20577"/>
          <ac:spMkLst>
            <pc:docMk/>
            <pc:sldMk cId="1237644638" sldId="256"/>
            <ac:spMk id="79" creationId="{00000000-0000-0000-0000-000000000000}"/>
          </ac:spMkLst>
        </pc:spChg>
        <pc:spChg chg="mod">
          <ac:chgData name="Axel Maille" userId="065ad68c099279a8" providerId="LiveId" clId="{D6C169B8-F525-2D41-AD4B-4178D821557E}" dt="2020-08-25T21:07:23.884" v="92" actId="20577"/>
          <ac:spMkLst>
            <pc:docMk/>
            <pc:sldMk cId="1237644638" sldId="256"/>
            <ac:spMk id="80" creationId="{00000000-0000-0000-0000-000000000000}"/>
          </ac:spMkLst>
        </pc:spChg>
        <pc:spChg chg="mod">
          <ac:chgData name="Axel Maille" userId="065ad68c099279a8" providerId="LiveId" clId="{D6C169B8-F525-2D41-AD4B-4178D821557E}" dt="2020-08-25T21:07:34.233" v="120" actId="20577"/>
          <ac:spMkLst>
            <pc:docMk/>
            <pc:sldMk cId="1237644638" sldId="256"/>
            <ac:spMk id="81" creationId="{00000000-0000-0000-0000-000000000000}"/>
          </ac:spMkLst>
        </pc:spChg>
        <pc:graphicFrameChg chg="mod modGraphic">
          <ac:chgData name="Axel Maille" userId="065ad68c099279a8" providerId="LiveId" clId="{D6C169B8-F525-2D41-AD4B-4178D821557E}" dt="2020-08-25T21:05:21.424" v="53" actId="14100"/>
          <ac:graphicFrameMkLst>
            <pc:docMk/>
            <pc:sldMk cId="1237644638" sldId="256"/>
            <ac:graphicFrameMk id="5" creationId="{00000000-0000-0000-0000-000000000000}"/>
          </ac:graphicFrameMkLst>
        </pc:graphicFrameChg>
        <pc:graphicFrameChg chg="mod modGraphic">
          <ac:chgData name="Axel Maille" userId="065ad68c099279a8" providerId="LiveId" clId="{D6C169B8-F525-2D41-AD4B-4178D821557E}" dt="2020-08-25T21:11:23.733" v="121"/>
          <ac:graphicFrameMkLst>
            <pc:docMk/>
            <pc:sldMk cId="1237644638" sldId="256"/>
            <ac:graphicFrameMk id="6" creationId="{00000000-0000-0000-0000-000000000000}"/>
          </ac:graphicFrameMkLst>
        </pc:graphicFrameChg>
        <pc:graphicFrameChg chg="mod modGraphic">
          <ac:chgData name="Axel Maille" userId="065ad68c099279a8" providerId="LiveId" clId="{D6C169B8-F525-2D41-AD4B-4178D821557E}" dt="2020-08-25T21:06:17.514" v="64"/>
          <ac:graphicFrameMkLst>
            <pc:docMk/>
            <pc:sldMk cId="1237644638" sldId="256"/>
            <ac:graphicFrameMk id="82" creationId="{00000000-0000-0000-0000-000000000000}"/>
          </ac:graphicFrameMkLst>
        </pc:graphicFrameChg>
        <pc:graphicFrameChg chg="mod modGraphic">
          <ac:chgData name="Axel Maille" userId="065ad68c099279a8" providerId="LiveId" clId="{D6C169B8-F525-2D41-AD4B-4178D821557E}" dt="2020-08-25T21:06:19.014" v="65" actId="108"/>
          <ac:graphicFrameMkLst>
            <pc:docMk/>
            <pc:sldMk cId="1237644638" sldId="256"/>
            <ac:graphicFrameMk id="110"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C202B9C-ACC9-D342-8452-7860E1AD1664}"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48BAEA-C182-2145-BBE6-1FEBB2D74E02}" type="slidenum">
              <a:rPr lang="fr-FR" smtClean="0"/>
              <a:t>‹N°›</a:t>
            </a:fld>
            <a:endParaRPr lang="fr-FR"/>
          </a:p>
        </p:txBody>
      </p:sp>
    </p:spTree>
    <p:extLst>
      <p:ext uri="{BB962C8B-B14F-4D97-AF65-F5344CB8AC3E}">
        <p14:creationId xmlns:p14="http://schemas.microsoft.com/office/powerpoint/2010/main" val="3091921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C202B9C-ACC9-D342-8452-7860E1AD1664}"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48BAEA-C182-2145-BBE6-1FEBB2D74E02}" type="slidenum">
              <a:rPr lang="fr-FR" smtClean="0"/>
              <a:t>‹N°›</a:t>
            </a:fld>
            <a:endParaRPr lang="fr-FR"/>
          </a:p>
        </p:txBody>
      </p:sp>
    </p:spTree>
    <p:extLst>
      <p:ext uri="{BB962C8B-B14F-4D97-AF65-F5344CB8AC3E}">
        <p14:creationId xmlns:p14="http://schemas.microsoft.com/office/powerpoint/2010/main" val="62862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C202B9C-ACC9-D342-8452-7860E1AD1664}"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48BAEA-C182-2145-BBE6-1FEBB2D74E02}" type="slidenum">
              <a:rPr lang="fr-FR" smtClean="0"/>
              <a:t>‹N°›</a:t>
            </a:fld>
            <a:endParaRPr lang="fr-FR"/>
          </a:p>
        </p:txBody>
      </p:sp>
    </p:spTree>
    <p:extLst>
      <p:ext uri="{BB962C8B-B14F-4D97-AF65-F5344CB8AC3E}">
        <p14:creationId xmlns:p14="http://schemas.microsoft.com/office/powerpoint/2010/main" val="973966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C202B9C-ACC9-D342-8452-7860E1AD1664}"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48BAEA-C182-2145-BBE6-1FEBB2D74E02}" type="slidenum">
              <a:rPr lang="fr-FR" smtClean="0"/>
              <a:t>‹N°›</a:t>
            </a:fld>
            <a:endParaRPr lang="fr-FR"/>
          </a:p>
        </p:txBody>
      </p:sp>
    </p:spTree>
    <p:extLst>
      <p:ext uri="{BB962C8B-B14F-4D97-AF65-F5344CB8AC3E}">
        <p14:creationId xmlns:p14="http://schemas.microsoft.com/office/powerpoint/2010/main" val="740419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1C202B9C-ACC9-D342-8452-7860E1AD1664}"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48BAEA-C182-2145-BBE6-1FEBB2D74E02}" type="slidenum">
              <a:rPr lang="fr-FR" smtClean="0"/>
              <a:t>‹N°›</a:t>
            </a:fld>
            <a:endParaRPr lang="fr-FR"/>
          </a:p>
        </p:txBody>
      </p:sp>
    </p:spTree>
    <p:extLst>
      <p:ext uri="{BB962C8B-B14F-4D97-AF65-F5344CB8AC3E}">
        <p14:creationId xmlns:p14="http://schemas.microsoft.com/office/powerpoint/2010/main" val="694618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C202B9C-ACC9-D342-8452-7860E1AD1664}"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48BAEA-C182-2145-BBE6-1FEBB2D74E02}" type="slidenum">
              <a:rPr lang="fr-FR" smtClean="0"/>
              <a:t>‹N°›</a:t>
            </a:fld>
            <a:endParaRPr lang="fr-FR"/>
          </a:p>
        </p:txBody>
      </p:sp>
    </p:spTree>
    <p:extLst>
      <p:ext uri="{BB962C8B-B14F-4D97-AF65-F5344CB8AC3E}">
        <p14:creationId xmlns:p14="http://schemas.microsoft.com/office/powerpoint/2010/main" val="154685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C202B9C-ACC9-D342-8452-7860E1AD1664}"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C48BAEA-C182-2145-BBE6-1FEBB2D74E02}" type="slidenum">
              <a:rPr lang="fr-FR" smtClean="0"/>
              <a:t>‹N°›</a:t>
            </a:fld>
            <a:endParaRPr lang="fr-FR"/>
          </a:p>
        </p:txBody>
      </p:sp>
    </p:spTree>
    <p:extLst>
      <p:ext uri="{BB962C8B-B14F-4D97-AF65-F5344CB8AC3E}">
        <p14:creationId xmlns:p14="http://schemas.microsoft.com/office/powerpoint/2010/main" val="3086623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1C202B9C-ACC9-D342-8452-7860E1AD1664}"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C48BAEA-C182-2145-BBE6-1FEBB2D74E02}" type="slidenum">
              <a:rPr lang="fr-FR" smtClean="0"/>
              <a:t>‹N°›</a:t>
            </a:fld>
            <a:endParaRPr lang="fr-FR"/>
          </a:p>
        </p:txBody>
      </p:sp>
    </p:spTree>
    <p:extLst>
      <p:ext uri="{BB962C8B-B14F-4D97-AF65-F5344CB8AC3E}">
        <p14:creationId xmlns:p14="http://schemas.microsoft.com/office/powerpoint/2010/main" val="55943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202B9C-ACC9-D342-8452-7860E1AD1664}"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C48BAEA-C182-2145-BBE6-1FEBB2D74E02}" type="slidenum">
              <a:rPr lang="fr-FR" smtClean="0"/>
              <a:t>‹N°›</a:t>
            </a:fld>
            <a:endParaRPr lang="fr-FR"/>
          </a:p>
        </p:txBody>
      </p:sp>
    </p:spTree>
    <p:extLst>
      <p:ext uri="{BB962C8B-B14F-4D97-AF65-F5344CB8AC3E}">
        <p14:creationId xmlns:p14="http://schemas.microsoft.com/office/powerpoint/2010/main" val="2665777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C202B9C-ACC9-D342-8452-7860E1AD1664}"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48BAEA-C182-2145-BBE6-1FEBB2D74E02}" type="slidenum">
              <a:rPr lang="fr-FR" smtClean="0"/>
              <a:t>‹N°›</a:t>
            </a:fld>
            <a:endParaRPr lang="fr-FR"/>
          </a:p>
        </p:txBody>
      </p:sp>
    </p:spTree>
    <p:extLst>
      <p:ext uri="{BB962C8B-B14F-4D97-AF65-F5344CB8AC3E}">
        <p14:creationId xmlns:p14="http://schemas.microsoft.com/office/powerpoint/2010/main" val="3474979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C202B9C-ACC9-D342-8452-7860E1AD1664}"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48BAEA-C182-2145-BBE6-1FEBB2D74E02}" type="slidenum">
              <a:rPr lang="fr-FR" smtClean="0"/>
              <a:t>‹N°›</a:t>
            </a:fld>
            <a:endParaRPr lang="fr-FR"/>
          </a:p>
        </p:txBody>
      </p:sp>
    </p:spTree>
    <p:extLst>
      <p:ext uri="{BB962C8B-B14F-4D97-AF65-F5344CB8AC3E}">
        <p14:creationId xmlns:p14="http://schemas.microsoft.com/office/powerpoint/2010/main" val="4242233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1C202B9C-ACC9-D342-8452-7860E1AD1664}"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9C48BAEA-C182-2145-BBE6-1FEBB2D74E02}" type="slidenum">
              <a:rPr lang="fr-FR" smtClean="0"/>
              <a:t>‹N°›</a:t>
            </a:fld>
            <a:endParaRPr lang="fr-FR"/>
          </a:p>
        </p:txBody>
      </p:sp>
    </p:spTree>
    <p:extLst>
      <p:ext uri="{BB962C8B-B14F-4D97-AF65-F5344CB8AC3E}">
        <p14:creationId xmlns:p14="http://schemas.microsoft.com/office/powerpoint/2010/main" val="132466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4010" y="387028"/>
            <a:ext cx="7027614" cy="689395"/>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5" name="Tableau 4"/>
          <p:cNvGraphicFramePr>
            <a:graphicFrameLocks noGrp="1"/>
          </p:cNvGraphicFramePr>
          <p:nvPr>
            <p:extLst>
              <p:ext uri="{D42A27DB-BD31-4B8C-83A1-F6EECF244321}">
                <p14:modId xmlns:p14="http://schemas.microsoft.com/office/powerpoint/2010/main" val="577846213"/>
              </p:ext>
            </p:extLst>
          </p:nvPr>
        </p:nvGraphicFramePr>
        <p:xfrm>
          <a:off x="4081342" y="2055838"/>
          <a:ext cx="3400780" cy="3309776"/>
        </p:xfrm>
        <a:graphic>
          <a:graphicData uri="http://schemas.openxmlformats.org/drawingml/2006/table">
            <a:tbl>
              <a:tblPr firstRow="1" bandRow="1">
                <a:tableStyleId>{2D5ABB26-0587-4C30-8999-92F81FD0307C}</a:tableStyleId>
              </a:tblPr>
              <a:tblGrid>
                <a:gridCol w="3400780">
                  <a:extLst>
                    <a:ext uri="{9D8B030D-6E8A-4147-A177-3AD203B41FA5}">
                      <a16:colId xmlns:a16="http://schemas.microsoft.com/office/drawing/2014/main" val="20000"/>
                    </a:ext>
                  </a:extLst>
                </a:gridCol>
              </a:tblGrid>
              <a:tr h="322736">
                <a:tc>
                  <a:txBody>
                    <a:bodyPr/>
                    <a:lstStyle/>
                    <a:p>
                      <a:pPr algn="l"/>
                      <a:r>
                        <a:rPr lang="de-DE" dirty="0"/>
                        <a:t>AUSBILDUNG</a:t>
                      </a:r>
                      <a:endParaRPr lang="fr-FR" dirty="0">
                        <a:latin typeface="Calibri"/>
                        <a:cs typeface="Calibri"/>
                      </a:endParaRPr>
                    </a:p>
                  </a:txBody>
                  <a:tcPr>
                    <a:lnL>
                      <a:noFill/>
                    </a:lnL>
                    <a:lnR>
                      <a:noFill/>
                    </a:lnR>
                    <a:lnT>
                      <a:noFill/>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80905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noProof="0" dirty="0">
                          <a:solidFill>
                            <a:srgbClr val="F28E93"/>
                          </a:solidFill>
                          <a:effectLst/>
                          <a:latin typeface="+mn-lt"/>
                          <a:ea typeface="+mn-ea"/>
                          <a:cs typeface="Calibri"/>
                        </a:rPr>
                        <a:t>DIPLOM</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lang="en-US" sz="1100" kern="1200" noProof="0" dirty="0">
                          <a:solidFill>
                            <a:schemeClr val="bg1">
                              <a:lumMod val="65000"/>
                            </a:schemeClr>
                          </a:solidFill>
                          <a:effectLst/>
                          <a:latin typeface="+mn-lt"/>
                          <a:ea typeface="+mn-ea"/>
                          <a:cs typeface="Calibri"/>
                        </a:rPr>
                        <a:t>2000</a:t>
                      </a:r>
                      <a:endParaRPr lang="fr-FR" sz="1100" kern="1200" noProof="0" dirty="0">
                        <a:solidFill>
                          <a:schemeClr val="bg1">
                            <a:lumMod val="65000"/>
                          </a:schemeClr>
                        </a:solidFill>
                        <a:effectLst/>
                        <a:latin typeface="+mn-lt"/>
                        <a:ea typeface="+mn-ea"/>
                        <a:cs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b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br>
                      <a:endPar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endParaRPr>
                    </a:p>
                  </a:txBody>
                  <a:tcPr>
                    <a:lnT w="12700" cap="flat" cmpd="sng" algn="ctr">
                      <a:noFill/>
                      <a:prstDash val="sysDot"/>
                      <a:round/>
                      <a:headEnd type="none" w="med" len="med"/>
                      <a:tailEnd type="none" w="med" len="med"/>
                    </a:lnT>
                    <a:solidFill>
                      <a:schemeClr val="bg1"/>
                    </a:solidFill>
                  </a:tcPr>
                </a:tc>
                <a:extLst>
                  <a:ext uri="{0D108BD9-81ED-4DB2-BD59-A6C34878D82A}">
                    <a16:rowId xmlns:a16="http://schemas.microsoft.com/office/drawing/2014/main" val="10001"/>
                  </a:ext>
                </a:extLst>
              </a:tr>
              <a:tr h="80905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b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br>
                      <a:endPar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endParaRPr>
                    </a:p>
                  </a:txBody>
                  <a:tcPr>
                    <a:solidFill>
                      <a:schemeClr val="bg1"/>
                    </a:solidFill>
                  </a:tcPr>
                </a:tc>
                <a:extLst>
                  <a:ext uri="{0D108BD9-81ED-4DB2-BD59-A6C34878D82A}">
                    <a16:rowId xmlns:a16="http://schemas.microsoft.com/office/drawing/2014/main" val="10002"/>
                  </a:ext>
                </a:extLst>
              </a:tr>
              <a:tr h="6631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p>
                  </a:txBody>
                  <a:tcPr>
                    <a:solidFill>
                      <a:schemeClr val="bg1"/>
                    </a:solidFill>
                  </a:tcPr>
                </a:tc>
                <a:extLst>
                  <a:ext uri="{0D108BD9-81ED-4DB2-BD59-A6C34878D82A}">
                    <a16:rowId xmlns:a16="http://schemas.microsoft.com/office/drawing/2014/main" val="10003"/>
                  </a:ext>
                </a:extLst>
              </a:tr>
              <a:tr h="322736">
                <a:tc>
                  <a:txBody>
                    <a:bodyPr/>
                    <a:lstStyle/>
                    <a:p>
                      <a:pPr algn="l">
                        <a:spcAft>
                          <a:spcPts val="0"/>
                        </a:spcAft>
                      </a:pPr>
                      <a:endParaRPr lang="en-GB" sz="1100" baseline="0" dirty="0">
                        <a:solidFill>
                          <a:srgbClr val="7F7F7F"/>
                        </a:solidFill>
                        <a:effectLst/>
                        <a:latin typeface="+mn-lt"/>
                        <a:ea typeface="Cambria"/>
                        <a:cs typeface="Calibri"/>
                      </a:endParaRPr>
                    </a:p>
                  </a:txBody>
                  <a:tcPr>
                    <a:solidFill>
                      <a:schemeClr val="bg1"/>
                    </a:solidFill>
                  </a:tcPr>
                </a:tc>
                <a:extLst>
                  <a:ext uri="{0D108BD9-81ED-4DB2-BD59-A6C34878D82A}">
                    <a16:rowId xmlns:a16="http://schemas.microsoft.com/office/drawing/2014/main" val="10004"/>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1318109526"/>
              </p:ext>
            </p:extLst>
          </p:nvPr>
        </p:nvGraphicFramePr>
        <p:xfrm>
          <a:off x="108860" y="2055838"/>
          <a:ext cx="3750723" cy="3916680"/>
        </p:xfrm>
        <a:graphic>
          <a:graphicData uri="http://schemas.openxmlformats.org/drawingml/2006/table">
            <a:tbl>
              <a:tblPr firstRow="1" bandRow="1">
                <a:tableStyleId>{2D5ABB26-0587-4C30-8999-92F81FD0307C}</a:tableStyleId>
              </a:tblPr>
              <a:tblGrid>
                <a:gridCol w="3750723">
                  <a:extLst>
                    <a:ext uri="{9D8B030D-6E8A-4147-A177-3AD203B41FA5}">
                      <a16:colId xmlns:a16="http://schemas.microsoft.com/office/drawing/2014/main" val="20000"/>
                    </a:ext>
                  </a:extLst>
                </a:gridCol>
              </a:tblGrid>
              <a:tr h="213131">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de-DE" dirty="0"/>
                        <a:t>BERUFSERFAHRUNG</a:t>
                      </a:r>
                      <a:endParaRPr lang="fr-FR" dirty="0"/>
                    </a:p>
                  </a:txBody>
                  <a:tcPr>
                    <a:lnL>
                      <a:noFill/>
                    </a:lnL>
                    <a:lnR>
                      <a:noFill/>
                    </a:lnR>
                    <a:lnT>
                      <a:noFill/>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de-DE" sz="1100" kern="1200" noProof="0" dirty="0">
                          <a:solidFill>
                            <a:srgbClr val="F28E93"/>
                          </a:solidFill>
                          <a:effectLst/>
                          <a:latin typeface="+mn-lt"/>
                          <a:ea typeface="+mn-ea"/>
                          <a:cs typeface="Calibri"/>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lang="en-US" sz="1100" kern="1200" noProof="0" dirty="0">
                          <a:solidFill>
                            <a:schemeClr val="bg1">
                              <a:lumMod val="65000"/>
                            </a:schemeClr>
                          </a:solidFill>
                          <a:effectLst/>
                          <a:latin typeface="+mn-lt"/>
                          <a:ea typeface="+mn-ea"/>
                          <a:cs typeface="Calibri"/>
                        </a:rPr>
                        <a:t>2000 – 2003</a:t>
                      </a:r>
                      <a:endParaRPr lang="fr-FR" sz="1100" kern="1200" noProof="0" dirty="0">
                        <a:solidFill>
                          <a:schemeClr val="bg1">
                            <a:lumMod val="65000"/>
                          </a:schemeClr>
                        </a:solidFill>
                        <a:effectLst/>
                        <a:latin typeface="+mn-lt"/>
                        <a:ea typeface="+mn-ea"/>
                        <a:cs typeface="Calibri"/>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b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b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lnL>
                      <a:noFill/>
                    </a:lnL>
                    <a:lnR>
                      <a:noFill/>
                    </a:lnR>
                    <a:lnT w="12700" cap="flat" cmpd="sng" algn="ctr">
                      <a:noFill/>
                      <a:prstDash val="sysDot"/>
                      <a:round/>
                      <a:headEnd type="none" w="med" len="med"/>
                      <a:tailEnd type="none" w="med" len="med"/>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F28E93"/>
                          </a:solidFill>
                          <a:effectLst/>
                          <a:uLnTx/>
                          <a:uFillTx/>
                          <a:latin typeface="Calibri"/>
                          <a:ea typeface="+mn-ea"/>
                          <a:cs typeface="Calibri"/>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0" i="0" u="none" strike="noStrike" kern="1200" cap="none" spc="0" normalizeH="0" baseline="0" noProof="0" dirty="0">
                          <a:ln>
                            <a:noFill/>
                          </a:ln>
                          <a:solidFill>
                            <a:prstClr val="white">
                              <a:lumMod val="65000"/>
                            </a:prstClr>
                          </a:solidFill>
                          <a:effectLst/>
                          <a:uLnTx/>
                          <a:uFillTx/>
                          <a:latin typeface="Calibri"/>
                          <a:ea typeface="+mn-ea"/>
                          <a:cs typeface="Calibri"/>
                        </a:rPr>
                        <a:t>2000 – 2003</a:t>
                      </a:r>
                      <a:endParaRPr kumimoji="0" lang="fr-FR" sz="1100" b="0" i="0" u="none" strike="noStrike" kern="1200" cap="none" spc="0" normalizeH="0" baseline="0" noProof="0" dirty="0">
                        <a:ln>
                          <a:noFill/>
                        </a:ln>
                        <a:solidFill>
                          <a:prstClr val="white">
                            <a:lumMod val="65000"/>
                          </a:prstClr>
                        </a:solidFill>
                        <a:effectLst/>
                        <a:uLnTx/>
                        <a:uFillTx/>
                        <a:latin typeface="Calibri"/>
                        <a:ea typeface="+mn-ea"/>
                        <a:cs typeface="Calibri"/>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b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b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F28E93"/>
                          </a:solidFill>
                          <a:effectLst/>
                          <a:uLnTx/>
                          <a:uFillTx/>
                          <a:latin typeface="Calibri"/>
                          <a:ea typeface="+mn-ea"/>
                          <a:cs typeface="Calibri"/>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0" i="0" u="none" strike="noStrike" kern="1200" cap="none" spc="0" normalizeH="0" baseline="0" noProof="0" dirty="0">
                          <a:ln>
                            <a:noFill/>
                          </a:ln>
                          <a:solidFill>
                            <a:prstClr val="white">
                              <a:lumMod val="65000"/>
                            </a:prstClr>
                          </a:solidFill>
                          <a:effectLst/>
                          <a:uLnTx/>
                          <a:uFillTx/>
                          <a:latin typeface="Calibri"/>
                          <a:ea typeface="+mn-ea"/>
                          <a:cs typeface="Calibri"/>
                        </a:rPr>
                        <a:t>2000 – 2003</a:t>
                      </a:r>
                      <a:endParaRPr kumimoji="0" lang="fr-FR" sz="1100" b="0" i="0" u="none" strike="noStrike" kern="1200" cap="none" spc="0" normalizeH="0" baseline="0" noProof="0" dirty="0">
                        <a:ln>
                          <a:noFill/>
                        </a:ln>
                        <a:solidFill>
                          <a:prstClr val="white">
                            <a:lumMod val="65000"/>
                          </a:prstClr>
                        </a:solidFill>
                        <a:effectLst/>
                        <a:uLnTx/>
                        <a:uFillTx/>
                        <a:latin typeface="Calibri"/>
                        <a:ea typeface="+mn-ea"/>
                        <a:cs typeface="Calibri"/>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b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b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F28E93"/>
                          </a:solidFill>
                          <a:effectLst/>
                          <a:uLnTx/>
                          <a:uFillTx/>
                          <a:latin typeface="Calibri"/>
                          <a:ea typeface="+mn-ea"/>
                          <a:cs typeface="Calibri"/>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0" i="0" u="none" strike="noStrike" kern="1200" cap="none" spc="0" normalizeH="0" baseline="0" noProof="0" dirty="0">
                          <a:ln>
                            <a:noFill/>
                          </a:ln>
                          <a:solidFill>
                            <a:prstClr val="white">
                              <a:lumMod val="65000"/>
                            </a:prstClr>
                          </a:solidFill>
                          <a:effectLst/>
                          <a:uLnTx/>
                          <a:uFillTx/>
                          <a:latin typeface="Calibri"/>
                          <a:ea typeface="+mn-ea"/>
                          <a:cs typeface="Calibri"/>
                        </a:rPr>
                        <a:t>2000 – 2003</a:t>
                      </a:r>
                      <a:endParaRPr kumimoji="0" lang="fr-FR" sz="1100" b="0" i="0" u="none" strike="noStrike" kern="1200" cap="none" spc="0" normalizeH="0" baseline="0" noProof="0" dirty="0">
                        <a:ln>
                          <a:noFill/>
                        </a:ln>
                        <a:solidFill>
                          <a:prstClr val="white">
                            <a:lumMod val="65000"/>
                          </a:prstClr>
                        </a:solidFill>
                        <a:effectLst/>
                        <a:uLnTx/>
                        <a:uFillTx/>
                        <a:latin typeface="Calibri"/>
                        <a:ea typeface="+mn-ea"/>
                        <a:cs typeface="Calibri"/>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bl>
          </a:graphicData>
        </a:graphic>
      </p:graphicFrame>
      <p:cxnSp>
        <p:nvCxnSpPr>
          <p:cNvPr id="34" name="Connecteur droit 33"/>
          <p:cNvCxnSpPr/>
          <p:nvPr/>
        </p:nvCxnSpPr>
        <p:spPr>
          <a:xfrm>
            <a:off x="3967397" y="1928838"/>
            <a:ext cx="0" cy="7374458"/>
          </a:xfrm>
          <a:prstGeom prst="line">
            <a:avLst/>
          </a:prstGeom>
          <a:ln w="3175"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68" name="Rectangle 67"/>
          <p:cNvSpPr/>
          <p:nvPr/>
        </p:nvSpPr>
        <p:spPr>
          <a:xfrm>
            <a:off x="254010" y="2144952"/>
            <a:ext cx="623712" cy="177791"/>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9" name="Rectangle 68"/>
          <p:cNvSpPr/>
          <p:nvPr/>
        </p:nvSpPr>
        <p:spPr>
          <a:xfrm>
            <a:off x="6657912" y="2157652"/>
            <a:ext cx="623712" cy="177791"/>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ZoneTexte 71"/>
          <p:cNvSpPr txBox="1"/>
          <p:nvPr/>
        </p:nvSpPr>
        <p:spPr>
          <a:xfrm>
            <a:off x="572114" y="335053"/>
            <a:ext cx="6191118" cy="830997"/>
          </a:xfrm>
          <a:prstGeom prst="rect">
            <a:avLst/>
          </a:prstGeom>
          <a:noFill/>
        </p:spPr>
        <p:txBody>
          <a:bodyPr wrap="none" rtlCol="0">
            <a:spAutoFit/>
          </a:bodyPr>
          <a:lstStyle/>
          <a:p>
            <a:r>
              <a:rPr lang="fr-FR" sz="4000" dirty="0">
                <a:solidFill>
                  <a:schemeClr val="bg1"/>
                </a:solidFill>
                <a:latin typeface="Microsoft Sans Serif"/>
                <a:cs typeface="Microsoft Sans Serif"/>
              </a:rPr>
              <a:t>FRIEDRICH </a:t>
            </a:r>
            <a:r>
              <a:rPr lang="fr-FR" sz="4800" dirty="0">
                <a:solidFill>
                  <a:schemeClr val="tx1">
                    <a:lumMod val="85000"/>
                    <a:lumOff val="15000"/>
                  </a:schemeClr>
                </a:solidFill>
                <a:latin typeface="Microsoft Sans Serif"/>
                <a:cs typeface="Microsoft Sans Serif"/>
              </a:rPr>
              <a:t>OTTOMAN</a:t>
            </a:r>
          </a:p>
        </p:txBody>
      </p:sp>
      <p:sp>
        <p:nvSpPr>
          <p:cNvPr id="73" name="ZoneTexte 72"/>
          <p:cNvSpPr txBox="1"/>
          <p:nvPr/>
        </p:nvSpPr>
        <p:spPr>
          <a:xfrm>
            <a:off x="772827" y="1166050"/>
            <a:ext cx="5885085" cy="830997"/>
          </a:xfrm>
          <a:prstGeom prst="rect">
            <a:avLst/>
          </a:prstGeom>
          <a:noFill/>
        </p:spPr>
        <p:txBody>
          <a:bodyPr wrap="square" rtlCol="0">
            <a:spAutoFit/>
          </a:bodyPr>
          <a:lstStyle/>
          <a:p>
            <a:pPr algn="ctr"/>
            <a:r>
              <a:rPr lang="de-DE" sz="1200" dirty="0">
                <a:solidFill>
                  <a:schemeClr val="tx1">
                    <a:lumMod val="50000"/>
                    <a:lumOff val="50000"/>
                  </a:schemeClr>
                </a:solidFill>
                <a:cs typeface="Calibri"/>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200" dirty="0">
              <a:solidFill>
                <a:schemeClr val="tx1">
                  <a:lumMod val="50000"/>
                  <a:lumOff val="50000"/>
                </a:schemeClr>
              </a:solidFill>
              <a:cs typeface="Calibri"/>
            </a:endParaRPr>
          </a:p>
        </p:txBody>
      </p:sp>
      <p:sp>
        <p:nvSpPr>
          <p:cNvPr id="74" name="Rectangle 73"/>
          <p:cNvSpPr/>
          <p:nvPr/>
        </p:nvSpPr>
        <p:spPr>
          <a:xfrm>
            <a:off x="0" y="10515600"/>
            <a:ext cx="7562850" cy="17303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5" name="Rectangle 74"/>
          <p:cNvSpPr/>
          <p:nvPr/>
        </p:nvSpPr>
        <p:spPr>
          <a:xfrm>
            <a:off x="185972" y="9395976"/>
            <a:ext cx="7208004" cy="461665"/>
          </a:xfrm>
          <a:prstGeom prst="rect">
            <a:avLst/>
          </a:prstGeom>
        </p:spPr>
        <p:txBody>
          <a:bodyPr wrap="square">
            <a:spAutoFit/>
          </a:bodyPr>
          <a:lstStyle/>
          <a:p>
            <a:pPr algn="ctr"/>
            <a:r>
              <a:rPr lang="de-DE" sz="1200" dirty="0">
                <a:solidFill>
                  <a:schemeClr val="tx1">
                    <a:lumMod val="50000"/>
                    <a:lumOff val="50000"/>
                  </a:schemeClr>
                </a:solidFill>
                <a:cs typeface="Calibri"/>
              </a:rPr>
              <a:t>Beschreiben Sie Ihre Interessengebiete oder andere Informationen, die Sie für wichtig halten, um sie in Ihren Lebenslauf aufzunehmen.</a:t>
            </a:r>
          </a:p>
        </p:txBody>
      </p:sp>
      <p:sp>
        <p:nvSpPr>
          <p:cNvPr id="76" name="Rectangle 75"/>
          <p:cNvSpPr/>
          <p:nvPr/>
        </p:nvSpPr>
        <p:spPr>
          <a:xfrm>
            <a:off x="260258" y="9125505"/>
            <a:ext cx="623712" cy="177791"/>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7" name="Rectangle 76"/>
          <p:cNvSpPr/>
          <p:nvPr/>
        </p:nvSpPr>
        <p:spPr>
          <a:xfrm>
            <a:off x="1383612" y="9004378"/>
            <a:ext cx="921599" cy="369332"/>
          </a:xfrm>
          <a:prstGeom prst="rect">
            <a:avLst/>
          </a:prstGeom>
        </p:spPr>
        <p:txBody>
          <a:bodyPr wrap="none">
            <a:spAutoFit/>
          </a:bodyPr>
          <a:lstStyle/>
          <a:p>
            <a:r>
              <a:rPr lang="fr-FR" dirty="0">
                <a:cs typeface="Calibri"/>
              </a:rPr>
              <a:t>+ INFOS</a:t>
            </a:r>
            <a:endParaRPr lang="fr-FR" dirty="0"/>
          </a:p>
        </p:txBody>
      </p:sp>
      <p:sp>
        <p:nvSpPr>
          <p:cNvPr id="79" name="ZoneTexte 78"/>
          <p:cNvSpPr txBox="1"/>
          <p:nvPr/>
        </p:nvSpPr>
        <p:spPr>
          <a:xfrm>
            <a:off x="108860" y="10089634"/>
            <a:ext cx="2559547" cy="338554"/>
          </a:xfrm>
          <a:prstGeom prst="rect">
            <a:avLst/>
          </a:prstGeom>
          <a:noFill/>
        </p:spPr>
        <p:txBody>
          <a:bodyPr wrap="none" rtlCol="0">
            <a:spAutoFit/>
          </a:bodyPr>
          <a:lstStyle/>
          <a:p>
            <a:r>
              <a:rPr lang="fr-FR" sz="1600" dirty="0">
                <a:solidFill>
                  <a:srgbClr val="F28E93"/>
                </a:solidFill>
              </a:rPr>
              <a:t>EMAIL: </a:t>
            </a:r>
            <a:r>
              <a:rPr lang="fr-FR" sz="1600" dirty="0">
                <a:solidFill>
                  <a:srgbClr val="7F7F7F"/>
                </a:solidFill>
              </a:rPr>
              <a:t>EMAIL@GMAIL.COM</a:t>
            </a:r>
          </a:p>
        </p:txBody>
      </p:sp>
      <p:sp>
        <p:nvSpPr>
          <p:cNvPr id="80" name="ZoneTexte 79"/>
          <p:cNvSpPr txBox="1"/>
          <p:nvPr/>
        </p:nvSpPr>
        <p:spPr>
          <a:xfrm>
            <a:off x="3329490" y="10089634"/>
            <a:ext cx="1649811" cy="338554"/>
          </a:xfrm>
          <a:prstGeom prst="rect">
            <a:avLst/>
          </a:prstGeom>
          <a:noFill/>
        </p:spPr>
        <p:txBody>
          <a:bodyPr wrap="none" rtlCol="0">
            <a:spAutoFit/>
          </a:bodyPr>
          <a:lstStyle/>
          <a:p>
            <a:r>
              <a:rPr lang="fr-FR" sz="1600" dirty="0">
                <a:solidFill>
                  <a:srgbClr val="F28E93"/>
                </a:solidFill>
              </a:rPr>
              <a:t>TEL: </a:t>
            </a:r>
            <a:r>
              <a:rPr lang="fr-FR" sz="1600" dirty="0">
                <a:solidFill>
                  <a:srgbClr val="7F7F7F"/>
                </a:solidFill>
              </a:rPr>
              <a:t>123 456 789 </a:t>
            </a:r>
          </a:p>
        </p:txBody>
      </p:sp>
      <p:sp>
        <p:nvSpPr>
          <p:cNvPr id="81" name="ZoneTexte 80"/>
          <p:cNvSpPr txBox="1"/>
          <p:nvPr/>
        </p:nvSpPr>
        <p:spPr>
          <a:xfrm>
            <a:off x="5309632" y="10089634"/>
            <a:ext cx="1739579" cy="338554"/>
          </a:xfrm>
          <a:prstGeom prst="rect">
            <a:avLst/>
          </a:prstGeom>
          <a:noFill/>
        </p:spPr>
        <p:txBody>
          <a:bodyPr wrap="none" rtlCol="0">
            <a:spAutoFit/>
          </a:bodyPr>
          <a:lstStyle/>
          <a:p>
            <a:r>
              <a:rPr lang="fr-FR" sz="1600" dirty="0">
                <a:solidFill>
                  <a:srgbClr val="F28E93"/>
                </a:solidFill>
              </a:rPr>
              <a:t>MOB: </a:t>
            </a:r>
            <a:r>
              <a:rPr lang="fr-FR" sz="1600" dirty="0">
                <a:solidFill>
                  <a:srgbClr val="7F7F7F"/>
                </a:solidFill>
              </a:rPr>
              <a:t>123 456 789</a:t>
            </a:r>
          </a:p>
        </p:txBody>
      </p:sp>
      <p:graphicFrame>
        <p:nvGraphicFramePr>
          <p:cNvPr id="82" name="Tableau 81"/>
          <p:cNvGraphicFramePr>
            <a:graphicFrameLocks noGrp="1"/>
          </p:cNvGraphicFramePr>
          <p:nvPr>
            <p:extLst>
              <p:ext uri="{D42A27DB-BD31-4B8C-83A1-F6EECF244321}">
                <p14:modId xmlns:p14="http://schemas.microsoft.com/office/powerpoint/2010/main" val="3139289198"/>
              </p:ext>
            </p:extLst>
          </p:nvPr>
        </p:nvGraphicFramePr>
        <p:xfrm>
          <a:off x="4081342" y="5116873"/>
          <a:ext cx="3312634" cy="2327664"/>
        </p:xfrm>
        <a:graphic>
          <a:graphicData uri="http://schemas.openxmlformats.org/drawingml/2006/table">
            <a:tbl>
              <a:tblPr firstRow="1" bandRow="1">
                <a:tableStyleId>{2D5ABB26-0587-4C30-8999-92F81FD0307C}</a:tableStyleId>
              </a:tblPr>
              <a:tblGrid>
                <a:gridCol w="3312634">
                  <a:extLst>
                    <a:ext uri="{9D8B030D-6E8A-4147-A177-3AD203B41FA5}">
                      <a16:colId xmlns:a16="http://schemas.microsoft.com/office/drawing/2014/main" val="20000"/>
                    </a:ext>
                  </a:extLst>
                </a:gridCol>
              </a:tblGrid>
              <a:tr h="390839">
                <a:tc>
                  <a:txBody>
                    <a:bodyPr/>
                    <a:lstStyle/>
                    <a:p>
                      <a:pPr algn="l"/>
                      <a:r>
                        <a:rPr lang="de-DE" dirty="0"/>
                        <a:t>SACHVERSTAND</a:t>
                      </a:r>
                      <a:endParaRPr lang="fr-FR" sz="1800" kern="1200" dirty="0">
                        <a:solidFill>
                          <a:schemeClr val="tx1"/>
                        </a:solidFill>
                        <a:effectLst/>
                        <a:latin typeface="Calibri"/>
                        <a:ea typeface="+mn-ea"/>
                        <a:cs typeface="Calibri"/>
                      </a:endParaRPr>
                    </a:p>
                  </a:txBody>
                  <a:tcPr anchor="ctr">
                    <a:lnL>
                      <a:noFill/>
                    </a:lnL>
                    <a:lnR>
                      <a:noFill/>
                    </a:lnR>
                    <a:lnT>
                      <a:noFill/>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90839">
                <a:tc>
                  <a:txBody>
                    <a:bodyPr/>
                    <a:lstStyle/>
                    <a:p>
                      <a:pPr algn="r"/>
                      <a:r>
                        <a:rPr lang="fr-FR" sz="1100" kern="1200" dirty="0">
                          <a:solidFill>
                            <a:schemeClr val="tx1">
                              <a:lumMod val="50000"/>
                              <a:lumOff val="50000"/>
                            </a:schemeClr>
                          </a:solidFill>
                          <a:effectLst/>
                          <a:latin typeface="Calibri"/>
                          <a:ea typeface="+mn-ea"/>
                          <a:cs typeface="Calibri"/>
                        </a:rPr>
                        <a:t>MANAGEMENT</a:t>
                      </a:r>
                    </a:p>
                  </a:txBody>
                  <a:tcPr anchor="ctr">
                    <a:lnT w="12700" cap="flat" cmpd="sng" algn="ctr">
                      <a:noFill/>
                      <a:prstDash val="sysDot"/>
                      <a:round/>
                      <a:headEnd type="none" w="med" len="med"/>
                      <a:tailEnd type="none" w="med" len="med"/>
                    </a:lnT>
                    <a:noFill/>
                  </a:tcPr>
                </a:tc>
                <a:extLst>
                  <a:ext uri="{0D108BD9-81ED-4DB2-BD59-A6C34878D82A}">
                    <a16:rowId xmlns:a16="http://schemas.microsoft.com/office/drawing/2014/main" val="10001"/>
                  </a:ext>
                </a:extLst>
              </a:tr>
              <a:tr h="390839">
                <a:tc>
                  <a:txBody>
                    <a:bodyPr/>
                    <a:lstStyle/>
                    <a:p>
                      <a:pPr algn="r"/>
                      <a:r>
                        <a:rPr lang="de-DE" sz="1100" kern="1200" dirty="0">
                          <a:solidFill>
                            <a:schemeClr val="tx1">
                              <a:lumMod val="50000"/>
                              <a:lumOff val="50000"/>
                            </a:schemeClr>
                          </a:solidFill>
                          <a:effectLst/>
                          <a:latin typeface="Calibri"/>
                          <a:ea typeface="+mn-ea"/>
                          <a:cs typeface="Calibri"/>
                        </a:rPr>
                        <a:t>PROJEKTMANAGEMENT</a:t>
                      </a:r>
                    </a:p>
                  </a:txBody>
                  <a:tcPr anchor="ctr">
                    <a:noFill/>
                  </a:tcPr>
                </a:tc>
                <a:extLst>
                  <a:ext uri="{0D108BD9-81ED-4DB2-BD59-A6C34878D82A}">
                    <a16:rowId xmlns:a16="http://schemas.microsoft.com/office/drawing/2014/main" val="10002"/>
                  </a:ext>
                </a:extLst>
              </a:tr>
              <a:tr h="390839">
                <a:tc>
                  <a:txBody>
                    <a:bodyPr/>
                    <a:lstStyle/>
                    <a:p>
                      <a:pPr algn="r"/>
                      <a:r>
                        <a:rPr lang="de-DE" sz="1100" kern="1200" dirty="0">
                          <a:solidFill>
                            <a:schemeClr val="tx1">
                              <a:lumMod val="50000"/>
                              <a:lumOff val="50000"/>
                            </a:schemeClr>
                          </a:solidFill>
                          <a:effectLst/>
                          <a:latin typeface="Calibri"/>
                          <a:ea typeface="+mn-ea"/>
                          <a:cs typeface="Calibri"/>
                        </a:rPr>
                        <a:t>BUCHHALTUNG</a:t>
                      </a:r>
                      <a:endParaRPr lang="fr-FR" sz="1100" kern="1200" dirty="0">
                        <a:solidFill>
                          <a:schemeClr val="tx1">
                            <a:lumMod val="50000"/>
                            <a:lumOff val="50000"/>
                          </a:schemeClr>
                        </a:solidFill>
                        <a:effectLst/>
                        <a:latin typeface="Calibri"/>
                        <a:ea typeface="+mn-ea"/>
                        <a:cs typeface="Calibri"/>
                      </a:endParaRPr>
                    </a:p>
                  </a:txBody>
                  <a:tcPr anchor="ctr">
                    <a:noFill/>
                  </a:tcPr>
                </a:tc>
                <a:extLst>
                  <a:ext uri="{0D108BD9-81ED-4DB2-BD59-A6C34878D82A}">
                    <a16:rowId xmlns:a16="http://schemas.microsoft.com/office/drawing/2014/main" val="10003"/>
                  </a:ext>
                </a:extLst>
              </a:tr>
              <a:tr h="382154">
                <a:tc>
                  <a:txBody>
                    <a:bodyPr/>
                    <a:lstStyle/>
                    <a:p>
                      <a:pPr algn="r"/>
                      <a:r>
                        <a:rPr lang="de-DE" sz="1100" kern="1200" dirty="0">
                          <a:solidFill>
                            <a:schemeClr val="tx1">
                              <a:lumMod val="50000"/>
                              <a:lumOff val="50000"/>
                            </a:schemeClr>
                          </a:solidFill>
                          <a:effectLst/>
                          <a:latin typeface="Calibri"/>
                          <a:ea typeface="+mn-ea"/>
                          <a:cs typeface="Calibri"/>
                        </a:rPr>
                        <a:t>KOMMERZIELL</a:t>
                      </a:r>
                      <a:endParaRPr lang="fr-FR" sz="1100" kern="1200" dirty="0">
                        <a:solidFill>
                          <a:schemeClr val="tx1">
                            <a:lumMod val="50000"/>
                            <a:lumOff val="50000"/>
                          </a:schemeClr>
                        </a:solidFill>
                        <a:effectLst/>
                        <a:latin typeface="Calibri"/>
                        <a:ea typeface="+mn-ea"/>
                        <a:cs typeface="Calibri"/>
                      </a:endParaRPr>
                    </a:p>
                  </a:txBody>
                  <a:tcPr anchor="ctr">
                    <a:noFill/>
                  </a:tcPr>
                </a:tc>
                <a:extLst>
                  <a:ext uri="{0D108BD9-81ED-4DB2-BD59-A6C34878D82A}">
                    <a16:rowId xmlns:a16="http://schemas.microsoft.com/office/drawing/2014/main" val="10004"/>
                  </a:ext>
                </a:extLst>
              </a:tr>
              <a:tr h="382154">
                <a:tc>
                  <a:txBody>
                    <a:bodyPr/>
                    <a:lstStyle/>
                    <a:p>
                      <a:pPr algn="r"/>
                      <a:r>
                        <a:rPr lang="fr-FR" sz="1100" kern="1200" dirty="0">
                          <a:solidFill>
                            <a:schemeClr val="tx1">
                              <a:lumMod val="50000"/>
                              <a:lumOff val="50000"/>
                            </a:schemeClr>
                          </a:solidFill>
                          <a:effectLst/>
                          <a:latin typeface="Calibri"/>
                          <a:ea typeface="+mn-ea"/>
                          <a:cs typeface="Calibri"/>
                        </a:rPr>
                        <a:t>MINDMAPPING</a:t>
                      </a:r>
                    </a:p>
                  </a:txBody>
                  <a:tcPr anchor="ctr">
                    <a:noFill/>
                  </a:tcPr>
                </a:tc>
                <a:extLst>
                  <a:ext uri="{0D108BD9-81ED-4DB2-BD59-A6C34878D82A}">
                    <a16:rowId xmlns:a16="http://schemas.microsoft.com/office/drawing/2014/main" val="10005"/>
                  </a:ext>
                </a:extLst>
              </a:tr>
            </a:tbl>
          </a:graphicData>
        </a:graphic>
      </p:graphicFrame>
      <p:sp>
        <p:nvSpPr>
          <p:cNvPr id="83" name="Rectangle 82"/>
          <p:cNvSpPr/>
          <p:nvPr/>
        </p:nvSpPr>
        <p:spPr>
          <a:xfrm>
            <a:off x="5184184" y="7181387"/>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4" name="Rectangle 83"/>
          <p:cNvSpPr/>
          <p:nvPr/>
        </p:nvSpPr>
        <p:spPr>
          <a:xfrm>
            <a:off x="4938651" y="7181387"/>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5" name="Rectangle 84"/>
          <p:cNvSpPr/>
          <p:nvPr/>
        </p:nvSpPr>
        <p:spPr>
          <a:xfrm>
            <a:off x="4684651" y="7181387"/>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6" name="Rectangle 85"/>
          <p:cNvSpPr/>
          <p:nvPr/>
        </p:nvSpPr>
        <p:spPr>
          <a:xfrm>
            <a:off x="4430651" y="7181387"/>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7" name="Rectangle 86"/>
          <p:cNvSpPr/>
          <p:nvPr/>
        </p:nvSpPr>
        <p:spPr>
          <a:xfrm>
            <a:off x="4176650" y="7181387"/>
            <a:ext cx="160458" cy="1604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8" name="Rectangle 87"/>
          <p:cNvSpPr/>
          <p:nvPr/>
        </p:nvSpPr>
        <p:spPr>
          <a:xfrm>
            <a:off x="5179338" y="6766541"/>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9" name="Rectangle 88"/>
          <p:cNvSpPr/>
          <p:nvPr/>
        </p:nvSpPr>
        <p:spPr>
          <a:xfrm>
            <a:off x="4933805" y="6766541"/>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0" name="Rectangle 89"/>
          <p:cNvSpPr/>
          <p:nvPr/>
        </p:nvSpPr>
        <p:spPr>
          <a:xfrm>
            <a:off x="4679805" y="6766541"/>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1" name="Rectangle 90"/>
          <p:cNvSpPr/>
          <p:nvPr/>
        </p:nvSpPr>
        <p:spPr>
          <a:xfrm>
            <a:off x="4425805" y="6766541"/>
            <a:ext cx="160458" cy="1604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2" name="Rectangle 91"/>
          <p:cNvSpPr/>
          <p:nvPr/>
        </p:nvSpPr>
        <p:spPr>
          <a:xfrm>
            <a:off x="4171804" y="6766541"/>
            <a:ext cx="160458" cy="1604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3" name="Rectangle 92"/>
          <p:cNvSpPr/>
          <p:nvPr/>
        </p:nvSpPr>
        <p:spPr>
          <a:xfrm>
            <a:off x="5179338" y="6385560"/>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4" name="Rectangle 93"/>
          <p:cNvSpPr/>
          <p:nvPr/>
        </p:nvSpPr>
        <p:spPr>
          <a:xfrm>
            <a:off x="4933805" y="6385560"/>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5" name="Rectangle 94"/>
          <p:cNvSpPr/>
          <p:nvPr/>
        </p:nvSpPr>
        <p:spPr>
          <a:xfrm>
            <a:off x="4679805" y="6385560"/>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6" name="Rectangle 95"/>
          <p:cNvSpPr/>
          <p:nvPr/>
        </p:nvSpPr>
        <p:spPr>
          <a:xfrm>
            <a:off x="4425805" y="6385560"/>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7" name="Rectangle 96"/>
          <p:cNvSpPr/>
          <p:nvPr/>
        </p:nvSpPr>
        <p:spPr>
          <a:xfrm>
            <a:off x="4171804" y="6385560"/>
            <a:ext cx="160458" cy="1604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8" name="Rectangle 97"/>
          <p:cNvSpPr/>
          <p:nvPr/>
        </p:nvSpPr>
        <p:spPr>
          <a:xfrm>
            <a:off x="5179338" y="6021511"/>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9" name="Rectangle 98"/>
          <p:cNvSpPr/>
          <p:nvPr/>
        </p:nvSpPr>
        <p:spPr>
          <a:xfrm>
            <a:off x="4933805" y="6021511"/>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0" name="Rectangle 99"/>
          <p:cNvSpPr/>
          <p:nvPr/>
        </p:nvSpPr>
        <p:spPr>
          <a:xfrm>
            <a:off x="4679805" y="6021511"/>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1" name="Rectangle 100"/>
          <p:cNvSpPr/>
          <p:nvPr/>
        </p:nvSpPr>
        <p:spPr>
          <a:xfrm>
            <a:off x="4425805" y="6021511"/>
            <a:ext cx="160458" cy="1604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2" name="Rectangle 101"/>
          <p:cNvSpPr/>
          <p:nvPr/>
        </p:nvSpPr>
        <p:spPr>
          <a:xfrm>
            <a:off x="4171804" y="6021511"/>
            <a:ext cx="160458" cy="1604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3" name="Rectangle 102"/>
          <p:cNvSpPr/>
          <p:nvPr/>
        </p:nvSpPr>
        <p:spPr>
          <a:xfrm>
            <a:off x="5179338" y="5640530"/>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4" name="Rectangle 103"/>
          <p:cNvSpPr/>
          <p:nvPr/>
        </p:nvSpPr>
        <p:spPr>
          <a:xfrm>
            <a:off x="4933805" y="5640530"/>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5" name="Rectangle 104"/>
          <p:cNvSpPr/>
          <p:nvPr/>
        </p:nvSpPr>
        <p:spPr>
          <a:xfrm>
            <a:off x="4679805" y="5640530"/>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6" name="Rectangle 105"/>
          <p:cNvSpPr/>
          <p:nvPr/>
        </p:nvSpPr>
        <p:spPr>
          <a:xfrm>
            <a:off x="4425805" y="5640530"/>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7" name="Rectangle 106"/>
          <p:cNvSpPr/>
          <p:nvPr/>
        </p:nvSpPr>
        <p:spPr>
          <a:xfrm>
            <a:off x="4171804" y="5640530"/>
            <a:ext cx="160458" cy="1604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9" name="Rectangle 108"/>
          <p:cNvSpPr/>
          <p:nvPr/>
        </p:nvSpPr>
        <p:spPr>
          <a:xfrm>
            <a:off x="6657912" y="5242619"/>
            <a:ext cx="623712" cy="177791"/>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110" name="Tableau 109"/>
          <p:cNvGraphicFramePr>
            <a:graphicFrameLocks noGrp="1"/>
          </p:cNvGraphicFramePr>
          <p:nvPr>
            <p:extLst>
              <p:ext uri="{D42A27DB-BD31-4B8C-83A1-F6EECF244321}">
                <p14:modId xmlns:p14="http://schemas.microsoft.com/office/powerpoint/2010/main" val="886045298"/>
              </p:ext>
            </p:extLst>
          </p:nvPr>
        </p:nvGraphicFramePr>
        <p:xfrm>
          <a:off x="4081342" y="7676392"/>
          <a:ext cx="3312634" cy="1563356"/>
        </p:xfrm>
        <a:graphic>
          <a:graphicData uri="http://schemas.openxmlformats.org/drawingml/2006/table">
            <a:tbl>
              <a:tblPr firstRow="1" bandRow="1">
                <a:tableStyleId>{2D5ABB26-0587-4C30-8999-92F81FD0307C}</a:tableStyleId>
              </a:tblPr>
              <a:tblGrid>
                <a:gridCol w="3312634">
                  <a:extLst>
                    <a:ext uri="{9D8B030D-6E8A-4147-A177-3AD203B41FA5}">
                      <a16:colId xmlns:a16="http://schemas.microsoft.com/office/drawing/2014/main" val="20000"/>
                    </a:ext>
                  </a:extLst>
                </a:gridCol>
              </a:tblGrid>
              <a:tr h="390839">
                <a:tc>
                  <a:txBody>
                    <a:bodyPr/>
                    <a:lstStyle/>
                    <a:p>
                      <a:pPr algn="l"/>
                      <a:r>
                        <a:rPr lang="fr-FR" sz="1800" kern="1200" dirty="0">
                          <a:solidFill>
                            <a:schemeClr val="tx1"/>
                          </a:solidFill>
                          <a:effectLst/>
                          <a:latin typeface="Calibri"/>
                          <a:ea typeface="+mn-ea"/>
                          <a:cs typeface="Calibri"/>
                        </a:rPr>
                        <a:t>LANGUES</a:t>
                      </a:r>
                    </a:p>
                  </a:txBody>
                  <a:tcPr anchor="ctr">
                    <a:lnL>
                      <a:noFill/>
                    </a:lnL>
                    <a:lnR>
                      <a:noFill/>
                    </a:lnR>
                    <a:lnT>
                      <a:noFill/>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90839">
                <a:tc>
                  <a:txBody>
                    <a:bodyPr/>
                    <a:lstStyle/>
                    <a:p>
                      <a:pPr algn="r"/>
                      <a:r>
                        <a:rPr lang="de-DE" sz="1100" kern="1200" dirty="0">
                          <a:solidFill>
                            <a:schemeClr val="tx1">
                              <a:lumMod val="50000"/>
                              <a:lumOff val="50000"/>
                            </a:schemeClr>
                          </a:solidFill>
                          <a:effectLst/>
                          <a:latin typeface="Calibri"/>
                          <a:ea typeface="+mn-ea"/>
                          <a:cs typeface="Calibri"/>
                        </a:rPr>
                        <a:t>ENGLISCH</a:t>
                      </a:r>
                      <a:endParaRPr lang="fr-FR" sz="1100" kern="1200" dirty="0">
                        <a:solidFill>
                          <a:schemeClr val="tx1">
                            <a:lumMod val="50000"/>
                            <a:lumOff val="50000"/>
                          </a:schemeClr>
                        </a:solidFill>
                        <a:effectLst/>
                        <a:latin typeface="Calibri"/>
                        <a:ea typeface="+mn-ea"/>
                        <a:cs typeface="Calibri"/>
                      </a:endParaRPr>
                    </a:p>
                  </a:txBody>
                  <a:tcPr anchor="ctr">
                    <a:lnT w="12700" cap="flat" cmpd="sng" algn="ctr">
                      <a:noFill/>
                      <a:prstDash val="sysDot"/>
                      <a:round/>
                      <a:headEnd type="none" w="med" len="med"/>
                      <a:tailEnd type="none" w="med" len="med"/>
                    </a:lnT>
                    <a:noFill/>
                  </a:tcPr>
                </a:tc>
                <a:extLst>
                  <a:ext uri="{0D108BD9-81ED-4DB2-BD59-A6C34878D82A}">
                    <a16:rowId xmlns:a16="http://schemas.microsoft.com/office/drawing/2014/main" val="10001"/>
                  </a:ext>
                </a:extLst>
              </a:tr>
              <a:tr h="390839">
                <a:tc>
                  <a:txBody>
                    <a:bodyPr/>
                    <a:lstStyle/>
                    <a:p>
                      <a:pPr algn="r"/>
                      <a:r>
                        <a:rPr lang="de-DE" sz="1100" kern="1200" dirty="0">
                          <a:solidFill>
                            <a:schemeClr val="tx1">
                              <a:lumMod val="50000"/>
                              <a:lumOff val="50000"/>
                            </a:schemeClr>
                          </a:solidFill>
                          <a:effectLst/>
                          <a:latin typeface="Calibri"/>
                          <a:ea typeface="+mn-ea"/>
                          <a:cs typeface="Calibri"/>
                        </a:rPr>
                        <a:t>DEUTSCHE</a:t>
                      </a:r>
                      <a:endParaRPr lang="fr-FR" sz="1100" kern="1200" dirty="0">
                        <a:solidFill>
                          <a:schemeClr val="tx1">
                            <a:lumMod val="50000"/>
                            <a:lumOff val="50000"/>
                          </a:schemeClr>
                        </a:solidFill>
                        <a:effectLst/>
                        <a:latin typeface="Calibri"/>
                        <a:ea typeface="+mn-ea"/>
                        <a:cs typeface="Calibri"/>
                      </a:endParaRPr>
                    </a:p>
                  </a:txBody>
                  <a:tcPr anchor="ctr">
                    <a:noFill/>
                  </a:tcPr>
                </a:tc>
                <a:extLst>
                  <a:ext uri="{0D108BD9-81ED-4DB2-BD59-A6C34878D82A}">
                    <a16:rowId xmlns:a16="http://schemas.microsoft.com/office/drawing/2014/main" val="10002"/>
                  </a:ext>
                </a:extLst>
              </a:tr>
              <a:tr h="390839">
                <a:tc>
                  <a:txBody>
                    <a:bodyPr/>
                    <a:lstStyle/>
                    <a:p>
                      <a:pPr algn="r"/>
                      <a:r>
                        <a:rPr lang="de-DE" sz="1100" kern="1200" dirty="0">
                          <a:solidFill>
                            <a:schemeClr val="tx1">
                              <a:lumMod val="50000"/>
                              <a:lumOff val="50000"/>
                            </a:schemeClr>
                          </a:solidFill>
                          <a:effectLst/>
                          <a:latin typeface="Calibri"/>
                          <a:ea typeface="+mn-ea"/>
                          <a:cs typeface="Calibri"/>
                        </a:rPr>
                        <a:t>FRANZÖSISCH</a:t>
                      </a:r>
                      <a:endParaRPr lang="fr-FR" sz="1100" kern="1200" dirty="0">
                        <a:solidFill>
                          <a:schemeClr val="tx1">
                            <a:lumMod val="50000"/>
                            <a:lumOff val="50000"/>
                          </a:schemeClr>
                        </a:solidFill>
                        <a:effectLst/>
                        <a:latin typeface="Calibri"/>
                        <a:ea typeface="+mn-ea"/>
                        <a:cs typeface="Calibri"/>
                      </a:endParaRPr>
                    </a:p>
                  </a:txBody>
                  <a:tcPr anchor="ctr">
                    <a:noFill/>
                  </a:tcPr>
                </a:tc>
                <a:extLst>
                  <a:ext uri="{0D108BD9-81ED-4DB2-BD59-A6C34878D82A}">
                    <a16:rowId xmlns:a16="http://schemas.microsoft.com/office/drawing/2014/main" val="10003"/>
                  </a:ext>
                </a:extLst>
              </a:tr>
            </a:tbl>
          </a:graphicData>
        </a:graphic>
      </p:graphicFrame>
      <p:sp>
        <p:nvSpPr>
          <p:cNvPr id="121" name="Rectangle 120"/>
          <p:cNvSpPr/>
          <p:nvPr/>
        </p:nvSpPr>
        <p:spPr>
          <a:xfrm>
            <a:off x="5179338" y="8945079"/>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2" name="Rectangle 121"/>
          <p:cNvSpPr/>
          <p:nvPr/>
        </p:nvSpPr>
        <p:spPr>
          <a:xfrm>
            <a:off x="4933805" y="8945079"/>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3" name="Rectangle 122"/>
          <p:cNvSpPr/>
          <p:nvPr/>
        </p:nvSpPr>
        <p:spPr>
          <a:xfrm>
            <a:off x="4679805" y="8945079"/>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4" name="Rectangle 123"/>
          <p:cNvSpPr/>
          <p:nvPr/>
        </p:nvSpPr>
        <p:spPr>
          <a:xfrm>
            <a:off x="4425805" y="8945079"/>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5" name="Rectangle 124"/>
          <p:cNvSpPr/>
          <p:nvPr/>
        </p:nvSpPr>
        <p:spPr>
          <a:xfrm>
            <a:off x="4171804" y="8945079"/>
            <a:ext cx="160458" cy="1604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6" name="Rectangle 125"/>
          <p:cNvSpPr/>
          <p:nvPr/>
        </p:nvSpPr>
        <p:spPr>
          <a:xfrm>
            <a:off x="5179338" y="8581030"/>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7" name="Rectangle 126"/>
          <p:cNvSpPr/>
          <p:nvPr/>
        </p:nvSpPr>
        <p:spPr>
          <a:xfrm>
            <a:off x="4933805" y="8581030"/>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8" name="Rectangle 127"/>
          <p:cNvSpPr/>
          <p:nvPr/>
        </p:nvSpPr>
        <p:spPr>
          <a:xfrm>
            <a:off x="4679805" y="8581030"/>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9" name="Rectangle 128"/>
          <p:cNvSpPr/>
          <p:nvPr/>
        </p:nvSpPr>
        <p:spPr>
          <a:xfrm>
            <a:off x="4425805" y="8581030"/>
            <a:ext cx="160458" cy="1604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0" name="Rectangle 129"/>
          <p:cNvSpPr/>
          <p:nvPr/>
        </p:nvSpPr>
        <p:spPr>
          <a:xfrm>
            <a:off x="4171804" y="8581030"/>
            <a:ext cx="160458" cy="1604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1" name="Rectangle 130"/>
          <p:cNvSpPr/>
          <p:nvPr/>
        </p:nvSpPr>
        <p:spPr>
          <a:xfrm>
            <a:off x="5179338" y="8200049"/>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2" name="Rectangle 131"/>
          <p:cNvSpPr/>
          <p:nvPr/>
        </p:nvSpPr>
        <p:spPr>
          <a:xfrm>
            <a:off x="4933805" y="8200049"/>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3" name="Rectangle 132"/>
          <p:cNvSpPr/>
          <p:nvPr/>
        </p:nvSpPr>
        <p:spPr>
          <a:xfrm>
            <a:off x="4679805" y="8200049"/>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4" name="Rectangle 133"/>
          <p:cNvSpPr/>
          <p:nvPr/>
        </p:nvSpPr>
        <p:spPr>
          <a:xfrm>
            <a:off x="4425805" y="8200049"/>
            <a:ext cx="160458" cy="160458"/>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5" name="Rectangle 134"/>
          <p:cNvSpPr/>
          <p:nvPr/>
        </p:nvSpPr>
        <p:spPr>
          <a:xfrm>
            <a:off x="4171804" y="8200049"/>
            <a:ext cx="160458" cy="1604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6" name="Rectangle 135"/>
          <p:cNvSpPr/>
          <p:nvPr/>
        </p:nvSpPr>
        <p:spPr>
          <a:xfrm>
            <a:off x="6657912" y="7802138"/>
            <a:ext cx="623712" cy="177791"/>
          </a:xfrm>
          <a:prstGeom prst="rect">
            <a:avLst/>
          </a:prstGeom>
          <a:solidFill>
            <a:srgbClr val="F28E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37" name="Image 136"/>
          <p:cNvPicPr>
            <a:picLocks noChangeAspect="1"/>
          </p:cNvPicPr>
          <p:nvPr/>
        </p:nvPicPr>
        <p:blipFill rotWithShape="1">
          <a:blip r:embed="rId2"/>
          <a:srcRect l="40961" b="9003"/>
          <a:stretch/>
        </p:blipFill>
        <p:spPr>
          <a:xfrm>
            <a:off x="1130432" y="6683719"/>
            <a:ext cx="2004540" cy="2057770"/>
          </a:xfrm>
          <a:prstGeom prst="ellipse">
            <a:avLst/>
          </a:prstGeom>
          <a:ln w="12700" cmpd="sng">
            <a:solidFill>
              <a:srgbClr val="F28E93"/>
            </a:solidFill>
          </a:ln>
        </p:spPr>
      </p:pic>
    </p:spTree>
    <p:extLst>
      <p:ext uri="{BB962C8B-B14F-4D97-AF65-F5344CB8AC3E}">
        <p14:creationId xmlns:p14="http://schemas.microsoft.com/office/powerpoint/2010/main" val="123764463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TotalTime>
  <Words>305</Words>
  <Application>Microsoft Macintosh PowerPoint</Application>
  <PresentationFormat>Personnalisé</PresentationFormat>
  <Paragraphs>33</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Microsoft Sans Serif</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29</cp:revision>
  <dcterms:created xsi:type="dcterms:W3CDTF">2014-11-28T14:11:01Z</dcterms:created>
  <dcterms:modified xsi:type="dcterms:W3CDTF">2020-08-25T21:11:54Z</dcterms:modified>
</cp:coreProperties>
</file>