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AFAFA"/>
    <a:srgbClr val="FCFCFC"/>
    <a:srgbClr val="FBFFF8"/>
    <a:srgbClr val="F0FFDA"/>
    <a:srgbClr val="EAF9D4"/>
    <a:srgbClr val="E5F4D0"/>
    <a:srgbClr val="BDD79B"/>
    <a:srgbClr val="D3E2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2DEC43-60FC-D04A-BBA9-BCD26BEA4ECC}" v="31" dt="2020-08-25T21:00:54.9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8"/>
    <p:restoredTop sz="94694"/>
  </p:normalViewPr>
  <p:slideViewPr>
    <p:cSldViewPr snapToGrid="0" snapToObjects="1">
      <p:cViewPr>
        <p:scale>
          <a:sx n="135" d="100"/>
          <a:sy n="135" d="100"/>
        </p:scale>
        <p:origin x="376" y="-422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3B2DEC43-60FC-D04A-BBA9-BCD26BEA4ECC}"/>
    <pc:docChg chg="modSld">
      <pc:chgData name="Axel Maille" userId="065ad68c099279a8" providerId="LiveId" clId="{3B2DEC43-60FC-D04A-BBA9-BCD26BEA4ECC}" dt="2020-08-25T21:00:56.371" v="115" actId="108"/>
      <pc:docMkLst>
        <pc:docMk/>
      </pc:docMkLst>
      <pc:sldChg chg="modSp mod">
        <pc:chgData name="Axel Maille" userId="065ad68c099279a8" providerId="LiveId" clId="{3B2DEC43-60FC-D04A-BBA9-BCD26BEA4ECC}" dt="2020-08-25T21:00:56.371" v="115" actId="108"/>
        <pc:sldMkLst>
          <pc:docMk/>
          <pc:sldMk cId="3860218860" sldId="256"/>
        </pc:sldMkLst>
        <pc:spChg chg="mod">
          <ac:chgData name="Axel Maille" userId="065ad68c099279a8" providerId="LiveId" clId="{3B2DEC43-60FC-D04A-BBA9-BCD26BEA4ECC}" dt="2020-08-25T20:55:20.974" v="22" actId="20577"/>
          <ac:spMkLst>
            <pc:docMk/>
            <pc:sldMk cId="3860218860" sldId="256"/>
            <ac:spMk id="7" creationId="{00000000-0000-0000-0000-000000000000}"/>
          </ac:spMkLst>
        </pc:spChg>
        <pc:spChg chg="mod">
          <ac:chgData name="Axel Maille" userId="065ad68c099279a8" providerId="LiveId" clId="{3B2DEC43-60FC-D04A-BBA9-BCD26BEA4ECC}" dt="2020-08-25T20:55:44.773" v="26" actId="14100"/>
          <ac:spMkLst>
            <pc:docMk/>
            <pc:sldMk cId="3860218860" sldId="256"/>
            <ac:spMk id="8" creationId="{00000000-0000-0000-0000-000000000000}"/>
          </ac:spMkLst>
        </pc:spChg>
        <pc:spChg chg="mod">
          <ac:chgData name="Axel Maille" userId="065ad68c099279a8" providerId="LiveId" clId="{3B2DEC43-60FC-D04A-BBA9-BCD26BEA4ECC}" dt="2020-08-25T20:58:26.382" v="84" actId="20577"/>
          <ac:spMkLst>
            <pc:docMk/>
            <pc:sldMk cId="3860218860" sldId="256"/>
            <ac:spMk id="197" creationId="{00000000-0000-0000-0000-000000000000}"/>
          </ac:spMkLst>
        </pc:spChg>
        <pc:spChg chg="mod">
          <ac:chgData name="Axel Maille" userId="065ad68c099279a8" providerId="LiveId" clId="{3B2DEC43-60FC-D04A-BBA9-BCD26BEA4ECC}" dt="2020-08-25T20:58:55.714" v="90" actId="2711"/>
          <ac:spMkLst>
            <pc:docMk/>
            <pc:sldMk cId="3860218860" sldId="256"/>
            <ac:spMk id="198" creationId="{00000000-0000-0000-0000-000000000000}"/>
          </ac:spMkLst>
        </pc:spChg>
        <pc:spChg chg="mod">
          <ac:chgData name="Axel Maille" userId="065ad68c099279a8" providerId="LiveId" clId="{3B2DEC43-60FC-D04A-BBA9-BCD26BEA4ECC}" dt="2020-08-25T20:58:01.637" v="51" actId="207"/>
          <ac:spMkLst>
            <pc:docMk/>
            <pc:sldMk cId="3860218860" sldId="256"/>
            <ac:spMk id="199" creationId="{00000000-0000-0000-0000-000000000000}"/>
          </ac:spMkLst>
        </pc:spChg>
        <pc:graphicFrameChg chg="mod modGraphic">
          <ac:chgData name="Axel Maille" userId="065ad68c099279a8" providerId="LiveId" clId="{3B2DEC43-60FC-D04A-BBA9-BCD26BEA4ECC}" dt="2020-08-25T20:59:42.386" v="98" actId="20577"/>
          <ac:graphicFrameMkLst>
            <pc:docMk/>
            <pc:sldMk cId="3860218860" sldId="256"/>
            <ac:graphicFrameMk id="9" creationId="{00000000-0000-0000-0000-000000000000}"/>
          </ac:graphicFrameMkLst>
        </pc:graphicFrameChg>
        <pc:graphicFrameChg chg="mod modGraphic">
          <ac:chgData name="Axel Maille" userId="065ad68c099279a8" providerId="LiveId" clId="{3B2DEC43-60FC-D04A-BBA9-BCD26BEA4ECC}" dt="2020-08-25T20:59:27.641" v="95" actId="20577"/>
          <ac:graphicFrameMkLst>
            <pc:docMk/>
            <pc:sldMk cId="3860218860" sldId="256"/>
            <ac:graphicFrameMk id="10" creationId="{00000000-0000-0000-0000-000000000000}"/>
          </ac:graphicFrameMkLst>
        </pc:graphicFrameChg>
        <pc:graphicFrameChg chg="mod modGraphic">
          <ac:chgData name="Axel Maille" userId="065ad68c099279a8" providerId="LiveId" clId="{3B2DEC43-60FC-D04A-BBA9-BCD26BEA4ECC}" dt="2020-08-25T21:00:54.904" v="114"/>
          <ac:graphicFrameMkLst>
            <pc:docMk/>
            <pc:sldMk cId="3860218860" sldId="256"/>
            <ac:graphicFrameMk id="11" creationId="{00000000-0000-0000-0000-000000000000}"/>
          </ac:graphicFrameMkLst>
        </pc:graphicFrameChg>
        <pc:graphicFrameChg chg="mod modGraphic">
          <ac:chgData name="Axel Maille" userId="065ad68c099279a8" providerId="LiveId" clId="{3B2DEC43-60FC-D04A-BBA9-BCD26BEA4ECC}" dt="2020-08-25T21:00:33.296" v="110" actId="108"/>
          <ac:graphicFrameMkLst>
            <pc:docMk/>
            <pc:sldMk cId="3860218860" sldId="256"/>
            <ac:graphicFrameMk id="52" creationId="{00000000-0000-0000-0000-000000000000}"/>
          </ac:graphicFrameMkLst>
        </pc:graphicFrameChg>
        <pc:graphicFrameChg chg="mod modGraphic">
          <ac:chgData name="Axel Maille" userId="065ad68c099279a8" providerId="LiveId" clId="{3B2DEC43-60FC-D04A-BBA9-BCD26BEA4ECC}" dt="2020-08-25T21:00:56.371" v="115" actId="108"/>
          <ac:graphicFrameMkLst>
            <pc:docMk/>
            <pc:sldMk cId="3860218860" sldId="256"/>
            <ac:graphicFrameMk id="171"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BD73B56-B742-144F-9862-3664F4E499E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43001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BD73B56-B742-144F-9862-3664F4E499E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85009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BD73B56-B742-144F-9862-3664F4E499E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28620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BD73B56-B742-144F-9862-3664F4E499E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297824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BD73B56-B742-144F-9862-3664F4E499E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2506158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BD73B56-B742-144F-9862-3664F4E499EB}"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116230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BD73B56-B742-144F-9862-3664F4E499EB}"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3959789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0BD73B56-B742-144F-9862-3664F4E499EB}"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105617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D73B56-B742-144F-9862-3664F4E499EB}"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154956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BD73B56-B742-144F-9862-3664F4E499EB}"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60100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BD73B56-B742-144F-9862-3664F4E499EB}"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7AAA91-78C7-CE4C-934C-0E6DF875C094}" type="slidenum">
              <a:rPr lang="fr-FR" smtClean="0"/>
              <a:t>‹N°›</a:t>
            </a:fld>
            <a:endParaRPr lang="fr-FR"/>
          </a:p>
        </p:txBody>
      </p:sp>
    </p:spTree>
    <p:extLst>
      <p:ext uri="{BB962C8B-B14F-4D97-AF65-F5344CB8AC3E}">
        <p14:creationId xmlns:p14="http://schemas.microsoft.com/office/powerpoint/2010/main" val="563520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0BD73B56-B742-144F-9862-3664F4E499EB}"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C07AAA91-78C7-CE4C-934C-0E6DF875C094}" type="slidenum">
              <a:rPr lang="fr-FR" smtClean="0"/>
              <a:t>‹N°›</a:t>
            </a:fld>
            <a:endParaRPr lang="fr-FR"/>
          </a:p>
        </p:txBody>
      </p:sp>
    </p:spTree>
    <p:extLst>
      <p:ext uri="{BB962C8B-B14F-4D97-AF65-F5344CB8AC3E}">
        <p14:creationId xmlns:p14="http://schemas.microsoft.com/office/powerpoint/2010/main" val="832281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7562851" cy="1502076"/>
          </a:xfrm>
          <a:prstGeom prst="rect">
            <a:avLst/>
          </a:prstGeom>
          <a:solidFill>
            <a:srgbClr val="D3E2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10199914"/>
            <a:ext cx="7562851" cy="234331"/>
          </a:xfrm>
          <a:prstGeom prst="rect">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ZoneTexte 5"/>
          <p:cNvSpPr txBox="1"/>
          <p:nvPr/>
        </p:nvSpPr>
        <p:spPr>
          <a:xfrm>
            <a:off x="559832" y="5979657"/>
            <a:ext cx="6383779" cy="4708981"/>
          </a:xfrm>
          <a:prstGeom prst="rect">
            <a:avLst/>
          </a:prstGeom>
          <a:noFill/>
        </p:spPr>
        <p:txBody>
          <a:bodyPr wrap="none" rtlCol="0">
            <a:spAutoFit/>
          </a:bodyPr>
          <a:lstStyle/>
          <a:p>
            <a:r>
              <a:rPr lang="fr-FR" sz="30000" dirty="0">
                <a:solidFill>
                  <a:srgbClr val="FAFAFA"/>
                </a:solidFill>
                <a:latin typeface="Times New Roman"/>
                <a:cs typeface="Times New Roman"/>
              </a:rPr>
              <a:t>VM</a:t>
            </a:r>
          </a:p>
        </p:txBody>
      </p:sp>
      <p:sp>
        <p:nvSpPr>
          <p:cNvPr id="7" name="ZoneTexte 6"/>
          <p:cNvSpPr txBox="1"/>
          <p:nvPr/>
        </p:nvSpPr>
        <p:spPr>
          <a:xfrm>
            <a:off x="2102783" y="177518"/>
            <a:ext cx="3684022" cy="584775"/>
          </a:xfrm>
          <a:prstGeom prst="rect">
            <a:avLst/>
          </a:prstGeom>
          <a:noFill/>
        </p:spPr>
        <p:txBody>
          <a:bodyPr wrap="none" rtlCol="0">
            <a:spAutoFit/>
          </a:bodyPr>
          <a:lstStyle/>
          <a:p>
            <a:r>
              <a:rPr lang="fr-FR" sz="3200" dirty="0">
                <a:latin typeface="Times New Roman"/>
                <a:cs typeface="Times New Roman"/>
              </a:rPr>
              <a:t>ADRIAN STRAUSS</a:t>
            </a:r>
          </a:p>
        </p:txBody>
      </p:sp>
      <p:sp>
        <p:nvSpPr>
          <p:cNvPr id="8" name="ZoneTexte 7"/>
          <p:cNvSpPr txBox="1"/>
          <p:nvPr/>
        </p:nvSpPr>
        <p:spPr>
          <a:xfrm>
            <a:off x="67734" y="801125"/>
            <a:ext cx="7402292" cy="646331"/>
          </a:xfrm>
          <a:prstGeom prst="rect">
            <a:avLst/>
          </a:prstGeom>
          <a:noFill/>
        </p:spPr>
        <p:txBody>
          <a:bodyPr wrap="square" rtlCol="0">
            <a:spAutoFit/>
          </a:bodyPr>
          <a:lstStyle/>
          <a:p>
            <a:pPr algn="ctr"/>
            <a:r>
              <a:rPr lang="de-DE" sz="1200" dirty="0">
                <a:solidFill>
                  <a:schemeClr val="tx1">
                    <a:lumMod val="50000"/>
                    <a:lumOff val="50000"/>
                  </a:schemeClr>
                </a:solidFill>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200" dirty="0">
              <a:solidFill>
                <a:schemeClr val="tx1">
                  <a:lumMod val="50000"/>
                  <a:lumOff val="50000"/>
                </a:schemeClr>
              </a:solidFill>
              <a:cs typeface="Calibri"/>
            </a:endParaRPr>
          </a:p>
        </p:txBody>
      </p:sp>
      <p:graphicFrame>
        <p:nvGraphicFramePr>
          <p:cNvPr id="9" name="Tableau 8"/>
          <p:cNvGraphicFramePr>
            <a:graphicFrameLocks noGrp="1"/>
          </p:cNvGraphicFramePr>
          <p:nvPr>
            <p:extLst>
              <p:ext uri="{D42A27DB-BD31-4B8C-83A1-F6EECF244321}">
                <p14:modId xmlns:p14="http://schemas.microsoft.com/office/powerpoint/2010/main" val="2003304425"/>
              </p:ext>
            </p:extLst>
          </p:nvPr>
        </p:nvGraphicFramePr>
        <p:xfrm>
          <a:off x="4069246" y="1803092"/>
          <a:ext cx="3400780" cy="2062480"/>
        </p:xfrm>
        <a:graphic>
          <a:graphicData uri="http://schemas.openxmlformats.org/drawingml/2006/table">
            <a:tbl>
              <a:tblPr firstRow="1" bandRow="1">
                <a:tableStyleId>{2D5ABB26-0587-4C30-8999-92F81FD0307C}</a:tableStyleId>
              </a:tblPr>
              <a:tblGrid>
                <a:gridCol w="3400780">
                  <a:extLst>
                    <a:ext uri="{9D8B030D-6E8A-4147-A177-3AD203B41FA5}">
                      <a16:colId xmlns:a16="http://schemas.microsoft.com/office/drawing/2014/main" val="20000"/>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800" kern="1200" dirty="0">
                          <a:solidFill>
                            <a:schemeClr val="tx1"/>
                          </a:solidFill>
                          <a:latin typeface="Times New Roman"/>
                          <a:ea typeface="+mn-ea"/>
                          <a:cs typeface="Times New Roman"/>
                        </a:rPr>
                        <a:t>AUSBILDUNG</a:t>
                      </a:r>
                      <a:endParaRPr lang="fr-FR" sz="1800" kern="1200" dirty="0">
                        <a:solidFill>
                          <a:schemeClr val="tx1"/>
                        </a:solidFill>
                        <a:latin typeface="Times New Roman"/>
                        <a:ea typeface="+mn-ea"/>
                        <a:cs typeface="Times New Roman"/>
                      </a:endParaRPr>
                    </a:p>
                  </a:txBody>
                  <a:tcPr>
                    <a:lnB w="12700" cap="flat" cmpd="sng" algn="ctr">
                      <a:solidFill>
                        <a:prstClr val="white">
                          <a:lumMod val="85000"/>
                        </a:prstClr>
                      </a:solidFill>
                      <a:prstDash val="sysDot"/>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DIPLOM</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 | </a:t>
                      </a:r>
                      <a:r>
                        <a:rPr kumimoji="0" lang="de-DE"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UNIVERSITÄT</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 | 2000</a:t>
                      </a:r>
                      <a:endParaRPr kumimoji="0" lang="fr-FR"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und</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endParaRPr>
                    </a:p>
                  </a:txBody>
                  <a:tcPr>
                    <a:lnT w="12700" cap="flat" cmpd="sng" algn="ctr">
                      <a:solidFill>
                        <a:prstClr val="white">
                          <a:lumMod val="85000"/>
                        </a:prstClr>
                      </a:solidFill>
                      <a:prstDash val="sysDot"/>
                      <a:round/>
                      <a:headEnd type="none" w="med" len="med"/>
                      <a:tailEnd type="none" w="med" len="med"/>
                    </a:lnT>
                    <a:solidFill>
                      <a:schemeClr val="bg1"/>
                    </a:solidFill>
                  </a:tcPr>
                </a:tc>
                <a:extLst>
                  <a:ext uri="{0D108BD9-81ED-4DB2-BD59-A6C34878D82A}">
                    <a16:rowId xmlns:a16="http://schemas.microsoft.com/office/drawing/2014/main" val="100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DIPLOM</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 | </a:t>
                      </a:r>
                      <a:r>
                        <a:rPr kumimoji="0" lang="de-DE"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UNIVERSITÄT</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 | 2000</a:t>
                      </a:r>
                      <a:endParaRPr kumimoji="0" lang="fr-FR"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und</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p>
                  </a:txBody>
                  <a:tcPr>
                    <a:solidFill>
                      <a:schemeClr val="bg1"/>
                    </a:solidFill>
                  </a:tcPr>
                </a:tc>
                <a:extLst>
                  <a:ext uri="{0D108BD9-81ED-4DB2-BD59-A6C34878D82A}">
                    <a16:rowId xmlns:a16="http://schemas.microsoft.com/office/drawing/2014/main" val="10002"/>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942990277"/>
              </p:ext>
            </p:extLst>
          </p:nvPr>
        </p:nvGraphicFramePr>
        <p:xfrm>
          <a:off x="67733" y="1806969"/>
          <a:ext cx="3937000" cy="3916680"/>
        </p:xfrm>
        <a:graphic>
          <a:graphicData uri="http://schemas.openxmlformats.org/drawingml/2006/table">
            <a:tbl>
              <a:tblPr firstRow="1" bandRow="1">
                <a:tableStyleId>{2D5ABB26-0587-4C30-8999-92F81FD0307C}</a:tableStyleId>
              </a:tblPr>
              <a:tblGrid>
                <a:gridCol w="3937000">
                  <a:extLst>
                    <a:ext uri="{9D8B030D-6E8A-4147-A177-3AD203B41FA5}">
                      <a16:colId xmlns:a16="http://schemas.microsoft.com/office/drawing/2014/main" val="20000"/>
                    </a:ext>
                  </a:extLst>
                </a:gridCol>
              </a:tblGrid>
              <a:tr h="213131">
                <a:tc>
                  <a:txBody>
                    <a:bodyPr/>
                    <a:lstStyle/>
                    <a:p>
                      <a:pPr algn="r"/>
                      <a:r>
                        <a:rPr lang="de-DE" sz="1800" kern="1200" dirty="0">
                          <a:solidFill>
                            <a:schemeClr val="tx1"/>
                          </a:solidFill>
                          <a:latin typeface="Times New Roman"/>
                          <a:ea typeface="+mn-ea"/>
                          <a:cs typeface="Times New Roman"/>
                        </a:rPr>
                        <a:t>BERUFSERFAHRUNG</a:t>
                      </a:r>
                      <a:endParaRPr lang="fr-FR" sz="1800" kern="1200" dirty="0">
                        <a:solidFill>
                          <a:schemeClr val="tx1"/>
                        </a:solidFill>
                        <a:latin typeface="Times New Roman"/>
                        <a:ea typeface="+mn-ea"/>
                        <a:cs typeface="Times New Roman"/>
                      </a:endParaRPr>
                    </a:p>
                  </a:txBody>
                  <a:tcPr>
                    <a:lnL>
                      <a:noFill/>
                    </a:lnL>
                    <a:lnR>
                      <a:noFill/>
                    </a:lnR>
                    <a:lnT>
                      <a:noFill/>
                    </a:lnT>
                    <a:lnB w="12700" cap="flat" cmpd="sng" algn="ctr">
                      <a:solidFill>
                        <a:prstClr val="white">
                          <a:lumMod val="85000"/>
                        </a:prst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FIRMEN</a:t>
                      </a:r>
                      <a:r>
                        <a:rPr kumimoji="0" lang="de-DE"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 </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2000 – 2003</a:t>
                      </a:r>
                      <a:endParaRPr kumimoji="0" lang="fr-FR"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und</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beaufsichtigen</a:t>
                      </a:r>
                      <a:b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br>
                      <a:endParaRPr lang="fr-FR" sz="1100" dirty="0">
                        <a:solidFill>
                          <a:schemeClr val="tx1">
                            <a:lumMod val="50000"/>
                            <a:lumOff val="50000"/>
                          </a:schemeClr>
                        </a:solidFill>
                        <a:effectLst/>
                        <a:latin typeface="Times New Roman" panose="02020603050405020304" pitchFamily="18" charset="0"/>
                        <a:cs typeface="Times New Roman" panose="02020603050405020304" pitchFamily="18" charset="0"/>
                      </a:endParaRPr>
                    </a:p>
                  </a:txBody>
                  <a:tcPr>
                    <a:lnL>
                      <a:noFill/>
                    </a:lnL>
                    <a:lnR>
                      <a:noFill/>
                    </a:lnR>
                    <a:lnT w="12700" cap="flat" cmpd="sng" algn="ctr">
                      <a:solidFill>
                        <a:prstClr val="white">
                          <a:lumMod val="85000"/>
                        </a:prstClr>
                      </a:solidFill>
                      <a:prstDash val="sysDot"/>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FIRMEN</a:t>
                      </a:r>
                      <a:r>
                        <a:rPr kumimoji="0" lang="de-DE"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 </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2000 – 2003</a:t>
                      </a:r>
                      <a:endParaRPr kumimoji="0" lang="fr-FR"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und</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beaufsichtigen</a:t>
                      </a:r>
                      <a:b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br>
                      <a:endParaRPr lang="fr-FR" sz="1100" dirty="0">
                        <a:solidFill>
                          <a:schemeClr val="tx1">
                            <a:lumMod val="50000"/>
                            <a:lumOff val="50000"/>
                          </a:schemeClr>
                        </a:solidFill>
                        <a:effectLst/>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FIRMEN</a:t>
                      </a:r>
                      <a:r>
                        <a:rPr kumimoji="0" lang="de-DE"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 </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2000 – 2003</a:t>
                      </a:r>
                      <a:endParaRPr kumimoji="0" lang="fr-FR"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und</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beaufsichtigen</a:t>
                      </a:r>
                      <a:b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br>
                      <a:endParaRPr lang="fr-FR" sz="1100" dirty="0">
                        <a:solidFill>
                          <a:schemeClr val="tx1">
                            <a:lumMod val="50000"/>
                            <a:lumOff val="50000"/>
                          </a:schemeClr>
                        </a:solidFill>
                        <a:effectLst/>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FIRMEN</a:t>
                      </a:r>
                      <a:r>
                        <a:rPr kumimoji="0" lang="de-DE" sz="1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 </a:t>
                      </a:r>
                      <a:r>
                        <a:rPr kumimoji="0" lang="en-US"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rPr>
                        <a:t>2000 – 2003</a:t>
                      </a:r>
                      <a:endParaRPr kumimoji="0" lang="fr-FR" sz="1100" b="1" i="0" u="none" strike="noStrike" kern="1200" cap="none" spc="0" normalizeH="0" baseline="0" noProof="0" dirty="0">
                        <a:ln>
                          <a:noFill/>
                        </a:ln>
                        <a:solidFill>
                          <a:srgbClr val="595959"/>
                        </a:solidFill>
                        <a:effectLst/>
                        <a:uLnTx/>
                        <a:uFillTx/>
                        <a:latin typeface="Times New Roman" panose="02020603050405020304" pitchFamily="18" charset="0"/>
                        <a:ea typeface="+mn-ea"/>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und</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Sie</a:t>
                      </a:r>
                      <a:r>
                        <a:rPr kumimoji="0" lang="fr-FR" sz="1100" b="0" i="0" u="none" strike="noStrike" kern="1200" cap="none" spc="0" normalizeH="0" baseline="0" noProof="0" dirty="0">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Times New Roman" panose="02020603050405020304" pitchFamily="18" charset="0"/>
                          <a:ea typeface="+mn-ea"/>
                          <a:cs typeface="Times New Roman" panose="02020603050405020304" pitchFamily="18" charset="0"/>
                        </a:rPr>
                        <a:t>beaufsichtigen</a:t>
                      </a:r>
                      <a:endParaRPr lang="fr-FR" sz="1100" dirty="0">
                        <a:solidFill>
                          <a:schemeClr val="tx1">
                            <a:lumMod val="50000"/>
                            <a:lumOff val="50000"/>
                          </a:schemeClr>
                        </a:solidFill>
                        <a:effectLst/>
                        <a:latin typeface="Times New Roman" panose="02020603050405020304" pitchFamily="18" charset="0"/>
                        <a:cs typeface="Times New Roman" panose="02020603050405020304" pitchFamily="18" charset="0"/>
                      </a:endParaRPr>
                    </a:p>
                  </a:txBody>
                  <a:tcP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3407464108"/>
              </p:ext>
            </p:extLst>
          </p:nvPr>
        </p:nvGraphicFramePr>
        <p:xfrm>
          <a:off x="4069246" y="4080751"/>
          <a:ext cx="3400780" cy="2327664"/>
        </p:xfrm>
        <a:graphic>
          <a:graphicData uri="http://schemas.openxmlformats.org/drawingml/2006/table">
            <a:tbl>
              <a:tblPr firstRow="1" bandRow="1">
                <a:tableStyleId>{2D5ABB26-0587-4C30-8999-92F81FD0307C}</a:tableStyleId>
              </a:tblPr>
              <a:tblGrid>
                <a:gridCol w="3400780">
                  <a:extLst>
                    <a:ext uri="{9D8B030D-6E8A-4147-A177-3AD203B41FA5}">
                      <a16:colId xmlns:a16="http://schemas.microsoft.com/office/drawing/2014/main" val="20000"/>
                    </a:ext>
                  </a:extLst>
                </a:gridCol>
              </a:tblGrid>
              <a:tr h="390839">
                <a:tc>
                  <a:txBody>
                    <a:bodyPr/>
                    <a:lstStyle/>
                    <a:p>
                      <a:pPr algn="just"/>
                      <a:r>
                        <a:rPr lang="de-DE" sz="1800" kern="1200" dirty="0">
                          <a:solidFill>
                            <a:schemeClr val="tx1"/>
                          </a:solidFill>
                          <a:latin typeface="Times New Roman"/>
                          <a:ea typeface="+mn-ea"/>
                          <a:cs typeface="Times New Roman"/>
                        </a:rPr>
                        <a:t>KOMPETENZEN</a:t>
                      </a:r>
                      <a:endParaRPr lang="fr-FR" sz="1800" kern="1200" dirty="0">
                        <a:solidFill>
                          <a:schemeClr val="tx1"/>
                        </a:solidFill>
                        <a:latin typeface="Times New Roman"/>
                        <a:ea typeface="+mn-ea"/>
                        <a:cs typeface="Times New Roman"/>
                      </a:endParaRPr>
                    </a:p>
                  </a:txBody>
                  <a:tcPr anchor="ctr">
                    <a:lnB w="12700" cap="flat" cmpd="sng" algn="ctr">
                      <a:solidFill>
                        <a:prstClr val="white">
                          <a:lumMod val="85000"/>
                        </a:prstClr>
                      </a:solidFill>
                      <a:prstDash val="sysDot"/>
                      <a:round/>
                      <a:headEnd type="none" w="med" len="med"/>
                      <a:tailEnd type="none" w="med" len="med"/>
                    </a:lnB>
                    <a:noFill/>
                  </a:tcPr>
                </a:tc>
                <a:extLst>
                  <a:ext uri="{0D108BD9-81ED-4DB2-BD59-A6C34878D82A}">
                    <a16:rowId xmlns:a16="http://schemas.microsoft.com/office/drawing/2014/main" val="10000"/>
                  </a:ext>
                </a:extLst>
              </a:tr>
              <a:tr h="390839">
                <a:tc>
                  <a:txBody>
                    <a:bodyPr/>
                    <a:lstStyle/>
                    <a:p>
                      <a:pPr algn="l"/>
                      <a:r>
                        <a:rPr lang="fr-FR" sz="1100" kern="1200" dirty="0">
                          <a:solidFill>
                            <a:schemeClr val="tx1">
                              <a:lumMod val="50000"/>
                              <a:lumOff val="50000"/>
                            </a:schemeClr>
                          </a:solidFill>
                          <a:effectLst/>
                          <a:latin typeface="Times New Roman"/>
                          <a:ea typeface="+mn-ea"/>
                          <a:cs typeface="Times New Roman"/>
                        </a:rPr>
                        <a:t>MANAGEMENT</a:t>
                      </a:r>
                    </a:p>
                  </a:txBody>
                  <a:tcPr anchor="ctr">
                    <a:lnT w="12700" cap="flat" cmpd="sng" algn="ctr">
                      <a:solidFill>
                        <a:prstClr val="white">
                          <a:lumMod val="85000"/>
                        </a:prstClr>
                      </a:solidFill>
                      <a:prstDash val="sysDot"/>
                      <a:round/>
                      <a:headEnd type="none" w="med" len="med"/>
                      <a:tailEnd type="none" w="med" len="med"/>
                    </a:lnT>
                    <a:noFill/>
                  </a:tcPr>
                </a:tc>
                <a:extLst>
                  <a:ext uri="{0D108BD9-81ED-4DB2-BD59-A6C34878D82A}">
                    <a16:rowId xmlns:a16="http://schemas.microsoft.com/office/drawing/2014/main" val="10001"/>
                  </a:ext>
                </a:extLst>
              </a:tr>
              <a:tr h="390839">
                <a:tc>
                  <a:txBody>
                    <a:bodyPr/>
                    <a:lstStyle/>
                    <a:p>
                      <a:r>
                        <a:rPr lang="de-DE" sz="1100" kern="1200" dirty="0">
                          <a:solidFill>
                            <a:schemeClr val="tx1">
                              <a:lumMod val="50000"/>
                              <a:lumOff val="50000"/>
                            </a:schemeClr>
                          </a:solidFill>
                          <a:effectLst/>
                          <a:latin typeface="Times New Roman"/>
                          <a:ea typeface="+mn-ea"/>
                          <a:cs typeface="Times New Roman"/>
                        </a:rPr>
                        <a:t>PROJEKTMANAGEMENT</a:t>
                      </a:r>
                    </a:p>
                  </a:txBody>
                  <a:tcPr anchor="ctr">
                    <a:noFill/>
                  </a:tcPr>
                </a:tc>
                <a:extLst>
                  <a:ext uri="{0D108BD9-81ED-4DB2-BD59-A6C34878D82A}">
                    <a16:rowId xmlns:a16="http://schemas.microsoft.com/office/drawing/2014/main" val="10002"/>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BUCHHALTUNG</a:t>
                      </a:r>
                      <a:endParaRPr lang="fr-FR" sz="1100" kern="1200" dirty="0">
                        <a:solidFill>
                          <a:schemeClr val="tx1">
                            <a:lumMod val="50000"/>
                            <a:lumOff val="50000"/>
                          </a:schemeClr>
                        </a:solidFill>
                        <a:effectLst/>
                        <a:latin typeface="Times New Roman"/>
                        <a:ea typeface="+mn-ea"/>
                        <a:cs typeface="Times New Roman"/>
                      </a:endParaRPr>
                    </a:p>
                  </a:txBody>
                  <a:tcPr anchor="ctr">
                    <a:noFill/>
                  </a:tcPr>
                </a:tc>
                <a:extLst>
                  <a:ext uri="{0D108BD9-81ED-4DB2-BD59-A6C34878D82A}">
                    <a16:rowId xmlns:a16="http://schemas.microsoft.com/office/drawing/2014/main" val="10003"/>
                  </a:ext>
                </a:extLst>
              </a:tr>
              <a:tr h="382154">
                <a:tc>
                  <a:txBody>
                    <a:bodyPr/>
                    <a:lstStyle/>
                    <a:p>
                      <a:r>
                        <a:rPr lang="de-DE" sz="1100" kern="1200" dirty="0">
                          <a:solidFill>
                            <a:schemeClr val="tx1">
                              <a:lumMod val="50000"/>
                              <a:lumOff val="50000"/>
                            </a:schemeClr>
                          </a:solidFill>
                          <a:effectLst/>
                          <a:latin typeface="Times New Roman"/>
                          <a:ea typeface="+mn-ea"/>
                          <a:cs typeface="Times New Roman"/>
                        </a:rPr>
                        <a:t>ÄNDERUNGSMANAGEMENT</a:t>
                      </a:r>
                    </a:p>
                  </a:txBody>
                  <a:tcPr anchor="ctr">
                    <a:noFill/>
                  </a:tcPr>
                </a:tc>
                <a:extLst>
                  <a:ext uri="{0D108BD9-81ED-4DB2-BD59-A6C34878D82A}">
                    <a16:rowId xmlns:a16="http://schemas.microsoft.com/office/drawing/2014/main" val="10004"/>
                  </a:ext>
                </a:extLst>
              </a:tr>
              <a:tr h="382154">
                <a:tc>
                  <a:txBody>
                    <a:bodyPr/>
                    <a:lstStyle/>
                    <a:p>
                      <a:pPr algn="l"/>
                      <a:r>
                        <a:rPr lang="fr-FR" sz="1100" kern="1200" dirty="0">
                          <a:solidFill>
                            <a:schemeClr val="tx1">
                              <a:lumMod val="50000"/>
                              <a:lumOff val="50000"/>
                            </a:schemeClr>
                          </a:solidFill>
                          <a:effectLst/>
                          <a:latin typeface="Times New Roman"/>
                          <a:ea typeface="+mn-ea"/>
                          <a:cs typeface="Times New Roman"/>
                        </a:rPr>
                        <a:t>MINDMAPPING</a:t>
                      </a:r>
                    </a:p>
                  </a:txBody>
                  <a:tcPr anchor="ctr">
                    <a:noFill/>
                  </a:tcPr>
                </a:tc>
                <a:extLst>
                  <a:ext uri="{0D108BD9-81ED-4DB2-BD59-A6C34878D82A}">
                    <a16:rowId xmlns:a16="http://schemas.microsoft.com/office/drawing/2014/main" val="10005"/>
                  </a:ext>
                </a:extLst>
              </a:tr>
            </a:tbl>
          </a:graphicData>
        </a:graphic>
      </p:graphicFrame>
      <p:graphicFrame>
        <p:nvGraphicFramePr>
          <p:cNvPr id="52" name="Tableau 51"/>
          <p:cNvGraphicFramePr>
            <a:graphicFrameLocks noGrp="1"/>
          </p:cNvGraphicFramePr>
          <p:nvPr>
            <p:extLst>
              <p:ext uri="{D42A27DB-BD31-4B8C-83A1-F6EECF244321}">
                <p14:modId xmlns:p14="http://schemas.microsoft.com/office/powerpoint/2010/main" val="2862507221"/>
              </p:ext>
            </p:extLst>
          </p:nvPr>
        </p:nvGraphicFramePr>
        <p:xfrm>
          <a:off x="4004733" y="6636071"/>
          <a:ext cx="3465293" cy="2345034"/>
        </p:xfrm>
        <a:graphic>
          <a:graphicData uri="http://schemas.openxmlformats.org/drawingml/2006/table">
            <a:tbl>
              <a:tblPr firstRow="1" bandRow="1">
                <a:tableStyleId>{2D5ABB26-0587-4C30-8999-92F81FD0307C}</a:tableStyleId>
              </a:tblPr>
              <a:tblGrid>
                <a:gridCol w="3465293">
                  <a:extLst>
                    <a:ext uri="{9D8B030D-6E8A-4147-A177-3AD203B41FA5}">
                      <a16:colId xmlns:a16="http://schemas.microsoft.com/office/drawing/2014/main" val="20000"/>
                    </a:ext>
                  </a:extLst>
                </a:gridCol>
              </a:tblGrid>
              <a:tr h="390839">
                <a:tc>
                  <a:txBody>
                    <a:bodyPr/>
                    <a:lstStyle/>
                    <a:p>
                      <a:pPr algn="l"/>
                      <a:r>
                        <a:rPr lang="de-DE" sz="1800" kern="1200" dirty="0">
                          <a:solidFill>
                            <a:schemeClr val="tx1"/>
                          </a:solidFill>
                          <a:latin typeface="Times New Roman"/>
                          <a:ea typeface="+mn-ea"/>
                          <a:cs typeface="Times New Roman"/>
                        </a:rPr>
                        <a:t>PERSÖNLICHKEIT</a:t>
                      </a:r>
                      <a:endParaRPr lang="fr-FR" sz="1800" kern="1200" dirty="0">
                        <a:solidFill>
                          <a:schemeClr val="tx1"/>
                        </a:solidFill>
                        <a:latin typeface="Times New Roman"/>
                        <a:ea typeface="+mn-ea"/>
                        <a:cs typeface="Times New Roman"/>
                      </a:endParaRPr>
                    </a:p>
                  </a:txBody>
                  <a:tcPr anchor="ctr">
                    <a:lnB w="12700" cap="flat" cmpd="sng" algn="ctr">
                      <a:solidFill>
                        <a:prstClr val="white">
                          <a:lumMod val="85000"/>
                        </a:prstClr>
                      </a:solidFill>
                      <a:prstDash val="sysDot"/>
                      <a:round/>
                      <a:headEnd type="none" w="med" len="med"/>
                      <a:tailEnd type="none" w="med" len="med"/>
                    </a:lnB>
                    <a:no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DYNAMISCH</a:t>
                      </a:r>
                      <a:endParaRPr lang="fr-FR" sz="1100" kern="1200" dirty="0">
                        <a:solidFill>
                          <a:schemeClr val="tx1">
                            <a:lumMod val="50000"/>
                            <a:lumOff val="50000"/>
                          </a:schemeClr>
                        </a:solidFill>
                        <a:effectLst/>
                        <a:latin typeface="Times New Roman"/>
                        <a:ea typeface="+mn-ea"/>
                        <a:cs typeface="Times New Roman"/>
                      </a:endParaRPr>
                    </a:p>
                  </a:txBody>
                  <a:tcPr anchor="ctr">
                    <a:lnT w="12700" cap="flat" cmpd="sng" algn="ctr">
                      <a:solidFill>
                        <a:prstClr val="white">
                          <a:lumMod val="85000"/>
                        </a:prstClr>
                      </a:solidFill>
                      <a:prstDash val="sysDot"/>
                      <a:round/>
                      <a:headEnd type="none" w="med" len="med"/>
                      <a:tailEnd type="none" w="med" len="med"/>
                    </a:lnT>
                    <a:no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KREATIV</a:t>
                      </a:r>
                      <a:endParaRPr lang="fr-FR" sz="1100" kern="1200" dirty="0">
                        <a:solidFill>
                          <a:schemeClr val="tx1">
                            <a:lumMod val="50000"/>
                            <a:lumOff val="50000"/>
                          </a:schemeClr>
                        </a:solidFill>
                        <a:effectLst/>
                        <a:latin typeface="Times New Roman"/>
                        <a:ea typeface="+mn-ea"/>
                        <a:cs typeface="Times New Roman"/>
                      </a:endParaRPr>
                    </a:p>
                  </a:txBody>
                  <a:tcPr anchor="ctr">
                    <a:noFill/>
                  </a:tcPr>
                </a:tc>
                <a:extLst>
                  <a:ext uri="{0D108BD9-81ED-4DB2-BD59-A6C34878D82A}">
                    <a16:rowId xmlns:a16="http://schemas.microsoft.com/office/drawing/2014/main" val="10002"/>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AUTONOM</a:t>
                      </a:r>
                      <a:endParaRPr lang="fr-FR" sz="1100" kern="1200" dirty="0">
                        <a:solidFill>
                          <a:schemeClr val="tx1">
                            <a:lumMod val="50000"/>
                            <a:lumOff val="50000"/>
                          </a:schemeClr>
                        </a:solidFill>
                        <a:effectLst/>
                        <a:latin typeface="Times New Roman"/>
                        <a:ea typeface="+mn-ea"/>
                        <a:cs typeface="Times New Roman"/>
                      </a:endParaRPr>
                    </a:p>
                  </a:txBody>
                  <a:tcPr anchor="ctr">
                    <a:noFill/>
                  </a:tcPr>
                </a:tc>
                <a:extLst>
                  <a:ext uri="{0D108BD9-81ED-4DB2-BD59-A6C34878D82A}">
                    <a16:rowId xmlns:a16="http://schemas.microsoft.com/office/drawing/2014/main" val="10003"/>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BETEILIGT</a:t>
                      </a:r>
                      <a:endParaRPr lang="fr-FR" sz="1100" kern="1200" dirty="0">
                        <a:solidFill>
                          <a:schemeClr val="tx1">
                            <a:lumMod val="50000"/>
                            <a:lumOff val="50000"/>
                          </a:schemeClr>
                        </a:solidFill>
                        <a:effectLst/>
                        <a:latin typeface="Times New Roman"/>
                        <a:ea typeface="+mn-ea"/>
                        <a:cs typeface="Times New Roman"/>
                      </a:endParaRPr>
                    </a:p>
                  </a:txBody>
                  <a:tcPr anchor="ctr">
                    <a:noFill/>
                  </a:tcPr>
                </a:tc>
                <a:extLst>
                  <a:ext uri="{0D108BD9-81ED-4DB2-BD59-A6C34878D82A}">
                    <a16:rowId xmlns:a16="http://schemas.microsoft.com/office/drawing/2014/main" val="10004"/>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FLEXIBEL</a:t>
                      </a:r>
                      <a:endParaRPr lang="fr-FR" sz="1100" kern="1200" dirty="0">
                        <a:solidFill>
                          <a:schemeClr val="tx1">
                            <a:lumMod val="50000"/>
                            <a:lumOff val="50000"/>
                          </a:schemeClr>
                        </a:solidFill>
                        <a:effectLst/>
                        <a:latin typeface="Times New Roman"/>
                        <a:ea typeface="+mn-ea"/>
                        <a:cs typeface="Times New Roman"/>
                      </a:endParaRPr>
                    </a:p>
                  </a:txBody>
                  <a:tcPr anchor="ctr">
                    <a:noFill/>
                  </a:tcPr>
                </a:tc>
                <a:extLst>
                  <a:ext uri="{0D108BD9-81ED-4DB2-BD59-A6C34878D82A}">
                    <a16:rowId xmlns:a16="http://schemas.microsoft.com/office/drawing/2014/main" val="10005"/>
                  </a:ext>
                </a:extLst>
              </a:tr>
            </a:tbl>
          </a:graphicData>
        </a:graphic>
      </p:graphicFrame>
      <p:sp>
        <p:nvSpPr>
          <p:cNvPr id="120" name="Larme 119"/>
          <p:cNvSpPr/>
          <p:nvPr/>
        </p:nvSpPr>
        <p:spPr>
          <a:xfrm>
            <a:off x="6316869" y="5772542"/>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1" name="Larme 120"/>
          <p:cNvSpPr/>
          <p:nvPr/>
        </p:nvSpPr>
        <p:spPr>
          <a:xfrm>
            <a:off x="6503874" y="5772542"/>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Larme 121"/>
          <p:cNvSpPr/>
          <p:nvPr/>
        </p:nvSpPr>
        <p:spPr>
          <a:xfrm>
            <a:off x="6698609" y="5772542"/>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3" name="Larme 122"/>
          <p:cNvSpPr/>
          <p:nvPr/>
        </p:nvSpPr>
        <p:spPr>
          <a:xfrm>
            <a:off x="6902755" y="5772542"/>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4" name="Larme 123"/>
          <p:cNvSpPr/>
          <p:nvPr/>
        </p:nvSpPr>
        <p:spPr>
          <a:xfrm>
            <a:off x="7097490" y="5772542"/>
            <a:ext cx="152400" cy="161077"/>
          </a:xfrm>
          <a:prstGeom prst="teardrop">
            <a:avLst/>
          </a:prstGeom>
          <a:solidFill>
            <a:srgbClr val="E5F4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Larme 124"/>
          <p:cNvSpPr/>
          <p:nvPr/>
        </p:nvSpPr>
        <p:spPr>
          <a:xfrm>
            <a:off x="6316869" y="6145065"/>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Larme 125"/>
          <p:cNvSpPr/>
          <p:nvPr/>
        </p:nvSpPr>
        <p:spPr>
          <a:xfrm>
            <a:off x="6503874" y="6145065"/>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7" name="Larme 126"/>
          <p:cNvSpPr/>
          <p:nvPr/>
        </p:nvSpPr>
        <p:spPr>
          <a:xfrm>
            <a:off x="6698609" y="6145065"/>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8" name="Larme 127"/>
          <p:cNvSpPr/>
          <p:nvPr/>
        </p:nvSpPr>
        <p:spPr>
          <a:xfrm>
            <a:off x="6902755" y="6145065"/>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9" name="Larme 128"/>
          <p:cNvSpPr/>
          <p:nvPr/>
        </p:nvSpPr>
        <p:spPr>
          <a:xfrm>
            <a:off x="7097490" y="6145065"/>
            <a:ext cx="152400" cy="161077"/>
          </a:xfrm>
          <a:prstGeom prst="teardrop">
            <a:avLst/>
          </a:prstGeom>
          <a:solidFill>
            <a:srgbClr val="E5F4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0" name="Larme 129"/>
          <p:cNvSpPr/>
          <p:nvPr/>
        </p:nvSpPr>
        <p:spPr>
          <a:xfrm>
            <a:off x="6316869" y="5391569"/>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1" name="Larme 130"/>
          <p:cNvSpPr/>
          <p:nvPr/>
        </p:nvSpPr>
        <p:spPr>
          <a:xfrm>
            <a:off x="6503874" y="5391569"/>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Larme 131"/>
          <p:cNvSpPr/>
          <p:nvPr/>
        </p:nvSpPr>
        <p:spPr>
          <a:xfrm>
            <a:off x="6698609" y="5391569"/>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Larme 132"/>
          <p:cNvSpPr/>
          <p:nvPr/>
        </p:nvSpPr>
        <p:spPr>
          <a:xfrm>
            <a:off x="6902755" y="5391569"/>
            <a:ext cx="152400" cy="161077"/>
          </a:xfrm>
          <a:prstGeom prst="teardrop">
            <a:avLst/>
          </a:prstGeom>
          <a:solidFill>
            <a:srgbClr val="E5F4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4" name="Larme 133"/>
          <p:cNvSpPr/>
          <p:nvPr/>
        </p:nvSpPr>
        <p:spPr>
          <a:xfrm>
            <a:off x="7097490" y="5391569"/>
            <a:ext cx="152400" cy="161077"/>
          </a:xfrm>
          <a:prstGeom prst="teardrop">
            <a:avLst/>
          </a:prstGeom>
          <a:solidFill>
            <a:srgbClr val="E5F4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5" name="Larme 134"/>
          <p:cNvSpPr/>
          <p:nvPr/>
        </p:nvSpPr>
        <p:spPr>
          <a:xfrm>
            <a:off x="6316869" y="4985189"/>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6" name="Larme 135"/>
          <p:cNvSpPr/>
          <p:nvPr/>
        </p:nvSpPr>
        <p:spPr>
          <a:xfrm>
            <a:off x="6503874" y="4985189"/>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7" name="Larme 136"/>
          <p:cNvSpPr/>
          <p:nvPr/>
        </p:nvSpPr>
        <p:spPr>
          <a:xfrm>
            <a:off x="6698609" y="4985189"/>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8" name="Larme 137"/>
          <p:cNvSpPr/>
          <p:nvPr/>
        </p:nvSpPr>
        <p:spPr>
          <a:xfrm>
            <a:off x="6902755" y="4985189"/>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9" name="Larme 138"/>
          <p:cNvSpPr/>
          <p:nvPr/>
        </p:nvSpPr>
        <p:spPr>
          <a:xfrm>
            <a:off x="7097490" y="4985189"/>
            <a:ext cx="152400" cy="161077"/>
          </a:xfrm>
          <a:prstGeom prst="teardrop">
            <a:avLst/>
          </a:prstGeom>
          <a:solidFill>
            <a:srgbClr val="E5F4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0" name="Larme 139"/>
          <p:cNvSpPr/>
          <p:nvPr/>
        </p:nvSpPr>
        <p:spPr>
          <a:xfrm>
            <a:off x="6316869" y="4604208"/>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1" name="Larme 140"/>
          <p:cNvSpPr/>
          <p:nvPr/>
        </p:nvSpPr>
        <p:spPr>
          <a:xfrm>
            <a:off x="6503874" y="4604208"/>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2" name="Larme 141"/>
          <p:cNvSpPr/>
          <p:nvPr/>
        </p:nvSpPr>
        <p:spPr>
          <a:xfrm>
            <a:off x="6698609" y="4604208"/>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3" name="Larme 142"/>
          <p:cNvSpPr/>
          <p:nvPr/>
        </p:nvSpPr>
        <p:spPr>
          <a:xfrm>
            <a:off x="6902755" y="4604208"/>
            <a:ext cx="152400" cy="161077"/>
          </a:xfrm>
          <a:prstGeom prst="teardrop">
            <a:avLst/>
          </a:prstGeom>
          <a:solidFill>
            <a:srgbClr val="E5F4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4" name="Larme 143"/>
          <p:cNvSpPr/>
          <p:nvPr/>
        </p:nvSpPr>
        <p:spPr>
          <a:xfrm>
            <a:off x="7097490" y="4604208"/>
            <a:ext cx="152400" cy="161077"/>
          </a:xfrm>
          <a:prstGeom prst="teardrop">
            <a:avLst/>
          </a:prstGeom>
          <a:solidFill>
            <a:srgbClr val="E5F4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5" name="Larme 144"/>
          <p:cNvSpPr/>
          <p:nvPr/>
        </p:nvSpPr>
        <p:spPr>
          <a:xfrm>
            <a:off x="6316869" y="8354755"/>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6" name="Larme 145"/>
          <p:cNvSpPr/>
          <p:nvPr/>
        </p:nvSpPr>
        <p:spPr>
          <a:xfrm>
            <a:off x="6503874" y="8354755"/>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7" name="Larme 146"/>
          <p:cNvSpPr/>
          <p:nvPr/>
        </p:nvSpPr>
        <p:spPr>
          <a:xfrm>
            <a:off x="6698609" y="8354755"/>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8" name="Larme 147"/>
          <p:cNvSpPr/>
          <p:nvPr/>
        </p:nvSpPr>
        <p:spPr>
          <a:xfrm>
            <a:off x="6902755" y="8354755"/>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9" name="Larme 148"/>
          <p:cNvSpPr/>
          <p:nvPr/>
        </p:nvSpPr>
        <p:spPr>
          <a:xfrm>
            <a:off x="7097490" y="8354755"/>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Larme 149"/>
          <p:cNvSpPr/>
          <p:nvPr/>
        </p:nvSpPr>
        <p:spPr>
          <a:xfrm>
            <a:off x="6316869" y="8727278"/>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1" name="Larme 150"/>
          <p:cNvSpPr/>
          <p:nvPr/>
        </p:nvSpPr>
        <p:spPr>
          <a:xfrm>
            <a:off x="6503874" y="8727278"/>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2" name="Larme 151"/>
          <p:cNvSpPr/>
          <p:nvPr/>
        </p:nvSpPr>
        <p:spPr>
          <a:xfrm>
            <a:off x="6698609" y="8727278"/>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3" name="Larme 152"/>
          <p:cNvSpPr/>
          <p:nvPr/>
        </p:nvSpPr>
        <p:spPr>
          <a:xfrm>
            <a:off x="6902755" y="8727278"/>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4" name="Larme 153"/>
          <p:cNvSpPr/>
          <p:nvPr/>
        </p:nvSpPr>
        <p:spPr>
          <a:xfrm>
            <a:off x="7097490" y="8727278"/>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5" name="Larme 154"/>
          <p:cNvSpPr/>
          <p:nvPr/>
        </p:nvSpPr>
        <p:spPr>
          <a:xfrm>
            <a:off x="6316869" y="7973782"/>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6" name="Larme 155"/>
          <p:cNvSpPr/>
          <p:nvPr/>
        </p:nvSpPr>
        <p:spPr>
          <a:xfrm>
            <a:off x="6503874" y="7973782"/>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7" name="Larme 156"/>
          <p:cNvSpPr/>
          <p:nvPr/>
        </p:nvSpPr>
        <p:spPr>
          <a:xfrm>
            <a:off x="6698609" y="7973782"/>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8" name="Larme 157"/>
          <p:cNvSpPr/>
          <p:nvPr/>
        </p:nvSpPr>
        <p:spPr>
          <a:xfrm>
            <a:off x="6902755" y="7973782"/>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9" name="Larme 158"/>
          <p:cNvSpPr/>
          <p:nvPr/>
        </p:nvSpPr>
        <p:spPr>
          <a:xfrm>
            <a:off x="7097490" y="7973782"/>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0" name="Larme 159"/>
          <p:cNvSpPr/>
          <p:nvPr/>
        </p:nvSpPr>
        <p:spPr>
          <a:xfrm>
            <a:off x="6316869" y="7567402"/>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1" name="Larme 160"/>
          <p:cNvSpPr/>
          <p:nvPr/>
        </p:nvSpPr>
        <p:spPr>
          <a:xfrm>
            <a:off x="6503874" y="7567402"/>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2" name="Larme 161"/>
          <p:cNvSpPr/>
          <p:nvPr/>
        </p:nvSpPr>
        <p:spPr>
          <a:xfrm>
            <a:off x="6698609" y="7567402"/>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3" name="Larme 162"/>
          <p:cNvSpPr/>
          <p:nvPr/>
        </p:nvSpPr>
        <p:spPr>
          <a:xfrm>
            <a:off x="6902755" y="7567402"/>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4" name="Larme 163"/>
          <p:cNvSpPr/>
          <p:nvPr/>
        </p:nvSpPr>
        <p:spPr>
          <a:xfrm>
            <a:off x="7097490" y="7567402"/>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5" name="Larme 164"/>
          <p:cNvSpPr/>
          <p:nvPr/>
        </p:nvSpPr>
        <p:spPr>
          <a:xfrm>
            <a:off x="6316869" y="718642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6" name="Larme 165"/>
          <p:cNvSpPr/>
          <p:nvPr/>
        </p:nvSpPr>
        <p:spPr>
          <a:xfrm>
            <a:off x="6503874" y="718642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7" name="Larme 166"/>
          <p:cNvSpPr/>
          <p:nvPr/>
        </p:nvSpPr>
        <p:spPr>
          <a:xfrm>
            <a:off x="6698609" y="718642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8" name="Larme 167"/>
          <p:cNvSpPr/>
          <p:nvPr/>
        </p:nvSpPr>
        <p:spPr>
          <a:xfrm>
            <a:off x="6902755" y="718642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9" name="Larme 168"/>
          <p:cNvSpPr/>
          <p:nvPr/>
        </p:nvSpPr>
        <p:spPr>
          <a:xfrm>
            <a:off x="7097490" y="7186421"/>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70" name="Image 169"/>
          <p:cNvPicPr>
            <a:picLocks noChangeAspect="1"/>
          </p:cNvPicPr>
          <p:nvPr/>
        </p:nvPicPr>
        <p:blipFill rotWithShape="1">
          <a:blip r:embed="rId2"/>
          <a:srcRect l="15173" r="29009" b="26976"/>
          <a:stretch/>
        </p:blipFill>
        <p:spPr>
          <a:xfrm>
            <a:off x="2868879" y="9239698"/>
            <a:ext cx="1649652" cy="1440474"/>
          </a:xfrm>
          <a:prstGeom prst="rect">
            <a:avLst/>
          </a:prstGeom>
          <a:ln w="12700" cmpd="sng">
            <a:solidFill>
              <a:srgbClr val="BDD79B"/>
            </a:solidFill>
          </a:ln>
        </p:spPr>
      </p:pic>
      <p:graphicFrame>
        <p:nvGraphicFramePr>
          <p:cNvPr id="171" name="Tableau 170"/>
          <p:cNvGraphicFramePr>
            <a:graphicFrameLocks noGrp="1"/>
          </p:cNvGraphicFramePr>
          <p:nvPr>
            <p:extLst>
              <p:ext uri="{D42A27DB-BD31-4B8C-83A1-F6EECF244321}">
                <p14:modId xmlns:p14="http://schemas.microsoft.com/office/powerpoint/2010/main" val="2240249002"/>
              </p:ext>
            </p:extLst>
          </p:nvPr>
        </p:nvGraphicFramePr>
        <p:xfrm>
          <a:off x="194733" y="6033660"/>
          <a:ext cx="3710827" cy="1563356"/>
        </p:xfrm>
        <a:graphic>
          <a:graphicData uri="http://schemas.openxmlformats.org/drawingml/2006/table">
            <a:tbl>
              <a:tblPr firstRow="1" bandRow="1">
                <a:tableStyleId>{2D5ABB26-0587-4C30-8999-92F81FD0307C}</a:tableStyleId>
              </a:tblPr>
              <a:tblGrid>
                <a:gridCol w="3710827">
                  <a:extLst>
                    <a:ext uri="{9D8B030D-6E8A-4147-A177-3AD203B41FA5}">
                      <a16:colId xmlns:a16="http://schemas.microsoft.com/office/drawing/2014/main" val="20000"/>
                    </a:ext>
                  </a:extLst>
                </a:gridCol>
              </a:tblGrid>
              <a:tr h="390839">
                <a:tc>
                  <a:txBody>
                    <a:bodyPr/>
                    <a:lstStyle/>
                    <a:p>
                      <a:pPr algn="r"/>
                      <a:r>
                        <a:rPr lang="de-DE" sz="1800" kern="1200" dirty="0">
                          <a:solidFill>
                            <a:schemeClr val="tx1"/>
                          </a:solidFill>
                          <a:latin typeface="Times New Roman"/>
                          <a:ea typeface="+mn-ea"/>
                          <a:cs typeface="Times New Roman"/>
                        </a:rPr>
                        <a:t>SPRACHEN</a:t>
                      </a:r>
                      <a:endParaRPr lang="fr-FR" sz="1800" kern="1200" dirty="0">
                        <a:solidFill>
                          <a:schemeClr val="tx1"/>
                        </a:solidFill>
                        <a:latin typeface="Times New Roman"/>
                        <a:ea typeface="+mn-ea"/>
                        <a:cs typeface="Times New Roman"/>
                      </a:endParaRPr>
                    </a:p>
                  </a:txBody>
                  <a:tcPr anchor="ctr">
                    <a:lnB w="12700" cap="flat" cmpd="sng" algn="ctr">
                      <a:solidFill>
                        <a:prstClr val="white">
                          <a:lumMod val="85000"/>
                        </a:prstClr>
                      </a:solidFill>
                      <a:prstDash val="sysDot"/>
                      <a:round/>
                      <a:headEnd type="none" w="med" len="med"/>
                      <a:tailEnd type="none" w="med" len="med"/>
                    </a:lnB>
                    <a:no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ENGLISCH</a:t>
                      </a:r>
                      <a:endParaRPr lang="fr-FR" sz="1100" kern="1200" dirty="0">
                        <a:solidFill>
                          <a:schemeClr val="tx1">
                            <a:lumMod val="50000"/>
                            <a:lumOff val="50000"/>
                          </a:schemeClr>
                        </a:solidFill>
                        <a:effectLst/>
                        <a:latin typeface="Times New Roman"/>
                        <a:ea typeface="+mn-ea"/>
                        <a:cs typeface="Times New Roman"/>
                      </a:endParaRPr>
                    </a:p>
                  </a:txBody>
                  <a:tcPr anchor="ctr">
                    <a:lnT w="12700" cap="flat" cmpd="sng" algn="ctr">
                      <a:solidFill>
                        <a:prstClr val="white">
                          <a:lumMod val="85000"/>
                        </a:prstClr>
                      </a:solidFill>
                      <a:prstDash val="sysDot"/>
                      <a:round/>
                      <a:headEnd type="none" w="med" len="med"/>
                      <a:tailEnd type="none" w="med" len="med"/>
                    </a:lnT>
                    <a:no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FRANZÖSISCH</a:t>
                      </a:r>
                      <a:endParaRPr lang="fr-FR" sz="1100" kern="1200" dirty="0">
                        <a:solidFill>
                          <a:schemeClr val="tx1">
                            <a:lumMod val="50000"/>
                            <a:lumOff val="50000"/>
                          </a:schemeClr>
                        </a:solidFill>
                        <a:effectLst/>
                        <a:latin typeface="Times New Roman"/>
                        <a:ea typeface="+mn-ea"/>
                        <a:cs typeface="Times New Roman"/>
                      </a:endParaRPr>
                    </a:p>
                  </a:txBody>
                  <a:tcPr anchor="ctr">
                    <a:noFill/>
                  </a:tcPr>
                </a:tc>
                <a:extLst>
                  <a:ext uri="{0D108BD9-81ED-4DB2-BD59-A6C34878D82A}">
                    <a16:rowId xmlns:a16="http://schemas.microsoft.com/office/drawing/2014/main" val="10002"/>
                  </a:ext>
                </a:extLst>
              </a:tr>
              <a:tr h="390839">
                <a:tc>
                  <a:txBody>
                    <a:bodyPr/>
                    <a:lstStyle/>
                    <a:p>
                      <a:pPr algn="l"/>
                      <a:r>
                        <a:rPr lang="de-DE" sz="1100" kern="1200" dirty="0">
                          <a:solidFill>
                            <a:schemeClr val="tx1">
                              <a:lumMod val="50000"/>
                              <a:lumOff val="50000"/>
                            </a:schemeClr>
                          </a:solidFill>
                          <a:effectLst/>
                          <a:latin typeface="Times New Roman"/>
                          <a:ea typeface="+mn-ea"/>
                          <a:cs typeface="Times New Roman"/>
                        </a:rPr>
                        <a:t>DEUTSCHE</a:t>
                      </a:r>
                      <a:endParaRPr lang="fr-FR" sz="1100" kern="1200" dirty="0">
                        <a:solidFill>
                          <a:schemeClr val="tx1">
                            <a:lumMod val="50000"/>
                            <a:lumOff val="50000"/>
                          </a:schemeClr>
                        </a:solidFill>
                        <a:effectLst/>
                        <a:latin typeface="Times New Roman"/>
                        <a:ea typeface="+mn-ea"/>
                        <a:cs typeface="Times New Roman"/>
                      </a:endParaRPr>
                    </a:p>
                  </a:txBody>
                  <a:tcPr anchor="ctr">
                    <a:noFill/>
                  </a:tcPr>
                </a:tc>
                <a:extLst>
                  <a:ext uri="{0D108BD9-81ED-4DB2-BD59-A6C34878D82A}">
                    <a16:rowId xmlns:a16="http://schemas.microsoft.com/office/drawing/2014/main" val="10003"/>
                  </a:ext>
                </a:extLst>
              </a:tr>
            </a:tbl>
          </a:graphicData>
        </a:graphic>
      </p:graphicFrame>
      <p:sp>
        <p:nvSpPr>
          <p:cNvPr id="182" name="Larme 181"/>
          <p:cNvSpPr/>
          <p:nvPr/>
        </p:nvSpPr>
        <p:spPr>
          <a:xfrm>
            <a:off x="2752403" y="737137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3" name="Larme 182"/>
          <p:cNvSpPr/>
          <p:nvPr/>
        </p:nvSpPr>
        <p:spPr>
          <a:xfrm>
            <a:off x="2939408" y="737137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4" name="Larme 183"/>
          <p:cNvSpPr/>
          <p:nvPr/>
        </p:nvSpPr>
        <p:spPr>
          <a:xfrm>
            <a:off x="3134143" y="737137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5" name="Larme 184"/>
          <p:cNvSpPr/>
          <p:nvPr/>
        </p:nvSpPr>
        <p:spPr>
          <a:xfrm>
            <a:off x="3338289" y="737137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6" name="Larme 185"/>
          <p:cNvSpPr/>
          <p:nvPr/>
        </p:nvSpPr>
        <p:spPr>
          <a:xfrm>
            <a:off x="3533024" y="7371371"/>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7" name="Larme 186"/>
          <p:cNvSpPr/>
          <p:nvPr/>
        </p:nvSpPr>
        <p:spPr>
          <a:xfrm>
            <a:off x="2752403" y="696499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8" name="Larme 187"/>
          <p:cNvSpPr/>
          <p:nvPr/>
        </p:nvSpPr>
        <p:spPr>
          <a:xfrm>
            <a:off x="2939408" y="696499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9" name="Larme 188"/>
          <p:cNvSpPr/>
          <p:nvPr/>
        </p:nvSpPr>
        <p:spPr>
          <a:xfrm>
            <a:off x="3134143" y="6964991"/>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0" name="Larme 189"/>
          <p:cNvSpPr/>
          <p:nvPr/>
        </p:nvSpPr>
        <p:spPr>
          <a:xfrm>
            <a:off x="3338289" y="6964991"/>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1" name="Larme 190"/>
          <p:cNvSpPr/>
          <p:nvPr/>
        </p:nvSpPr>
        <p:spPr>
          <a:xfrm>
            <a:off x="3533024" y="6964991"/>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2" name="Larme 191"/>
          <p:cNvSpPr/>
          <p:nvPr/>
        </p:nvSpPr>
        <p:spPr>
          <a:xfrm>
            <a:off x="2752403" y="6584010"/>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3" name="Larme 192"/>
          <p:cNvSpPr/>
          <p:nvPr/>
        </p:nvSpPr>
        <p:spPr>
          <a:xfrm>
            <a:off x="2939408" y="6584010"/>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4" name="Larme 193"/>
          <p:cNvSpPr/>
          <p:nvPr/>
        </p:nvSpPr>
        <p:spPr>
          <a:xfrm>
            <a:off x="3134143" y="6584010"/>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5" name="Larme 194"/>
          <p:cNvSpPr/>
          <p:nvPr/>
        </p:nvSpPr>
        <p:spPr>
          <a:xfrm>
            <a:off x="3338289" y="6584010"/>
            <a:ext cx="152400" cy="161077"/>
          </a:xfrm>
          <a:prstGeom prst="teardrop">
            <a:avLst/>
          </a:prstGeom>
          <a:solidFill>
            <a:srgbClr val="BDD7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6" name="Larme 195"/>
          <p:cNvSpPr/>
          <p:nvPr/>
        </p:nvSpPr>
        <p:spPr>
          <a:xfrm>
            <a:off x="3533024" y="6584010"/>
            <a:ext cx="152400" cy="161077"/>
          </a:xfrm>
          <a:prstGeom prst="teardrop">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7" name="ZoneTexte 196"/>
          <p:cNvSpPr txBox="1"/>
          <p:nvPr/>
        </p:nvSpPr>
        <p:spPr>
          <a:xfrm>
            <a:off x="-1" y="9378133"/>
            <a:ext cx="2868879" cy="707886"/>
          </a:xfrm>
          <a:prstGeom prst="rect">
            <a:avLst/>
          </a:prstGeom>
          <a:noFill/>
        </p:spPr>
        <p:txBody>
          <a:bodyPr wrap="square" rtlCol="0">
            <a:spAutoFit/>
          </a:bodyPr>
          <a:lstStyle/>
          <a:p>
            <a:pPr algn="r">
              <a:spcAft>
                <a:spcPts val="600"/>
              </a:spcAft>
            </a:pPr>
            <a:r>
              <a:rPr lang="fr-FR" sz="1000" dirty="0">
                <a:latin typeface="Times New Roman"/>
                <a:cs typeface="Times New Roman"/>
              </a:rPr>
              <a:t>MOB  : </a:t>
            </a:r>
            <a:r>
              <a:rPr lang="fr-FR" sz="1000" dirty="0">
                <a:solidFill>
                  <a:schemeClr val="tx1">
                    <a:lumMod val="50000"/>
                    <a:lumOff val="50000"/>
                  </a:schemeClr>
                </a:solidFill>
                <a:latin typeface="Times New Roman"/>
                <a:cs typeface="Times New Roman"/>
              </a:rPr>
              <a:t>123 456 789</a:t>
            </a:r>
          </a:p>
          <a:p>
            <a:pPr algn="r">
              <a:spcAft>
                <a:spcPts val="600"/>
              </a:spcAft>
            </a:pPr>
            <a:r>
              <a:rPr lang="fr-FR" sz="1000" dirty="0">
                <a:latin typeface="Times New Roman"/>
                <a:cs typeface="Times New Roman"/>
              </a:rPr>
              <a:t>EMAIL : </a:t>
            </a:r>
            <a:r>
              <a:rPr lang="fr-FR" sz="1000" dirty="0">
                <a:solidFill>
                  <a:schemeClr val="tx1">
                    <a:lumMod val="50000"/>
                    <a:lumOff val="50000"/>
                  </a:schemeClr>
                </a:solidFill>
                <a:latin typeface="Times New Roman"/>
                <a:cs typeface="Times New Roman"/>
              </a:rPr>
              <a:t>ME@MONEMAIL.COM</a:t>
            </a:r>
            <a:endParaRPr lang="fr-FR" sz="1000" dirty="0">
              <a:latin typeface="Times New Roman"/>
              <a:cs typeface="Times New Roman"/>
            </a:endParaRPr>
          </a:p>
          <a:p>
            <a:pPr algn="r">
              <a:spcAft>
                <a:spcPts val="600"/>
              </a:spcAft>
            </a:pPr>
            <a:r>
              <a:rPr lang="fr-FR" sz="1000" dirty="0">
                <a:latin typeface="Times New Roman"/>
                <a:cs typeface="Times New Roman"/>
              </a:rPr>
              <a:t>SITEWEB : </a:t>
            </a:r>
            <a:r>
              <a:rPr lang="fr-FR" sz="1000" dirty="0">
                <a:solidFill>
                  <a:schemeClr val="tx1">
                    <a:lumMod val="50000"/>
                    <a:lumOff val="50000"/>
                  </a:schemeClr>
                </a:solidFill>
                <a:latin typeface="Times New Roman"/>
                <a:cs typeface="Times New Roman"/>
              </a:rPr>
              <a:t>HTTP//WWW.SITE.COM</a:t>
            </a:r>
            <a:endParaRPr lang="fr-FR" sz="1000" dirty="0">
              <a:latin typeface="Times New Roman"/>
              <a:cs typeface="Times New Roman"/>
            </a:endParaRPr>
          </a:p>
        </p:txBody>
      </p:sp>
      <p:sp>
        <p:nvSpPr>
          <p:cNvPr id="198" name="Rectangle 197"/>
          <p:cNvSpPr/>
          <p:nvPr/>
        </p:nvSpPr>
        <p:spPr>
          <a:xfrm>
            <a:off x="4518531" y="9378133"/>
            <a:ext cx="3044319" cy="492443"/>
          </a:xfrm>
          <a:prstGeom prst="rect">
            <a:avLst/>
          </a:prstGeom>
        </p:spPr>
        <p:txBody>
          <a:bodyPr wrap="square">
            <a:spAutoFit/>
          </a:bodyPr>
          <a:lstStyle/>
          <a:p>
            <a:pPr>
              <a:spcAft>
                <a:spcPts val="600"/>
              </a:spcAft>
            </a:pPr>
            <a:r>
              <a:rPr lang="fr-FR" sz="1000" dirty="0">
                <a:latin typeface="Times New Roman"/>
                <a:cs typeface="Times New Roman"/>
              </a:rPr>
              <a:t>TEL : </a:t>
            </a:r>
            <a:r>
              <a:rPr lang="fr-FR" sz="1000" dirty="0">
                <a:solidFill>
                  <a:schemeClr val="bg1">
                    <a:lumMod val="50000"/>
                  </a:schemeClr>
                </a:solidFill>
                <a:latin typeface="Times New Roman"/>
                <a:cs typeface="Times New Roman"/>
              </a:rPr>
              <a:t>01 02 03 04 05</a:t>
            </a:r>
          </a:p>
          <a:p>
            <a:pPr>
              <a:defRPr/>
            </a:pPr>
            <a:r>
              <a:rPr lang="fr-FR" sz="1000" dirty="0">
                <a:latin typeface="Times New Roman" panose="02020603050405020304" pitchFamily="18" charset="0"/>
                <a:cs typeface="Times New Roman" panose="02020603050405020304" pitchFamily="18" charset="0"/>
              </a:rPr>
              <a:t>ADRESSE: </a:t>
            </a:r>
            <a:r>
              <a:rPr lang="de-DE" sz="1000" dirty="0">
                <a:solidFill>
                  <a:schemeClr val="tx1">
                    <a:lumMod val="50000"/>
                    <a:lumOff val="50000"/>
                  </a:schemeClr>
                </a:solidFill>
                <a:latin typeface="Times New Roman" panose="02020603050405020304" pitchFamily="18" charset="0"/>
                <a:cs typeface="Times New Roman" panose="02020603050405020304" pitchFamily="18" charset="0"/>
              </a:rPr>
              <a:t>HAUPTSTRASSE 15,  28000 BREMEN</a:t>
            </a:r>
            <a:endParaRPr lang="fr-FR" sz="100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199" name="ZoneTexte 198"/>
          <p:cNvSpPr txBox="1"/>
          <p:nvPr/>
        </p:nvSpPr>
        <p:spPr>
          <a:xfrm>
            <a:off x="287953" y="7768245"/>
            <a:ext cx="3329738" cy="1323439"/>
          </a:xfrm>
          <a:prstGeom prst="rect">
            <a:avLst/>
          </a:prstGeom>
          <a:noFill/>
        </p:spPr>
        <p:txBody>
          <a:bodyPr wrap="square" rtlCol="0">
            <a:spAutoFit/>
          </a:bodyPr>
          <a:lstStyle/>
          <a:p>
            <a:r>
              <a:rPr lang="en-GB" dirty="0">
                <a:solidFill>
                  <a:srgbClr val="262626"/>
                </a:solidFill>
                <a:latin typeface="Times New Roman"/>
                <a:cs typeface="Times New Roman"/>
              </a:rPr>
              <a:t>“</a:t>
            </a:r>
          </a:p>
          <a:p>
            <a:pPr algn="ctr"/>
            <a:r>
              <a:rPr lang="de-DE" sz="1100" dirty="0">
                <a:latin typeface="Times New Roman"/>
                <a:cs typeface="Times New Roman"/>
              </a:rPr>
              <a:t>Beschreiben Sie in wenigen Zeilen Ihren beruflichen Hintergrund, Ihre Schlüsselqualifikationen für die Position und Ihre Karriereziele. Dies ist eigentlich eine Einführung in Ihr Anschreiben.</a:t>
            </a:r>
          </a:p>
          <a:p>
            <a:pPr algn="ctr"/>
            <a:r>
              <a:rPr lang="en-GB" dirty="0">
                <a:solidFill>
                  <a:srgbClr val="262626"/>
                </a:solidFill>
                <a:latin typeface="Times New Roman"/>
                <a:cs typeface="Times New Roman"/>
              </a:rPr>
              <a:t>”</a:t>
            </a:r>
            <a:endParaRPr lang="fr-FR" dirty="0">
              <a:solidFill>
                <a:srgbClr val="262626"/>
              </a:solidFill>
              <a:latin typeface="Times New Roman"/>
              <a:cs typeface="Times New Roman"/>
            </a:endParaRPr>
          </a:p>
        </p:txBody>
      </p:sp>
    </p:spTree>
    <p:extLst>
      <p:ext uri="{BB962C8B-B14F-4D97-AF65-F5344CB8AC3E}">
        <p14:creationId xmlns:p14="http://schemas.microsoft.com/office/powerpoint/2010/main" val="386021886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TotalTime>
  <Words>303</Words>
  <Application>Microsoft Macintosh PowerPoint</Application>
  <PresentationFormat>Personnalisé</PresentationFormat>
  <Paragraphs>41</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Times New Roman</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cp:revision>
  <dcterms:created xsi:type="dcterms:W3CDTF">2014-11-28T13:45:29Z</dcterms:created>
  <dcterms:modified xsi:type="dcterms:W3CDTF">2020-08-25T21:00:57Z</dcterms:modified>
</cp:coreProperties>
</file>