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526692-2703-EB44-AD09-9BE510E2EFF7}" v="30" dt="2020-08-25T20:53:28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35" d="100"/>
          <a:sy n="135" d="100"/>
        </p:scale>
        <p:origin x="2176" y="-296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2526692-2703-EB44-AD09-9BE510E2EFF7}"/>
    <pc:docChg chg="modSld">
      <pc:chgData name="Axel Maille" userId="065ad68c099279a8" providerId="LiveId" clId="{A2526692-2703-EB44-AD09-9BE510E2EFF7}" dt="2020-08-25T20:53:29.518" v="105" actId="108"/>
      <pc:docMkLst>
        <pc:docMk/>
      </pc:docMkLst>
      <pc:sldChg chg="modSp mod">
        <pc:chgData name="Axel Maille" userId="065ad68c099279a8" providerId="LiveId" clId="{A2526692-2703-EB44-AD09-9BE510E2EFF7}" dt="2020-08-25T20:53:29.518" v="105" actId="108"/>
        <pc:sldMkLst>
          <pc:docMk/>
          <pc:sldMk cId="1213405986" sldId="256"/>
        </pc:sldMkLst>
        <pc:spChg chg="mod">
          <ac:chgData name="Axel Maille" userId="065ad68c099279a8" providerId="LiveId" clId="{A2526692-2703-EB44-AD09-9BE510E2EFF7}" dt="2020-08-25T20:49:32.648" v="38" actId="20577"/>
          <ac:spMkLst>
            <pc:docMk/>
            <pc:sldMk cId="1213405986" sldId="256"/>
            <ac:spMk id="292" creationId="{00000000-0000-0000-0000-000000000000}"/>
          </ac:spMkLst>
        </pc:spChg>
        <pc:spChg chg="mod">
          <ac:chgData name="Axel Maille" userId="065ad68c099279a8" providerId="LiveId" clId="{A2526692-2703-EB44-AD09-9BE510E2EFF7}" dt="2020-08-25T20:49:44.499" v="41" actId="6549"/>
          <ac:spMkLst>
            <pc:docMk/>
            <pc:sldMk cId="1213405986" sldId="256"/>
            <ac:spMk id="293" creationId="{00000000-0000-0000-0000-000000000000}"/>
          </ac:spMkLst>
        </pc:spChg>
        <pc:spChg chg="mod">
          <ac:chgData name="Axel Maille" userId="065ad68c099279a8" providerId="LiveId" clId="{A2526692-2703-EB44-AD09-9BE510E2EFF7}" dt="2020-08-25T20:49:13.775" v="25" actId="108"/>
          <ac:spMkLst>
            <pc:docMk/>
            <pc:sldMk cId="1213405986" sldId="256"/>
            <ac:spMk id="294" creationId="{00000000-0000-0000-0000-000000000000}"/>
          </ac:spMkLst>
        </pc:spChg>
        <pc:spChg chg="mod">
          <ac:chgData name="Axel Maille" userId="065ad68c099279a8" providerId="LiveId" clId="{A2526692-2703-EB44-AD09-9BE510E2EFF7}" dt="2020-08-25T20:48:36.154" v="2" actId="6549"/>
          <ac:spMkLst>
            <pc:docMk/>
            <pc:sldMk cId="1213405986" sldId="256"/>
            <ac:spMk id="295" creationId="{00000000-0000-0000-0000-000000000000}"/>
          </ac:spMkLst>
        </pc:spChg>
        <pc:graphicFrameChg chg="mod modGraphic">
          <ac:chgData name="Axel Maille" userId="065ad68c099279a8" providerId="LiveId" clId="{A2526692-2703-EB44-AD09-9BE510E2EFF7}" dt="2020-08-25T20:51:39.651" v="69"/>
          <ac:graphicFrameMkLst>
            <pc:docMk/>
            <pc:sldMk cId="1213405986" sldId="256"/>
            <ac:graphicFrameMk id="12" creationId="{00000000-0000-0000-0000-000000000000}"/>
          </ac:graphicFrameMkLst>
        </pc:graphicFrameChg>
        <pc:graphicFrameChg chg="mod modGraphic">
          <ac:chgData name="Axel Maille" userId="065ad68c099279a8" providerId="LiveId" clId="{A2526692-2703-EB44-AD09-9BE510E2EFF7}" dt="2020-08-25T20:52:25.002" v="80" actId="1076"/>
          <ac:graphicFrameMkLst>
            <pc:docMk/>
            <pc:sldMk cId="1213405986" sldId="256"/>
            <ac:graphicFrameMk id="13" creationId="{00000000-0000-0000-0000-000000000000}"/>
          </ac:graphicFrameMkLst>
        </pc:graphicFrameChg>
        <pc:graphicFrameChg chg="mod modGraphic">
          <ac:chgData name="Axel Maille" userId="065ad68c099279a8" providerId="LiveId" clId="{A2526692-2703-EB44-AD09-9BE510E2EFF7}" dt="2020-08-25T20:53:10.846" v="99"/>
          <ac:graphicFrameMkLst>
            <pc:docMk/>
            <pc:sldMk cId="1213405986" sldId="256"/>
            <ac:graphicFrameMk id="87" creationId="{00000000-0000-0000-0000-000000000000}"/>
          </ac:graphicFrameMkLst>
        </pc:graphicFrameChg>
        <pc:graphicFrameChg chg="mod modGraphic">
          <ac:chgData name="Axel Maille" userId="065ad68c099279a8" providerId="LiveId" clId="{A2526692-2703-EB44-AD09-9BE510E2EFF7}" dt="2020-08-25T20:53:28.182" v="104"/>
          <ac:graphicFrameMkLst>
            <pc:docMk/>
            <pc:sldMk cId="1213405986" sldId="256"/>
            <ac:graphicFrameMk id="173" creationId="{00000000-0000-0000-0000-000000000000}"/>
          </ac:graphicFrameMkLst>
        </pc:graphicFrameChg>
        <pc:graphicFrameChg chg="mod modGraphic">
          <ac:chgData name="Axel Maille" userId="065ad68c099279a8" providerId="LiveId" clId="{A2526692-2703-EB44-AD09-9BE510E2EFF7}" dt="2020-08-25T20:53:29.518" v="105" actId="108"/>
          <ac:graphicFrameMkLst>
            <pc:docMk/>
            <pc:sldMk cId="1213405986" sldId="256"/>
            <ac:graphicFrameMk id="240" creationId="{00000000-0000-0000-0000-000000000000}"/>
          </ac:graphicFrameMkLst>
        </pc:graphicFrameChg>
        <pc:graphicFrameChg chg="mod modGraphic">
          <ac:chgData name="Axel Maille" userId="065ad68c099279a8" providerId="LiveId" clId="{A2526692-2703-EB44-AD09-9BE510E2EFF7}" dt="2020-08-25T20:52:21.279" v="79" actId="1076"/>
          <ac:graphicFrameMkLst>
            <pc:docMk/>
            <pc:sldMk cId="1213405986" sldId="256"/>
            <ac:graphicFrameMk id="29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8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69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0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9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1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8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9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34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0450-B2A9-3F4B-A8E3-2B32952856C4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D347-D521-4A4B-8E37-CA25016751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6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7562850" cy="25197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028268" y="0"/>
            <a:ext cx="1419507" cy="137125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226" t="-1" r="13088" b="9830"/>
          <a:stretch/>
        </p:blipFill>
        <p:spPr>
          <a:xfrm>
            <a:off x="3034176" y="694668"/>
            <a:ext cx="1409408" cy="1353181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  <p:cxnSp>
        <p:nvCxnSpPr>
          <p:cNvPr id="9" name="Connecteur droit 8"/>
          <p:cNvCxnSpPr/>
          <p:nvPr/>
        </p:nvCxnSpPr>
        <p:spPr>
          <a:xfrm>
            <a:off x="3738880" y="2631515"/>
            <a:ext cx="0" cy="7904715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Losange 9"/>
          <p:cNvSpPr/>
          <p:nvPr/>
        </p:nvSpPr>
        <p:spPr>
          <a:xfrm>
            <a:off x="3596634" y="2388507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Losange 10"/>
          <p:cNvSpPr/>
          <p:nvPr/>
        </p:nvSpPr>
        <p:spPr>
          <a:xfrm>
            <a:off x="3596634" y="10251738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58664"/>
              </p:ext>
            </p:extLst>
          </p:nvPr>
        </p:nvGraphicFramePr>
        <p:xfrm>
          <a:off x="22417" y="2801528"/>
          <a:ext cx="3584377" cy="3413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BERUFSERFAHRUNG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POSITIONSTITEL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en-US" sz="11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POSITIONSTITEL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en-US" sz="11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POSITIONSTITEL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en-US" sz="11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FIRMEN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POSITIONSTITEL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| </a:t>
                      </a:r>
                      <a:r>
                        <a:rPr lang="en-US" sz="11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noProof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Positionen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hier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innehatten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auch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Ihre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Aufgaben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Anzahl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Personen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beaufsichtigen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529361"/>
              </p:ext>
            </p:extLst>
          </p:nvPr>
        </p:nvGraphicFramePr>
        <p:xfrm>
          <a:off x="53514" y="6556205"/>
          <a:ext cx="3584377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AUSBILDUNG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UNIVERSITÄT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UNIVERSITÄT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2000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Sie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einer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Zeile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Ziele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und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Besonderheiten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dieser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Schulung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174951"/>
              </p:ext>
            </p:extLst>
          </p:nvPr>
        </p:nvGraphicFramePr>
        <p:xfrm>
          <a:off x="3860167" y="2781208"/>
          <a:ext cx="3553392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de-DE" dirty="0"/>
                        <a:t>KOMPETENZEN</a:t>
                      </a:r>
                      <a:endParaRPr lang="fr-FR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BUCHHALTUNG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 SQL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MINDMAPPING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58006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530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102428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256516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4129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5653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714741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868829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7016516" y="332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7170604" y="33289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8053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9577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107141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6261229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64176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5700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719454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873542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7021229" y="36814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7175317" y="36845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8006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9530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102428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6256516" y="4074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64129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5653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714741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868829" y="4074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7016516" y="4068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170604" y="4071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8100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9624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111854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6265942" y="445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4223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5747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724167" y="445286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878255" y="4455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025942" y="4449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7180030" y="4452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3" name="Tableau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56315"/>
              </p:ext>
            </p:extLst>
          </p:nvPr>
        </p:nvGraphicFramePr>
        <p:xfrm>
          <a:off x="3860167" y="5336528"/>
          <a:ext cx="3553392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PERSÖNLICHKEIT</a:t>
                      </a:r>
                      <a:endParaRPr lang="fr-FR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NEUGIERIG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KREATIV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ERNST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FLEXIBEL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7" name="Ellipse 176"/>
          <p:cNvSpPr/>
          <p:nvPr/>
        </p:nvSpPr>
        <p:spPr>
          <a:xfrm>
            <a:off x="57353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8877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6037167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6191255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3477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5001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6649480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6803568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6951255" y="5897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7105343" y="59004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57401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8925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6041880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6195968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3524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>
            <a:off x="65048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6654193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808281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955968" y="62529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7110056" y="62560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57353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58877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037167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6191255" y="6646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63477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65001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6649480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803568" y="66463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951255" y="66403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7105343" y="66433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57979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59503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6099764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6253852" y="483181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4103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5627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712077" y="4828792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866165" y="483181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7013852" y="482576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7167940" y="482879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7233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58757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6025076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6179164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/>
          <p:cNvSpPr/>
          <p:nvPr/>
        </p:nvSpPr>
        <p:spPr>
          <a:xfrm>
            <a:off x="63356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64880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6637389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/>
          <p:cNvSpPr/>
          <p:nvPr/>
        </p:nvSpPr>
        <p:spPr>
          <a:xfrm>
            <a:off x="6791477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/>
          <p:cNvSpPr/>
          <p:nvPr/>
        </p:nvSpPr>
        <p:spPr>
          <a:xfrm>
            <a:off x="6939164" y="70454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/>
          <p:cNvSpPr/>
          <p:nvPr/>
        </p:nvSpPr>
        <p:spPr>
          <a:xfrm>
            <a:off x="7093252" y="7048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/>
          <p:cNvSpPr/>
          <p:nvPr/>
        </p:nvSpPr>
        <p:spPr>
          <a:xfrm>
            <a:off x="57185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/>
          <p:cNvSpPr/>
          <p:nvPr/>
        </p:nvSpPr>
        <p:spPr>
          <a:xfrm>
            <a:off x="58709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/>
          <p:cNvSpPr/>
          <p:nvPr/>
        </p:nvSpPr>
        <p:spPr>
          <a:xfrm>
            <a:off x="6020363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/>
          <p:cNvSpPr/>
          <p:nvPr/>
        </p:nvSpPr>
        <p:spPr>
          <a:xfrm>
            <a:off x="6174451" y="743888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/>
          <p:cNvSpPr/>
          <p:nvPr/>
        </p:nvSpPr>
        <p:spPr>
          <a:xfrm>
            <a:off x="63309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/>
          <p:cNvSpPr/>
          <p:nvPr/>
        </p:nvSpPr>
        <p:spPr>
          <a:xfrm>
            <a:off x="64833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/>
          <p:cNvSpPr/>
          <p:nvPr/>
        </p:nvSpPr>
        <p:spPr>
          <a:xfrm>
            <a:off x="6632676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/>
          <p:cNvSpPr/>
          <p:nvPr/>
        </p:nvSpPr>
        <p:spPr>
          <a:xfrm>
            <a:off x="6786764" y="74388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/>
          <p:cNvSpPr/>
          <p:nvPr/>
        </p:nvSpPr>
        <p:spPr>
          <a:xfrm>
            <a:off x="6934451" y="743283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/>
          <p:cNvSpPr/>
          <p:nvPr/>
        </p:nvSpPr>
        <p:spPr>
          <a:xfrm>
            <a:off x="7088539" y="74358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0" name="Tableau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788272"/>
              </p:ext>
            </p:extLst>
          </p:nvPr>
        </p:nvGraphicFramePr>
        <p:xfrm>
          <a:off x="3860167" y="7898978"/>
          <a:ext cx="3553392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dirty="0"/>
                        <a:t>SPRACHEN</a:t>
                      </a:r>
                      <a:endParaRPr lang="fr-FR" sz="18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FRANZÖSISCH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de-DE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1" name="Ellipse 240"/>
          <p:cNvSpPr/>
          <p:nvPr/>
        </p:nvSpPr>
        <p:spPr>
          <a:xfrm>
            <a:off x="57353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>
            <a:off x="58877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/>
          <p:cNvSpPr/>
          <p:nvPr/>
        </p:nvSpPr>
        <p:spPr>
          <a:xfrm>
            <a:off x="6037167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/>
          <p:cNvSpPr/>
          <p:nvPr/>
        </p:nvSpPr>
        <p:spPr>
          <a:xfrm>
            <a:off x="6191255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63477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65001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6649480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6803568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6951255" y="8459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7105343" y="84628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57401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58925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6041880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6195968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63524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65048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6654193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6808281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6955968" y="88154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7110056" y="88184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57353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8877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6037167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6191255" y="9208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63477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5001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6649480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6803568" y="92088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6951255" y="92027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7105343" y="92058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1" name="Tableau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112"/>
              </p:ext>
            </p:extLst>
          </p:nvPr>
        </p:nvGraphicFramePr>
        <p:xfrm>
          <a:off x="210380" y="8510971"/>
          <a:ext cx="3462457" cy="1188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103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INFOS +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615">
                <a:tc>
                  <a:txBody>
                    <a:bodyPr/>
                    <a:lstStyle/>
                    <a:p>
                      <a:pPr algn="r"/>
                      <a:r>
                        <a:rPr kumimoji="0" lang="de-D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Beschreiben Sie Ihre Interessengebiete oder andere Informationen, die Sie für wichtig halten, um sie in Ihren Lebenslauf aufzunehmen.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2" name="ZoneTexte 291"/>
          <p:cNvSpPr txBox="1"/>
          <p:nvPr/>
        </p:nvSpPr>
        <p:spPr>
          <a:xfrm>
            <a:off x="259967" y="176257"/>
            <a:ext cx="24634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b="1" dirty="0">
                <a:latin typeface="Arial"/>
                <a:cs typeface="Arial"/>
              </a:rPr>
              <a:t>Valeria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HIRSCH</a:t>
            </a:r>
          </a:p>
        </p:txBody>
      </p:sp>
      <p:sp>
        <p:nvSpPr>
          <p:cNvPr id="293" name="ZoneTexte 292"/>
          <p:cNvSpPr txBox="1"/>
          <p:nvPr/>
        </p:nvSpPr>
        <p:spPr>
          <a:xfrm>
            <a:off x="259967" y="1048093"/>
            <a:ext cx="239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POSITIONSTITEL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4" name="ZoneTexte 293"/>
          <p:cNvSpPr txBox="1"/>
          <p:nvPr/>
        </p:nvSpPr>
        <p:spPr>
          <a:xfrm>
            <a:off x="4637947" y="185293"/>
            <a:ext cx="293838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100" dirty="0"/>
              <a:t>MOB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123 465 789 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EMAIL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ME@MONEMAIL.COM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SITEWEB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HTTP//WWW.SITE.COM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ADRESSE: </a:t>
            </a:r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HAUPTSTRASSE 15,  28000 BREMEN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5" name="ZoneTexte 294"/>
          <p:cNvSpPr txBox="1"/>
          <p:nvPr/>
        </p:nvSpPr>
        <p:spPr>
          <a:xfrm>
            <a:off x="4641059" y="1449788"/>
            <a:ext cx="280164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Beschreiben Sie in wenigen Zeilen Ihren beruflichen Hintergrund, Ihre Schlüsselqualifikationen für die Position und Ihre Karriereziele. Dies ist eigentlich eine Einführung in Ihr Anschreiben. 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3405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262</Words>
  <Application>Microsoft Macintosh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2014-11-28T13:01:37Z</dcterms:created>
  <dcterms:modified xsi:type="dcterms:W3CDTF">2020-08-25T20:53:30Z</dcterms:modified>
</cp:coreProperties>
</file>