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262039-C81E-E747-B7C8-F875BF994B18}" v="18" dt="2020-08-25T20:46:03.47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40" d="100"/>
          <a:sy n="140" d="100"/>
        </p:scale>
        <p:origin x="2080" y="-3928"/>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CA262039-C81E-E747-B7C8-F875BF994B18}"/>
    <pc:docChg chg="custSel modSld">
      <pc:chgData name="Axel Maille" userId="065ad68c099279a8" providerId="LiveId" clId="{CA262039-C81E-E747-B7C8-F875BF994B18}" dt="2020-08-25T20:46:12.308" v="87" actId="255"/>
      <pc:docMkLst>
        <pc:docMk/>
      </pc:docMkLst>
      <pc:sldChg chg="delSp modSp mod">
        <pc:chgData name="Axel Maille" userId="065ad68c099279a8" providerId="LiveId" clId="{CA262039-C81E-E747-B7C8-F875BF994B18}" dt="2020-08-25T20:46:12.308" v="87" actId="255"/>
        <pc:sldMkLst>
          <pc:docMk/>
          <pc:sldMk cId="210524734" sldId="256"/>
        </pc:sldMkLst>
        <pc:spChg chg="mod">
          <ac:chgData name="Axel Maille" userId="065ad68c099279a8" providerId="LiveId" clId="{CA262039-C81E-E747-B7C8-F875BF994B18}" dt="2020-08-25T20:42:37.420" v="8" actId="20577"/>
          <ac:spMkLst>
            <pc:docMk/>
            <pc:sldMk cId="210524734" sldId="256"/>
            <ac:spMk id="5" creationId="{00000000-0000-0000-0000-000000000000}"/>
          </ac:spMkLst>
        </pc:spChg>
        <pc:spChg chg="mod">
          <ac:chgData name="Axel Maille" userId="065ad68c099279a8" providerId="LiveId" clId="{CA262039-C81E-E747-B7C8-F875BF994B18}" dt="2020-08-25T20:43:00.954" v="14" actId="1076"/>
          <ac:spMkLst>
            <pc:docMk/>
            <pc:sldMk cId="210524734" sldId="256"/>
            <ac:spMk id="8" creationId="{00000000-0000-0000-0000-000000000000}"/>
          </ac:spMkLst>
        </pc:spChg>
        <pc:spChg chg="mod">
          <ac:chgData name="Axel Maille" userId="065ad68c099279a8" providerId="LiveId" clId="{CA262039-C81E-E747-B7C8-F875BF994B18}" dt="2020-08-25T20:43:17.341" v="32" actId="20577"/>
          <ac:spMkLst>
            <pc:docMk/>
            <pc:sldMk cId="210524734" sldId="256"/>
            <ac:spMk id="10" creationId="{00000000-0000-0000-0000-000000000000}"/>
          </ac:spMkLst>
        </pc:spChg>
        <pc:spChg chg="mod">
          <ac:chgData name="Axel Maille" userId="065ad68c099279a8" providerId="LiveId" clId="{CA262039-C81E-E747-B7C8-F875BF994B18}" dt="2020-08-25T20:43:31.965" v="53" actId="20577"/>
          <ac:spMkLst>
            <pc:docMk/>
            <pc:sldMk cId="210524734" sldId="256"/>
            <ac:spMk id="11" creationId="{00000000-0000-0000-0000-000000000000}"/>
          </ac:spMkLst>
        </pc:spChg>
        <pc:spChg chg="mod">
          <ac:chgData name="Axel Maille" userId="065ad68c099279a8" providerId="LiveId" clId="{CA262039-C81E-E747-B7C8-F875BF994B18}" dt="2020-08-25T20:43:44.495" v="55" actId="108"/>
          <ac:spMkLst>
            <pc:docMk/>
            <pc:sldMk cId="210524734" sldId="256"/>
            <ac:spMk id="12" creationId="{00000000-0000-0000-0000-000000000000}"/>
          </ac:spMkLst>
        </pc:spChg>
        <pc:spChg chg="mod">
          <ac:chgData name="Axel Maille" userId="065ad68c099279a8" providerId="LiveId" clId="{CA262039-C81E-E747-B7C8-F875BF994B18}" dt="2020-08-25T20:43:25.053" v="46" actId="20577"/>
          <ac:spMkLst>
            <pc:docMk/>
            <pc:sldMk cId="210524734" sldId="256"/>
            <ac:spMk id="13" creationId="{00000000-0000-0000-0000-000000000000}"/>
          </ac:spMkLst>
        </pc:spChg>
        <pc:spChg chg="mod">
          <ac:chgData name="Axel Maille" userId="065ad68c099279a8" providerId="LiveId" clId="{CA262039-C81E-E747-B7C8-F875BF994B18}" dt="2020-08-25T20:43:58.262" v="59" actId="14100"/>
          <ac:spMkLst>
            <pc:docMk/>
            <pc:sldMk cId="210524734" sldId="256"/>
            <ac:spMk id="22" creationId="{00000000-0000-0000-0000-000000000000}"/>
          </ac:spMkLst>
        </pc:spChg>
        <pc:spChg chg="mod">
          <ac:chgData name="Axel Maille" userId="065ad68c099279a8" providerId="LiveId" clId="{CA262039-C81E-E747-B7C8-F875BF994B18}" dt="2020-08-25T20:44:22.695" v="61"/>
          <ac:spMkLst>
            <pc:docMk/>
            <pc:sldMk cId="210524734" sldId="256"/>
            <ac:spMk id="23" creationId="{00000000-0000-0000-0000-000000000000}"/>
          </ac:spMkLst>
        </pc:spChg>
        <pc:spChg chg="mod">
          <ac:chgData name="Axel Maille" userId="065ad68c099279a8" providerId="LiveId" clId="{CA262039-C81E-E747-B7C8-F875BF994B18}" dt="2020-08-25T20:44:33.794" v="62"/>
          <ac:spMkLst>
            <pc:docMk/>
            <pc:sldMk cId="210524734" sldId="256"/>
            <ac:spMk id="61" creationId="{00000000-0000-0000-0000-000000000000}"/>
          </ac:spMkLst>
        </pc:spChg>
        <pc:spChg chg="mod">
          <ac:chgData name="Axel Maille" userId="065ad68c099279a8" providerId="LiveId" clId="{CA262039-C81E-E747-B7C8-F875BF994B18}" dt="2020-08-25T20:44:39.558" v="63"/>
          <ac:spMkLst>
            <pc:docMk/>
            <pc:sldMk cId="210524734" sldId="256"/>
            <ac:spMk id="63" creationId="{00000000-0000-0000-0000-000000000000}"/>
          </ac:spMkLst>
        </pc:spChg>
        <pc:graphicFrameChg chg="mod modGraphic">
          <ac:chgData name="Axel Maille" userId="065ad68c099279a8" providerId="LiveId" clId="{CA262039-C81E-E747-B7C8-F875BF994B18}" dt="2020-08-25T20:45:42.822" v="83"/>
          <ac:graphicFrameMkLst>
            <pc:docMk/>
            <pc:sldMk cId="210524734" sldId="256"/>
            <ac:graphicFrameMk id="25" creationId="{00000000-0000-0000-0000-000000000000}"/>
          </ac:graphicFrameMkLst>
        </pc:graphicFrameChg>
        <pc:graphicFrameChg chg="mod modGraphic">
          <ac:chgData name="Axel Maille" userId="065ad68c099279a8" providerId="LiveId" clId="{CA262039-C81E-E747-B7C8-F875BF994B18}" dt="2020-08-25T20:46:12.308" v="87" actId="255"/>
          <ac:graphicFrameMkLst>
            <pc:docMk/>
            <pc:sldMk cId="210524734" sldId="256"/>
            <ac:graphicFrameMk id="60" creationId="{00000000-0000-0000-0000-000000000000}"/>
          </ac:graphicFrameMkLst>
        </pc:graphicFrameChg>
        <pc:cxnChg chg="del">
          <ac:chgData name="Axel Maille" userId="065ad68c099279a8" providerId="LiveId" clId="{CA262039-C81E-E747-B7C8-F875BF994B18}" dt="2020-08-25T20:44:02.437" v="60" actId="478"/>
          <ac:cxnSpMkLst>
            <pc:docMk/>
            <pc:sldMk cId="210524734" sldId="256"/>
            <ac:cxnSpMk id="21"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193EEAB-DAA8-EC43-A575-50A3BED2DA89}"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52862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193EEAB-DAA8-EC43-A575-50A3BED2DA89}"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103471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193EEAB-DAA8-EC43-A575-50A3BED2DA89}"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81001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193EEAB-DAA8-EC43-A575-50A3BED2DA89}"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839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193EEAB-DAA8-EC43-A575-50A3BED2DA89}"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1340295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193EEAB-DAA8-EC43-A575-50A3BED2DA89}"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2590579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193EEAB-DAA8-EC43-A575-50A3BED2DA89}"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305680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C193EEAB-DAA8-EC43-A575-50A3BED2DA89}"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4231800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193EEAB-DAA8-EC43-A575-50A3BED2DA89}"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140207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193EEAB-DAA8-EC43-A575-50A3BED2DA89}"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2027034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193EEAB-DAA8-EC43-A575-50A3BED2DA89}"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400513-41E0-E14F-8464-9EE2598D39D4}" type="slidenum">
              <a:rPr lang="fr-FR" smtClean="0"/>
              <a:t>‹N°›</a:t>
            </a:fld>
            <a:endParaRPr lang="fr-FR"/>
          </a:p>
        </p:txBody>
      </p:sp>
    </p:spTree>
    <p:extLst>
      <p:ext uri="{BB962C8B-B14F-4D97-AF65-F5344CB8AC3E}">
        <p14:creationId xmlns:p14="http://schemas.microsoft.com/office/powerpoint/2010/main" val="196118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C193EEAB-DAA8-EC43-A575-50A3BED2DA89}"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2A400513-41E0-E14F-8464-9EE2598D39D4}" type="slidenum">
              <a:rPr lang="fr-FR" smtClean="0"/>
              <a:t>‹N°›</a:t>
            </a:fld>
            <a:endParaRPr lang="fr-FR"/>
          </a:p>
        </p:txBody>
      </p:sp>
    </p:spTree>
    <p:extLst>
      <p:ext uri="{BB962C8B-B14F-4D97-AF65-F5344CB8AC3E}">
        <p14:creationId xmlns:p14="http://schemas.microsoft.com/office/powerpoint/2010/main" val="460613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srcRect l="21950" r="11433"/>
          <a:stretch/>
        </p:blipFill>
        <p:spPr>
          <a:xfrm>
            <a:off x="5091103" y="186608"/>
            <a:ext cx="1247711" cy="1250123"/>
          </a:xfrm>
          <a:prstGeom prst="rect">
            <a:avLst/>
          </a:prstGeom>
        </p:spPr>
      </p:pic>
      <p:sp>
        <p:nvSpPr>
          <p:cNvPr id="5" name="ZoneTexte 4"/>
          <p:cNvSpPr txBox="1"/>
          <p:nvPr/>
        </p:nvSpPr>
        <p:spPr>
          <a:xfrm>
            <a:off x="2167204" y="236402"/>
            <a:ext cx="2225289" cy="1200329"/>
          </a:xfrm>
          <a:prstGeom prst="rect">
            <a:avLst/>
          </a:prstGeom>
          <a:noFill/>
        </p:spPr>
        <p:txBody>
          <a:bodyPr wrap="none" rtlCol="0">
            <a:spAutoFit/>
          </a:bodyPr>
          <a:lstStyle/>
          <a:p>
            <a:pPr algn="r"/>
            <a:r>
              <a:rPr lang="fr-FR" sz="3600" dirty="0">
                <a:latin typeface="Avenir Heavy"/>
                <a:cs typeface="Avenir Heavy"/>
              </a:rPr>
              <a:t>VIRGINIA</a:t>
            </a:r>
          </a:p>
          <a:p>
            <a:pPr algn="r"/>
            <a:r>
              <a:rPr lang="fr-FR" sz="3600" dirty="0">
                <a:latin typeface="Avenir Black"/>
                <a:cs typeface="Avenir Black"/>
              </a:rPr>
              <a:t>STRAUSS</a:t>
            </a:r>
          </a:p>
        </p:txBody>
      </p:sp>
      <p:cxnSp>
        <p:nvCxnSpPr>
          <p:cNvPr id="7" name="Connecteur droit 6"/>
          <p:cNvCxnSpPr/>
          <p:nvPr/>
        </p:nvCxnSpPr>
        <p:spPr>
          <a:xfrm flipH="1">
            <a:off x="1370253" y="1570712"/>
            <a:ext cx="3720850" cy="0"/>
          </a:xfrm>
          <a:prstGeom prst="line">
            <a:avLst/>
          </a:prstGeom>
          <a:ln w="952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
        <p:nvSpPr>
          <p:cNvPr id="8" name="ZoneTexte 7"/>
          <p:cNvSpPr txBox="1"/>
          <p:nvPr/>
        </p:nvSpPr>
        <p:spPr>
          <a:xfrm>
            <a:off x="2489211" y="1570712"/>
            <a:ext cx="1686680" cy="369332"/>
          </a:xfrm>
          <a:prstGeom prst="rect">
            <a:avLst/>
          </a:prstGeom>
          <a:noFill/>
        </p:spPr>
        <p:txBody>
          <a:bodyPr wrap="none" rtlCol="0">
            <a:spAutoFit/>
          </a:bodyPr>
          <a:lstStyle/>
          <a:p>
            <a:r>
              <a:rPr lang="de-DE" dirty="0"/>
              <a:t>POSITIONSTITEL</a:t>
            </a:r>
            <a:endParaRPr lang="fr-FR" dirty="0"/>
          </a:p>
        </p:txBody>
      </p:sp>
      <p:sp>
        <p:nvSpPr>
          <p:cNvPr id="10" name="ZoneTexte 9"/>
          <p:cNvSpPr txBox="1"/>
          <p:nvPr/>
        </p:nvSpPr>
        <p:spPr>
          <a:xfrm>
            <a:off x="300787" y="1940044"/>
            <a:ext cx="1584088" cy="261610"/>
          </a:xfrm>
          <a:prstGeom prst="rect">
            <a:avLst/>
          </a:prstGeom>
          <a:noFill/>
        </p:spPr>
        <p:txBody>
          <a:bodyPr wrap="none" rtlCol="0">
            <a:spAutoFit/>
          </a:bodyPr>
          <a:lstStyle/>
          <a:p>
            <a:r>
              <a:rPr lang="fr-FR" sz="1100" dirty="0">
                <a:solidFill>
                  <a:srgbClr val="7F7F7F"/>
                </a:solidFill>
              </a:rPr>
              <a:t>TELEFONE</a:t>
            </a:r>
            <a:r>
              <a:rPr lang="fr-FR" sz="1100" dirty="0"/>
              <a:t> : 123 456 789</a:t>
            </a:r>
          </a:p>
        </p:txBody>
      </p:sp>
      <p:sp>
        <p:nvSpPr>
          <p:cNvPr id="11" name="ZoneTexte 10"/>
          <p:cNvSpPr txBox="1"/>
          <p:nvPr/>
        </p:nvSpPr>
        <p:spPr>
          <a:xfrm>
            <a:off x="4385702" y="1940044"/>
            <a:ext cx="2161169" cy="261610"/>
          </a:xfrm>
          <a:prstGeom prst="rect">
            <a:avLst/>
          </a:prstGeom>
          <a:noFill/>
        </p:spPr>
        <p:txBody>
          <a:bodyPr wrap="none" rtlCol="0">
            <a:spAutoFit/>
          </a:bodyPr>
          <a:lstStyle/>
          <a:p>
            <a:r>
              <a:rPr lang="fr-FR" sz="1100" dirty="0">
                <a:solidFill>
                  <a:srgbClr val="7F7F7F"/>
                </a:solidFill>
              </a:rPr>
              <a:t>EMAIL</a:t>
            </a:r>
            <a:r>
              <a:rPr lang="fr-FR" sz="1100" dirty="0"/>
              <a:t>: MEINE-EMAIL@MAIL.COM</a:t>
            </a:r>
          </a:p>
        </p:txBody>
      </p:sp>
      <p:sp>
        <p:nvSpPr>
          <p:cNvPr id="12" name="ZoneTexte 11"/>
          <p:cNvSpPr txBox="1"/>
          <p:nvPr/>
        </p:nvSpPr>
        <p:spPr>
          <a:xfrm>
            <a:off x="1707957" y="2209355"/>
            <a:ext cx="2861305" cy="261610"/>
          </a:xfrm>
          <a:prstGeom prst="rect">
            <a:avLst/>
          </a:prstGeom>
          <a:noFill/>
        </p:spPr>
        <p:txBody>
          <a:bodyPr wrap="none" rtlCol="0">
            <a:spAutoFit/>
          </a:bodyPr>
          <a:lstStyle/>
          <a:p>
            <a:r>
              <a:rPr lang="fr-FR" sz="1100" dirty="0">
                <a:solidFill>
                  <a:srgbClr val="7F7F7F"/>
                </a:solidFill>
              </a:rPr>
              <a:t>ADRESSE</a:t>
            </a:r>
            <a:r>
              <a:rPr lang="fr-FR" sz="1100" dirty="0"/>
              <a:t>: </a:t>
            </a:r>
            <a:r>
              <a:rPr lang="de-DE" sz="1100" dirty="0"/>
              <a:t>HAUPTSTRASSE 15,  28000 BREMEN</a:t>
            </a:r>
            <a:endParaRPr lang="fr-FR" sz="1100" dirty="0"/>
          </a:p>
        </p:txBody>
      </p:sp>
      <p:sp>
        <p:nvSpPr>
          <p:cNvPr id="13" name="ZoneTexte 12"/>
          <p:cNvSpPr txBox="1"/>
          <p:nvPr/>
        </p:nvSpPr>
        <p:spPr>
          <a:xfrm>
            <a:off x="2422719" y="1940044"/>
            <a:ext cx="1290738" cy="261610"/>
          </a:xfrm>
          <a:prstGeom prst="rect">
            <a:avLst/>
          </a:prstGeom>
          <a:noFill/>
        </p:spPr>
        <p:txBody>
          <a:bodyPr wrap="none" rtlCol="0">
            <a:spAutoFit/>
          </a:bodyPr>
          <a:lstStyle/>
          <a:p>
            <a:r>
              <a:rPr lang="fr-FR" sz="1100" dirty="0">
                <a:solidFill>
                  <a:srgbClr val="7F7F7F"/>
                </a:solidFill>
              </a:rPr>
              <a:t>MOB </a:t>
            </a:r>
            <a:r>
              <a:rPr lang="fr-FR" sz="1100" dirty="0"/>
              <a:t>: 123 456 789</a:t>
            </a:r>
          </a:p>
        </p:txBody>
      </p:sp>
      <p:cxnSp>
        <p:nvCxnSpPr>
          <p:cNvPr id="16" name="Connecteur droit 15"/>
          <p:cNvCxnSpPr/>
          <p:nvPr/>
        </p:nvCxnSpPr>
        <p:spPr>
          <a:xfrm flipH="1">
            <a:off x="1370253" y="1940044"/>
            <a:ext cx="3720850" cy="0"/>
          </a:xfrm>
          <a:prstGeom prst="line">
            <a:avLst/>
          </a:prstGeom>
          <a:ln w="952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flipH="1">
            <a:off x="155964" y="2571456"/>
            <a:ext cx="7185473" cy="0"/>
          </a:xfrm>
          <a:prstGeom prst="line">
            <a:avLst/>
          </a:prstGeom>
          <a:ln w="952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
        <p:nvSpPr>
          <p:cNvPr id="22" name="ZoneTexte 21"/>
          <p:cNvSpPr txBox="1"/>
          <p:nvPr/>
        </p:nvSpPr>
        <p:spPr>
          <a:xfrm>
            <a:off x="155963" y="2591581"/>
            <a:ext cx="7167638" cy="646331"/>
          </a:xfrm>
          <a:prstGeom prst="rect">
            <a:avLst/>
          </a:prstGeom>
          <a:noFill/>
        </p:spPr>
        <p:txBody>
          <a:bodyPr wrap="square" rtlCol="0">
            <a:spAutoFit/>
          </a:bodyPr>
          <a:lstStyle/>
          <a:p>
            <a:pPr algn="ctr"/>
            <a:r>
              <a:rPr lang="de-DE" sz="1200" dirty="0">
                <a:solidFill>
                  <a:schemeClr val="tx1">
                    <a:lumMod val="50000"/>
                    <a:lumOff val="50000"/>
                  </a:schemeClr>
                </a:solidFill>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200" dirty="0">
              <a:solidFill>
                <a:schemeClr val="tx1">
                  <a:lumMod val="50000"/>
                  <a:lumOff val="50000"/>
                </a:schemeClr>
              </a:solidFill>
              <a:cs typeface="Calibri"/>
            </a:endParaRPr>
          </a:p>
        </p:txBody>
      </p:sp>
      <p:sp>
        <p:nvSpPr>
          <p:cNvPr id="23" name="ZoneTexte 22"/>
          <p:cNvSpPr txBox="1"/>
          <p:nvPr/>
        </p:nvSpPr>
        <p:spPr>
          <a:xfrm>
            <a:off x="155964" y="3358994"/>
            <a:ext cx="1676741" cy="369332"/>
          </a:xfrm>
          <a:prstGeom prst="rect">
            <a:avLst/>
          </a:prstGeom>
          <a:noFill/>
        </p:spPr>
        <p:txBody>
          <a:bodyPr wrap="none" rtlCol="0">
            <a:spAutoFit/>
          </a:bodyPr>
          <a:lstStyle/>
          <a:p>
            <a:r>
              <a:rPr lang="de-DE" dirty="0"/>
              <a:t>SACHVERSTAND</a:t>
            </a:r>
            <a:endParaRPr lang="fr-FR" dirty="0"/>
          </a:p>
        </p:txBody>
      </p:sp>
      <p:cxnSp>
        <p:nvCxnSpPr>
          <p:cNvPr id="24" name="Connecteur droit 23"/>
          <p:cNvCxnSpPr/>
          <p:nvPr/>
        </p:nvCxnSpPr>
        <p:spPr>
          <a:xfrm flipH="1">
            <a:off x="155964" y="3728326"/>
            <a:ext cx="7185473" cy="0"/>
          </a:xfrm>
          <a:prstGeom prst="line">
            <a:avLst/>
          </a:prstGeom>
          <a:ln w="952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25" name="Tableau 24"/>
          <p:cNvGraphicFramePr>
            <a:graphicFrameLocks noGrp="1"/>
          </p:cNvGraphicFramePr>
          <p:nvPr>
            <p:extLst>
              <p:ext uri="{D42A27DB-BD31-4B8C-83A1-F6EECF244321}">
                <p14:modId xmlns:p14="http://schemas.microsoft.com/office/powerpoint/2010/main" val="2966845234"/>
              </p:ext>
            </p:extLst>
          </p:nvPr>
        </p:nvGraphicFramePr>
        <p:xfrm>
          <a:off x="155962" y="3806538"/>
          <a:ext cx="7385737" cy="3708400"/>
        </p:xfrm>
        <a:graphic>
          <a:graphicData uri="http://schemas.openxmlformats.org/drawingml/2006/table">
            <a:tbl>
              <a:tblPr firstRow="1" bandRow="1">
                <a:tableStyleId>{2D5ABB26-0587-4C30-8999-92F81FD0307C}</a:tableStyleId>
              </a:tblPr>
              <a:tblGrid>
                <a:gridCol w="562453">
                  <a:extLst>
                    <a:ext uri="{9D8B030D-6E8A-4147-A177-3AD203B41FA5}">
                      <a16:colId xmlns:a16="http://schemas.microsoft.com/office/drawing/2014/main" val="20000"/>
                    </a:ext>
                  </a:extLst>
                </a:gridCol>
                <a:gridCol w="1916126">
                  <a:extLst>
                    <a:ext uri="{9D8B030D-6E8A-4147-A177-3AD203B41FA5}">
                      <a16:colId xmlns:a16="http://schemas.microsoft.com/office/drawing/2014/main" val="20001"/>
                    </a:ext>
                  </a:extLst>
                </a:gridCol>
                <a:gridCol w="534734">
                  <a:extLst>
                    <a:ext uri="{9D8B030D-6E8A-4147-A177-3AD203B41FA5}">
                      <a16:colId xmlns:a16="http://schemas.microsoft.com/office/drawing/2014/main" val="20002"/>
                    </a:ext>
                  </a:extLst>
                </a:gridCol>
                <a:gridCol w="1932704">
                  <a:extLst>
                    <a:ext uri="{9D8B030D-6E8A-4147-A177-3AD203B41FA5}">
                      <a16:colId xmlns:a16="http://schemas.microsoft.com/office/drawing/2014/main" val="20003"/>
                    </a:ext>
                  </a:extLst>
                </a:gridCol>
                <a:gridCol w="434470">
                  <a:extLst>
                    <a:ext uri="{9D8B030D-6E8A-4147-A177-3AD203B41FA5}">
                      <a16:colId xmlns:a16="http://schemas.microsoft.com/office/drawing/2014/main" val="20004"/>
                    </a:ext>
                  </a:extLst>
                </a:gridCol>
                <a:gridCol w="2005250">
                  <a:extLst>
                    <a:ext uri="{9D8B030D-6E8A-4147-A177-3AD203B41FA5}">
                      <a16:colId xmlns:a16="http://schemas.microsoft.com/office/drawing/2014/main" val="20005"/>
                    </a:ext>
                  </a:extLst>
                </a:gridCol>
              </a:tblGrid>
              <a:tr h="370840">
                <a:tc gridSpan="2">
                  <a:txBody>
                    <a:bodyPr/>
                    <a:lstStyle/>
                    <a:p>
                      <a:r>
                        <a:rPr lang="fr-FR" sz="1100" dirty="0"/>
                        <a:t>MANAGEMENT</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fr-FR" sz="1100" dirty="0"/>
                        <a:t>MS</a:t>
                      </a:r>
                      <a:r>
                        <a:rPr lang="fr-FR" sz="1100" baseline="0" dirty="0"/>
                        <a:t> WORD / POWERPOINT</a:t>
                      </a:r>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de-DE" sz="1100" dirty="0"/>
                        <a:t>AUTONOM</a:t>
                      </a:r>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sz="1100" dirty="0"/>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lang="fr-FR" sz="1100" dirty="0"/>
                        <a:t>80%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r>
                        <a:rPr lang="fr-FR" sz="1100" dirty="0"/>
                        <a:t>80%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80%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gridSpan="2">
                  <a:txBody>
                    <a:bodyPr/>
                    <a:lstStyle/>
                    <a:p>
                      <a:r>
                        <a:rPr lang="de-DE" sz="1100" dirty="0"/>
                        <a:t>PROJEKTMANAGEMENT</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fr-FR" sz="1100" dirty="0"/>
                        <a:t>MS EXCEL</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de-DE" sz="1100" dirty="0"/>
                        <a:t>NEUGIERIG</a:t>
                      </a:r>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sz="1100" dirty="0"/>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90%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90%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90%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gridSpan="2">
                  <a:txBody>
                    <a:bodyPr/>
                    <a:lstStyle/>
                    <a:p>
                      <a:r>
                        <a:rPr lang="de-DE" sz="1100" dirty="0"/>
                        <a:t>BUCHHALTUNG</a:t>
                      </a:r>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fr-FR" sz="1100" dirty="0"/>
                        <a:t>WINDOWS / LINUX</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de-DE" sz="1100" dirty="0"/>
                        <a:t>KREATIV</a:t>
                      </a:r>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sz="1100" dirty="0"/>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75%</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75%</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75%</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gridSpan="2">
                  <a:txBody>
                    <a:bodyPr/>
                    <a:lstStyle/>
                    <a:p>
                      <a:r>
                        <a:rPr lang="de-DE" sz="1100" dirty="0"/>
                        <a:t>KOMMERZIELL</a:t>
                      </a:r>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fr-FR" sz="1100" dirty="0"/>
                        <a:t>CIEL 2.0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de-DE" sz="1100" dirty="0"/>
                        <a:t>DYNAMISCH</a:t>
                      </a:r>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sz="1100" dirty="0"/>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95%</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95%</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95%</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0840">
                <a:tc gridSpan="2">
                  <a:txBody>
                    <a:bodyPr/>
                    <a:lstStyle/>
                    <a:p>
                      <a:r>
                        <a:rPr lang="fr-FR" sz="1100" dirty="0"/>
                        <a:t>MARKETING</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fr-FR" sz="1100" dirty="0"/>
                        <a:t>MIND MAPPING</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a:p>
                  </a:txBody>
                  <a:tcPr/>
                </a:tc>
                <a:tc gridSpan="2">
                  <a:txBody>
                    <a:bodyPr/>
                    <a:lstStyle/>
                    <a:p>
                      <a:r>
                        <a:rPr lang="fr-FR" sz="1100" dirty="0"/>
                        <a:t>LEADER SHIP</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hMerge="1">
                  <a:txBody>
                    <a:bodyPr/>
                    <a:lstStyle/>
                    <a:p>
                      <a:endParaRPr lang="fr-FR" sz="1100" dirty="0"/>
                    </a:p>
                  </a:txBody>
                  <a:tcPr>
                    <a:lnL w="12700" cap="flat" cmpd="sng" algn="ctr">
                      <a:solidFill>
                        <a:prstClr val="white">
                          <a:lumMod val="95000"/>
                        </a:prstClr>
                      </a:solidFill>
                      <a:prstDash val="solid"/>
                      <a:round/>
                      <a:headEnd type="none" w="med" len="med"/>
                      <a:tailEnd type="none" w="med" len="med"/>
                    </a:lnL>
                    <a:lnR w="12700" cap="flat" cmpd="sng" algn="ctr">
                      <a:solidFill>
                        <a:prstClr val="white">
                          <a:lumMod val="95000"/>
                        </a:prstClr>
                      </a:solidFill>
                      <a:prstDash val="solid"/>
                      <a:round/>
                      <a:headEnd type="none" w="med" len="med"/>
                      <a:tailEnd type="none" w="med" len="med"/>
                    </a:lnR>
                    <a:lnT w="12700" cap="flat" cmpd="sng" algn="ctr">
                      <a:solidFill>
                        <a:prstClr val="white">
                          <a:lumMod val="95000"/>
                        </a:prstClr>
                      </a:solidFill>
                      <a:prstDash val="solid"/>
                      <a:round/>
                      <a:headEnd type="none" w="med" len="med"/>
                      <a:tailEnd type="none" w="med" len="med"/>
                    </a:lnT>
                    <a:lnB w="12700" cap="flat" cmpd="sng" algn="ctr">
                      <a:solidFill>
                        <a:prstClr val="white">
                          <a:lumMod val="9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70%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70%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100" dirty="0"/>
                        <a:t>70%</a:t>
                      </a:r>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endParaRPr lang="fr-FR" sz="1100" dirty="0"/>
                    </a:p>
                  </a:txBody>
                  <a:tcPr anchor="ct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29" name="Rectangle 28"/>
          <p:cNvSpPr/>
          <p:nvPr/>
        </p:nvSpPr>
        <p:spPr>
          <a:xfrm>
            <a:off x="821190" y="4290221"/>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Rectangle 29"/>
          <p:cNvSpPr/>
          <p:nvPr/>
        </p:nvSpPr>
        <p:spPr>
          <a:xfrm>
            <a:off x="821190" y="5033030"/>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1" name="Rectangle 30"/>
          <p:cNvSpPr/>
          <p:nvPr/>
        </p:nvSpPr>
        <p:spPr>
          <a:xfrm>
            <a:off x="821190" y="5779397"/>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31"/>
          <p:cNvSpPr/>
          <p:nvPr/>
        </p:nvSpPr>
        <p:spPr>
          <a:xfrm>
            <a:off x="821190" y="6514624"/>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Rectangle 32"/>
          <p:cNvSpPr/>
          <p:nvPr/>
        </p:nvSpPr>
        <p:spPr>
          <a:xfrm>
            <a:off x="821190" y="7249850"/>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Rectangle 33"/>
          <p:cNvSpPr/>
          <p:nvPr/>
        </p:nvSpPr>
        <p:spPr>
          <a:xfrm>
            <a:off x="3290766" y="4296571"/>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Rectangle 34"/>
          <p:cNvSpPr/>
          <p:nvPr/>
        </p:nvSpPr>
        <p:spPr>
          <a:xfrm>
            <a:off x="3290766" y="5039380"/>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Rectangle 35"/>
          <p:cNvSpPr/>
          <p:nvPr/>
        </p:nvSpPr>
        <p:spPr>
          <a:xfrm>
            <a:off x="3290766" y="5785747"/>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Rectangle 36"/>
          <p:cNvSpPr/>
          <p:nvPr/>
        </p:nvSpPr>
        <p:spPr>
          <a:xfrm>
            <a:off x="3290766" y="6520974"/>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Rectangle 37"/>
          <p:cNvSpPr/>
          <p:nvPr/>
        </p:nvSpPr>
        <p:spPr>
          <a:xfrm>
            <a:off x="3290766" y="7256200"/>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9" name="Rectangle 38"/>
          <p:cNvSpPr/>
          <p:nvPr/>
        </p:nvSpPr>
        <p:spPr>
          <a:xfrm>
            <a:off x="5652561" y="4290221"/>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Rectangle 39"/>
          <p:cNvSpPr/>
          <p:nvPr/>
        </p:nvSpPr>
        <p:spPr>
          <a:xfrm>
            <a:off x="5652561" y="5033030"/>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1" name="Rectangle 40"/>
          <p:cNvSpPr/>
          <p:nvPr/>
        </p:nvSpPr>
        <p:spPr>
          <a:xfrm>
            <a:off x="5652561" y="5779397"/>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2" name="Rectangle 41"/>
          <p:cNvSpPr/>
          <p:nvPr/>
        </p:nvSpPr>
        <p:spPr>
          <a:xfrm>
            <a:off x="5652561" y="6514624"/>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3" name="Rectangle 42"/>
          <p:cNvSpPr/>
          <p:nvPr/>
        </p:nvSpPr>
        <p:spPr>
          <a:xfrm>
            <a:off x="5652561" y="7249850"/>
            <a:ext cx="1671040" cy="17823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4" name="Rectangle 43"/>
          <p:cNvSpPr/>
          <p:nvPr/>
        </p:nvSpPr>
        <p:spPr>
          <a:xfrm>
            <a:off x="835104" y="4296571"/>
            <a:ext cx="127431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5" name="Rectangle 44"/>
          <p:cNvSpPr/>
          <p:nvPr/>
        </p:nvSpPr>
        <p:spPr>
          <a:xfrm>
            <a:off x="835104" y="5033030"/>
            <a:ext cx="1457246"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6" name="Rectangle 45"/>
          <p:cNvSpPr/>
          <p:nvPr/>
        </p:nvSpPr>
        <p:spPr>
          <a:xfrm>
            <a:off x="821190" y="5779397"/>
            <a:ext cx="120446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7" name="Rectangle 46"/>
          <p:cNvSpPr/>
          <p:nvPr/>
        </p:nvSpPr>
        <p:spPr>
          <a:xfrm>
            <a:off x="835103" y="6504184"/>
            <a:ext cx="1587615"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Rectangle 47"/>
          <p:cNvSpPr/>
          <p:nvPr/>
        </p:nvSpPr>
        <p:spPr>
          <a:xfrm>
            <a:off x="821191" y="7249850"/>
            <a:ext cx="142671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Rectangle 48"/>
          <p:cNvSpPr/>
          <p:nvPr/>
        </p:nvSpPr>
        <p:spPr>
          <a:xfrm>
            <a:off x="3290767" y="4296571"/>
            <a:ext cx="127431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0" name="Rectangle 49"/>
          <p:cNvSpPr/>
          <p:nvPr/>
        </p:nvSpPr>
        <p:spPr>
          <a:xfrm>
            <a:off x="3290767" y="5033030"/>
            <a:ext cx="1457246"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1" name="Rectangle 50"/>
          <p:cNvSpPr/>
          <p:nvPr/>
        </p:nvSpPr>
        <p:spPr>
          <a:xfrm>
            <a:off x="3276853" y="5779397"/>
            <a:ext cx="120446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Rectangle 51"/>
          <p:cNvSpPr/>
          <p:nvPr/>
        </p:nvSpPr>
        <p:spPr>
          <a:xfrm>
            <a:off x="3290766" y="6504184"/>
            <a:ext cx="1587615"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3" name="Rectangle 52"/>
          <p:cNvSpPr/>
          <p:nvPr/>
        </p:nvSpPr>
        <p:spPr>
          <a:xfrm>
            <a:off x="3276854" y="7249850"/>
            <a:ext cx="142671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4" name="Rectangle 53"/>
          <p:cNvSpPr/>
          <p:nvPr/>
        </p:nvSpPr>
        <p:spPr>
          <a:xfrm>
            <a:off x="5666474" y="4296571"/>
            <a:ext cx="127431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5" name="Rectangle 54"/>
          <p:cNvSpPr/>
          <p:nvPr/>
        </p:nvSpPr>
        <p:spPr>
          <a:xfrm>
            <a:off x="5666474" y="5033030"/>
            <a:ext cx="1457246"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6" name="Rectangle 55"/>
          <p:cNvSpPr/>
          <p:nvPr/>
        </p:nvSpPr>
        <p:spPr>
          <a:xfrm>
            <a:off x="5652560" y="5779397"/>
            <a:ext cx="120446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7" name="Rectangle 56"/>
          <p:cNvSpPr/>
          <p:nvPr/>
        </p:nvSpPr>
        <p:spPr>
          <a:xfrm>
            <a:off x="5666473" y="6504184"/>
            <a:ext cx="1587615"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Rectangle 57"/>
          <p:cNvSpPr/>
          <p:nvPr/>
        </p:nvSpPr>
        <p:spPr>
          <a:xfrm>
            <a:off x="5652561" y="7249850"/>
            <a:ext cx="1426710" cy="178237"/>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60" name="Tableau 59"/>
          <p:cNvGraphicFramePr>
            <a:graphicFrameLocks noGrp="1"/>
          </p:cNvGraphicFramePr>
          <p:nvPr>
            <p:extLst>
              <p:ext uri="{D42A27DB-BD31-4B8C-83A1-F6EECF244321}">
                <p14:modId xmlns:p14="http://schemas.microsoft.com/office/powerpoint/2010/main" val="3963222364"/>
              </p:ext>
            </p:extLst>
          </p:nvPr>
        </p:nvGraphicFramePr>
        <p:xfrm>
          <a:off x="106851" y="8132268"/>
          <a:ext cx="7234892" cy="2468880"/>
        </p:xfrm>
        <a:graphic>
          <a:graphicData uri="http://schemas.openxmlformats.org/drawingml/2006/table">
            <a:tbl>
              <a:tblPr firstRow="1" bandRow="1">
                <a:tableStyleId>{2D5ABB26-0587-4C30-8999-92F81FD0307C}</a:tableStyleId>
              </a:tblPr>
              <a:tblGrid>
                <a:gridCol w="3617446">
                  <a:extLst>
                    <a:ext uri="{9D8B030D-6E8A-4147-A177-3AD203B41FA5}">
                      <a16:colId xmlns:a16="http://schemas.microsoft.com/office/drawing/2014/main" val="20000"/>
                    </a:ext>
                  </a:extLst>
                </a:gridCol>
                <a:gridCol w="3617446">
                  <a:extLst>
                    <a:ext uri="{9D8B030D-6E8A-4147-A177-3AD203B41FA5}">
                      <a16:colId xmlns:a16="http://schemas.microsoft.com/office/drawing/2014/main" val="20001"/>
                    </a:ext>
                  </a:extLst>
                </a:gridCol>
              </a:tblGrid>
              <a:tr h="710143">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Positionen</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hier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innehatten</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auch</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Ihre</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Aufgaben</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und</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Anzahl</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der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Personen</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beaufsichtigen</a:t>
                      </a:r>
                      <a:r>
                        <a:rPr kumimoji="0" lang="fr-FR" sz="12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a:t>
                      </a: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txBody>
                  <a:tcPr>
                    <a:solidFill>
                      <a:schemeClr val="bg1"/>
                    </a:solidFill>
                  </a:tcPr>
                </a:tc>
                <a:extLst>
                  <a:ext uri="{0D108BD9-81ED-4DB2-BD59-A6C34878D82A}">
                    <a16:rowId xmlns:a16="http://schemas.microsoft.com/office/drawing/2014/main" val="10000"/>
                  </a:ext>
                </a:extLst>
              </a:tr>
              <a:tr h="694362">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txBody>
                  <a:tcPr>
                    <a:solidFill>
                      <a:schemeClr val="bg1"/>
                    </a:solidFill>
                  </a:tcPr>
                </a:tc>
                <a:extLst>
                  <a:ext uri="{0D108BD9-81ED-4DB2-BD59-A6C34878D82A}">
                    <a16:rowId xmlns:a16="http://schemas.microsoft.com/office/drawing/2014/main" val="10001"/>
                  </a:ext>
                </a:extLst>
              </a:tr>
              <a:tr h="657856">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2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2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txBody>
                  <a:tcPr>
                    <a:solidFill>
                      <a:schemeClr val="bg1"/>
                    </a:solidFill>
                  </a:tcPr>
                </a:tc>
                <a:extLst>
                  <a:ext uri="{0D108BD9-81ED-4DB2-BD59-A6C34878D82A}">
                    <a16:rowId xmlns:a16="http://schemas.microsoft.com/office/drawing/2014/main" val="10002"/>
                  </a:ext>
                </a:extLst>
              </a:tr>
            </a:tbl>
          </a:graphicData>
        </a:graphic>
      </p:graphicFrame>
      <p:sp>
        <p:nvSpPr>
          <p:cNvPr id="61" name="ZoneTexte 60"/>
          <p:cNvSpPr txBox="1"/>
          <p:nvPr/>
        </p:nvSpPr>
        <p:spPr>
          <a:xfrm>
            <a:off x="155964" y="7635933"/>
            <a:ext cx="2077620" cy="369332"/>
          </a:xfrm>
          <a:prstGeom prst="rect">
            <a:avLst/>
          </a:prstGeom>
          <a:noFill/>
        </p:spPr>
        <p:txBody>
          <a:bodyPr wrap="none" rtlCol="0">
            <a:spAutoFit/>
          </a:bodyPr>
          <a:lstStyle/>
          <a:p>
            <a:r>
              <a:rPr lang="de-DE" dirty="0"/>
              <a:t>BERUFSERFAHRUNG</a:t>
            </a:r>
            <a:endParaRPr lang="fr-FR" dirty="0"/>
          </a:p>
        </p:txBody>
      </p:sp>
      <p:cxnSp>
        <p:nvCxnSpPr>
          <p:cNvPr id="62" name="Connecteur droit 61"/>
          <p:cNvCxnSpPr/>
          <p:nvPr/>
        </p:nvCxnSpPr>
        <p:spPr>
          <a:xfrm flipH="1">
            <a:off x="155964" y="8005265"/>
            <a:ext cx="7185473" cy="0"/>
          </a:xfrm>
          <a:prstGeom prst="line">
            <a:avLst/>
          </a:prstGeom>
          <a:ln w="952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
        <p:nvSpPr>
          <p:cNvPr id="63" name="ZoneTexte 62"/>
          <p:cNvSpPr txBox="1"/>
          <p:nvPr/>
        </p:nvSpPr>
        <p:spPr>
          <a:xfrm>
            <a:off x="5970825" y="7638305"/>
            <a:ext cx="1433021" cy="369332"/>
          </a:xfrm>
          <a:prstGeom prst="rect">
            <a:avLst/>
          </a:prstGeom>
          <a:noFill/>
        </p:spPr>
        <p:txBody>
          <a:bodyPr wrap="none" rtlCol="0">
            <a:spAutoFit/>
          </a:bodyPr>
          <a:lstStyle/>
          <a:p>
            <a:r>
              <a:rPr lang="de-DE" dirty="0"/>
              <a:t>AUSBILDUNG</a:t>
            </a:r>
            <a:endParaRPr lang="fr-FR" dirty="0"/>
          </a:p>
        </p:txBody>
      </p:sp>
    </p:spTree>
    <p:extLst>
      <p:ext uri="{BB962C8B-B14F-4D97-AF65-F5344CB8AC3E}">
        <p14:creationId xmlns:p14="http://schemas.microsoft.com/office/powerpoint/2010/main" val="21052473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TotalTime>
  <Words>298</Words>
  <Application>Microsoft Macintosh PowerPoint</Application>
  <PresentationFormat>Personnalisé</PresentationFormat>
  <Paragraphs>53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Avenir Black</vt:lpstr>
      <vt:lpstr>Avenir Heavy</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cp:revision>
  <dcterms:created xsi:type="dcterms:W3CDTF">2014-11-28T12:13:01Z</dcterms:created>
  <dcterms:modified xsi:type="dcterms:W3CDTF">2020-08-25T20:46:13Z</dcterms:modified>
</cp:coreProperties>
</file>