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1F2ABA-7032-8440-8289-0B2B09FF1F92}" v="32" dt="2020-08-25T13:42:55.9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605"/>
  </p:normalViewPr>
  <p:slideViewPr>
    <p:cSldViewPr snapToGrid="0" snapToObjects="1">
      <p:cViewPr>
        <p:scale>
          <a:sx n="135" d="100"/>
          <a:sy n="135" d="100"/>
        </p:scale>
        <p:origin x="2176" y="-3120"/>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961F2ABA-7032-8440-8289-0B2B09FF1F92}"/>
    <pc:docChg chg="undo custSel modSld">
      <pc:chgData name="Axel Maille" userId="065ad68c099279a8" providerId="LiveId" clId="{961F2ABA-7032-8440-8289-0B2B09FF1F92}" dt="2020-08-25T13:45:05.013" v="96" actId="20577"/>
      <pc:docMkLst>
        <pc:docMk/>
      </pc:docMkLst>
      <pc:sldChg chg="modSp mod">
        <pc:chgData name="Axel Maille" userId="065ad68c099279a8" providerId="LiveId" clId="{961F2ABA-7032-8440-8289-0B2B09FF1F92}" dt="2020-08-25T13:45:05.013" v="96" actId="20577"/>
        <pc:sldMkLst>
          <pc:docMk/>
          <pc:sldMk cId="2161819603" sldId="256"/>
        </pc:sldMkLst>
        <pc:spChg chg="mod">
          <ac:chgData name="Axel Maille" userId="065ad68c099279a8" providerId="LiveId" clId="{961F2ABA-7032-8440-8289-0B2B09FF1F92}" dt="2020-08-25T13:28:55.672" v="10" actId="20577"/>
          <ac:spMkLst>
            <pc:docMk/>
            <pc:sldMk cId="2161819603" sldId="256"/>
            <ac:spMk id="5" creationId="{00000000-0000-0000-0000-000000000000}"/>
          </ac:spMkLst>
        </pc:spChg>
        <pc:spChg chg="mod">
          <ac:chgData name="Axel Maille" userId="065ad68c099279a8" providerId="LiveId" clId="{961F2ABA-7032-8440-8289-0B2B09FF1F92}" dt="2020-08-25T13:29:25.210" v="16" actId="1076"/>
          <ac:spMkLst>
            <pc:docMk/>
            <pc:sldMk cId="2161819603" sldId="256"/>
            <ac:spMk id="8" creationId="{00000000-0000-0000-0000-000000000000}"/>
          </ac:spMkLst>
        </pc:spChg>
        <pc:spChg chg="mod">
          <ac:chgData name="Axel Maille" userId="065ad68c099279a8" providerId="LiveId" clId="{961F2ABA-7032-8440-8289-0B2B09FF1F92}" dt="2020-08-25T13:39:36.994" v="48" actId="1076"/>
          <ac:spMkLst>
            <pc:docMk/>
            <pc:sldMk cId="2161819603" sldId="256"/>
            <ac:spMk id="34" creationId="{00000000-0000-0000-0000-000000000000}"/>
          </ac:spMkLst>
        </pc:spChg>
        <pc:spChg chg="mod">
          <ac:chgData name="Axel Maille" userId="065ad68c099279a8" providerId="LiveId" clId="{961F2ABA-7032-8440-8289-0B2B09FF1F92}" dt="2020-08-25T13:39:36.994" v="48" actId="1076"/>
          <ac:spMkLst>
            <pc:docMk/>
            <pc:sldMk cId="2161819603" sldId="256"/>
            <ac:spMk id="35" creationId="{00000000-0000-0000-0000-000000000000}"/>
          </ac:spMkLst>
        </pc:spChg>
        <pc:spChg chg="mod">
          <ac:chgData name="Axel Maille" userId="065ad68c099279a8" providerId="LiveId" clId="{961F2ABA-7032-8440-8289-0B2B09FF1F92}" dt="2020-08-25T13:39:36.994" v="48" actId="1076"/>
          <ac:spMkLst>
            <pc:docMk/>
            <pc:sldMk cId="2161819603" sldId="256"/>
            <ac:spMk id="36" creationId="{00000000-0000-0000-0000-000000000000}"/>
          </ac:spMkLst>
        </pc:spChg>
        <pc:spChg chg="mod">
          <ac:chgData name="Axel Maille" userId="065ad68c099279a8" providerId="LiveId" clId="{961F2ABA-7032-8440-8289-0B2B09FF1F92}" dt="2020-08-25T13:39:36.994" v="48" actId="1076"/>
          <ac:spMkLst>
            <pc:docMk/>
            <pc:sldMk cId="2161819603" sldId="256"/>
            <ac:spMk id="37" creationId="{00000000-0000-0000-0000-000000000000}"/>
          </ac:spMkLst>
        </pc:spChg>
        <pc:spChg chg="mod">
          <ac:chgData name="Axel Maille" userId="065ad68c099279a8" providerId="LiveId" clId="{961F2ABA-7032-8440-8289-0B2B09FF1F92}" dt="2020-08-25T13:39:36.994" v="48" actId="1076"/>
          <ac:spMkLst>
            <pc:docMk/>
            <pc:sldMk cId="2161819603" sldId="256"/>
            <ac:spMk id="38" creationId="{00000000-0000-0000-0000-000000000000}"/>
          </ac:spMkLst>
        </pc:spChg>
        <pc:spChg chg="mod">
          <ac:chgData name="Axel Maille" userId="065ad68c099279a8" providerId="LiveId" clId="{961F2ABA-7032-8440-8289-0B2B09FF1F92}" dt="2020-08-25T13:39:36.994" v="48" actId="1076"/>
          <ac:spMkLst>
            <pc:docMk/>
            <pc:sldMk cId="2161819603" sldId="256"/>
            <ac:spMk id="39" creationId="{00000000-0000-0000-0000-000000000000}"/>
          </ac:spMkLst>
        </pc:spChg>
        <pc:spChg chg="mod">
          <ac:chgData name="Axel Maille" userId="065ad68c099279a8" providerId="LiveId" clId="{961F2ABA-7032-8440-8289-0B2B09FF1F92}" dt="2020-08-25T13:39:36.994" v="48" actId="1076"/>
          <ac:spMkLst>
            <pc:docMk/>
            <pc:sldMk cId="2161819603" sldId="256"/>
            <ac:spMk id="40" creationId="{00000000-0000-0000-0000-000000000000}"/>
          </ac:spMkLst>
        </pc:spChg>
        <pc:spChg chg="mod">
          <ac:chgData name="Axel Maille" userId="065ad68c099279a8" providerId="LiveId" clId="{961F2ABA-7032-8440-8289-0B2B09FF1F92}" dt="2020-08-25T13:39:36.994" v="48" actId="1076"/>
          <ac:spMkLst>
            <pc:docMk/>
            <pc:sldMk cId="2161819603" sldId="256"/>
            <ac:spMk id="41" creationId="{00000000-0000-0000-0000-000000000000}"/>
          </ac:spMkLst>
        </pc:spChg>
        <pc:spChg chg="mod">
          <ac:chgData name="Axel Maille" userId="065ad68c099279a8" providerId="LiveId" clId="{961F2ABA-7032-8440-8289-0B2B09FF1F92}" dt="2020-08-25T13:39:36.994" v="48" actId="1076"/>
          <ac:spMkLst>
            <pc:docMk/>
            <pc:sldMk cId="2161819603" sldId="256"/>
            <ac:spMk id="42" creationId="{00000000-0000-0000-0000-000000000000}"/>
          </ac:spMkLst>
        </pc:spChg>
        <pc:spChg chg="mod">
          <ac:chgData name="Axel Maille" userId="065ad68c099279a8" providerId="LiveId" clId="{961F2ABA-7032-8440-8289-0B2B09FF1F92}" dt="2020-08-25T13:39:36.994" v="48" actId="1076"/>
          <ac:spMkLst>
            <pc:docMk/>
            <pc:sldMk cId="2161819603" sldId="256"/>
            <ac:spMk id="43" creationId="{00000000-0000-0000-0000-000000000000}"/>
          </ac:spMkLst>
        </pc:spChg>
        <pc:spChg chg="mod">
          <ac:chgData name="Axel Maille" userId="065ad68c099279a8" providerId="LiveId" clId="{961F2ABA-7032-8440-8289-0B2B09FF1F92}" dt="2020-08-25T13:39:36.994" v="48" actId="1076"/>
          <ac:spMkLst>
            <pc:docMk/>
            <pc:sldMk cId="2161819603" sldId="256"/>
            <ac:spMk id="44" creationId="{00000000-0000-0000-0000-000000000000}"/>
          </ac:spMkLst>
        </pc:spChg>
        <pc:spChg chg="mod">
          <ac:chgData name="Axel Maille" userId="065ad68c099279a8" providerId="LiveId" clId="{961F2ABA-7032-8440-8289-0B2B09FF1F92}" dt="2020-08-25T13:39:36.994" v="48" actId="1076"/>
          <ac:spMkLst>
            <pc:docMk/>
            <pc:sldMk cId="2161819603" sldId="256"/>
            <ac:spMk id="45" creationId="{00000000-0000-0000-0000-000000000000}"/>
          </ac:spMkLst>
        </pc:spChg>
        <pc:spChg chg="mod">
          <ac:chgData name="Axel Maille" userId="065ad68c099279a8" providerId="LiveId" clId="{961F2ABA-7032-8440-8289-0B2B09FF1F92}" dt="2020-08-25T13:39:36.994" v="48" actId="1076"/>
          <ac:spMkLst>
            <pc:docMk/>
            <pc:sldMk cId="2161819603" sldId="256"/>
            <ac:spMk id="46" creationId="{00000000-0000-0000-0000-000000000000}"/>
          </ac:spMkLst>
        </pc:spChg>
        <pc:spChg chg="mod">
          <ac:chgData name="Axel Maille" userId="065ad68c099279a8" providerId="LiveId" clId="{961F2ABA-7032-8440-8289-0B2B09FF1F92}" dt="2020-08-25T13:39:36.994" v="48" actId="1076"/>
          <ac:spMkLst>
            <pc:docMk/>
            <pc:sldMk cId="2161819603" sldId="256"/>
            <ac:spMk id="47" creationId="{00000000-0000-0000-0000-000000000000}"/>
          </ac:spMkLst>
        </pc:spChg>
        <pc:spChg chg="mod">
          <ac:chgData name="Axel Maille" userId="065ad68c099279a8" providerId="LiveId" clId="{961F2ABA-7032-8440-8289-0B2B09FF1F92}" dt="2020-08-25T13:39:36.994" v="48" actId="1076"/>
          <ac:spMkLst>
            <pc:docMk/>
            <pc:sldMk cId="2161819603" sldId="256"/>
            <ac:spMk id="48" creationId="{00000000-0000-0000-0000-000000000000}"/>
          </ac:spMkLst>
        </pc:spChg>
        <pc:spChg chg="mod">
          <ac:chgData name="Axel Maille" userId="065ad68c099279a8" providerId="LiveId" clId="{961F2ABA-7032-8440-8289-0B2B09FF1F92}" dt="2020-08-25T13:39:36.994" v="48" actId="1076"/>
          <ac:spMkLst>
            <pc:docMk/>
            <pc:sldMk cId="2161819603" sldId="256"/>
            <ac:spMk id="49" creationId="{00000000-0000-0000-0000-000000000000}"/>
          </ac:spMkLst>
        </pc:spChg>
        <pc:spChg chg="mod">
          <ac:chgData name="Axel Maille" userId="065ad68c099279a8" providerId="LiveId" clId="{961F2ABA-7032-8440-8289-0B2B09FF1F92}" dt="2020-08-25T13:39:36.994" v="48" actId="1076"/>
          <ac:spMkLst>
            <pc:docMk/>
            <pc:sldMk cId="2161819603" sldId="256"/>
            <ac:spMk id="50" creationId="{00000000-0000-0000-0000-000000000000}"/>
          </ac:spMkLst>
        </pc:spChg>
        <pc:spChg chg="mod">
          <ac:chgData name="Axel Maille" userId="065ad68c099279a8" providerId="LiveId" clId="{961F2ABA-7032-8440-8289-0B2B09FF1F92}" dt="2020-08-25T13:39:36.994" v="48" actId="1076"/>
          <ac:spMkLst>
            <pc:docMk/>
            <pc:sldMk cId="2161819603" sldId="256"/>
            <ac:spMk id="51" creationId="{00000000-0000-0000-0000-000000000000}"/>
          </ac:spMkLst>
        </pc:spChg>
        <pc:spChg chg="mod">
          <ac:chgData name="Axel Maille" userId="065ad68c099279a8" providerId="LiveId" clId="{961F2ABA-7032-8440-8289-0B2B09FF1F92}" dt="2020-08-25T13:39:36.994" v="48" actId="1076"/>
          <ac:spMkLst>
            <pc:docMk/>
            <pc:sldMk cId="2161819603" sldId="256"/>
            <ac:spMk id="52" creationId="{00000000-0000-0000-0000-000000000000}"/>
          </ac:spMkLst>
        </pc:spChg>
        <pc:spChg chg="mod">
          <ac:chgData name="Axel Maille" userId="065ad68c099279a8" providerId="LiveId" clId="{961F2ABA-7032-8440-8289-0B2B09FF1F92}" dt="2020-08-25T13:39:36.994" v="48" actId="1076"/>
          <ac:spMkLst>
            <pc:docMk/>
            <pc:sldMk cId="2161819603" sldId="256"/>
            <ac:spMk id="53" creationId="{00000000-0000-0000-0000-000000000000}"/>
          </ac:spMkLst>
        </pc:spChg>
        <pc:graphicFrameChg chg="mod">
          <ac:chgData name="Axel Maille" userId="065ad68c099279a8" providerId="LiveId" clId="{961F2ABA-7032-8440-8289-0B2B09FF1F92}" dt="2020-08-25T13:39:22.871" v="47"/>
          <ac:graphicFrameMkLst>
            <pc:docMk/>
            <pc:sldMk cId="2161819603" sldId="256"/>
            <ac:graphicFrameMk id="9" creationId="{00000000-0000-0000-0000-000000000000}"/>
          </ac:graphicFrameMkLst>
        </pc:graphicFrameChg>
        <pc:graphicFrameChg chg="mod modGraphic">
          <ac:chgData name="Axel Maille" userId="065ad68c099279a8" providerId="LiveId" clId="{961F2ABA-7032-8440-8289-0B2B09FF1F92}" dt="2020-08-25T13:39:46.884" v="50" actId="121"/>
          <ac:graphicFrameMkLst>
            <pc:docMk/>
            <pc:sldMk cId="2161819603" sldId="256"/>
            <ac:graphicFrameMk id="10" creationId="{00000000-0000-0000-0000-000000000000}"/>
          </ac:graphicFrameMkLst>
        </pc:graphicFrameChg>
        <pc:graphicFrameChg chg="mod modGraphic">
          <ac:chgData name="Axel Maille" userId="065ad68c099279a8" providerId="LiveId" clId="{961F2ABA-7032-8440-8289-0B2B09FF1F92}" dt="2020-08-25T13:40:49.813" v="65"/>
          <ac:graphicFrameMkLst>
            <pc:docMk/>
            <pc:sldMk cId="2161819603" sldId="256"/>
            <ac:graphicFrameMk id="11" creationId="{00000000-0000-0000-0000-000000000000}"/>
          </ac:graphicFrameMkLst>
        </pc:graphicFrameChg>
        <pc:graphicFrameChg chg="mod modGraphic">
          <ac:chgData name="Axel Maille" userId="065ad68c099279a8" providerId="LiveId" clId="{961F2ABA-7032-8440-8289-0B2B09FF1F92}" dt="2020-08-25T13:40:32.222" v="61" actId="108"/>
          <ac:graphicFrameMkLst>
            <pc:docMk/>
            <pc:sldMk cId="2161819603" sldId="256"/>
            <ac:graphicFrameMk id="33" creationId="{00000000-0000-0000-0000-000000000000}"/>
          </ac:graphicFrameMkLst>
        </pc:graphicFrameChg>
        <pc:graphicFrameChg chg="mod modGraphic">
          <ac:chgData name="Axel Maille" userId="065ad68c099279a8" providerId="LiveId" clId="{961F2ABA-7032-8440-8289-0B2B09FF1F92}" dt="2020-08-25T13:40:50.897" v="66" actId="108"/>
          <ac:graphicFrameMkLst>
            <pc:docMk/>
            <pc:sldMk cId="2161819603" sldId="256"/>
            <ac:graphicFrameMk id="54" creationId="{00000000-0000-0000-0000-000000000000}"/>
          </ac:graphicFrameMkLst>
        </pc:graphicFrameChg>
        <pc:graphicFrameChg chg="mod modGraphic">
          <ac:chgData name="Axel Maille" userId="065ad68c099279a8" providerId="LiveId" clId="{961F2ABA-7032-8440-8289-0B2B09FF1F92}" dt="2020-08-25T13:45:05.013" v="96" actId="20577"/>
          <ac:graphicFrameMkLst>
            <pc:docMk/>
            <pc:sldMk cId="2161819603" sldId="256"/>
            <ac:graphicFrameMk id="75"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BBD22E4-5DEC-9F4D-89A8-70B16EC491BC}"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35078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BBD22E4-5DEC-9F4D-89A8-70B16EC491BC}"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120586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BBD22E4-5DEC-9F4D-89A8-70B16EC491BC}"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1533366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BBD22E4-5DEC-9F4D-89A8-70B16EC491BC}"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3402086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6BBD22E4-5DEC-9F4D-89A8-70B16EC491BC}"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342418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BBD22E4-5DEC-9F4D-89A8-70B16EC491BC}"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2051711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BBD22E4-5DEC-9F4D-89A8-70B16EC491BC}"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1826758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6BBD22E4-5DEC-9F4D-89A8-70B16EC491BC}"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2462422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BD22E4-5DEC-9F4D-89A8-70B16EC491BC}"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2540631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BBD22E4-5DEC-9F4D-89A8-70B16EC491BC}"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276276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BBD22E4-5DEC-9F4D-89A8-70B16EC491BC}"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B95961-E2CC-494F-BB77-284939DA2DEA}" type="slidenum">
              <a:rPr lang="fr-FR" smtClean="0"/>
              <a:t>‹N°›</a:t>
            </a:fld>
            <a:endParaRPr lang="fr-FR"/>
          </a:p>
        </p:txBody>
      </p:sp>
    </p:spTree>
    <p:extLst>
      <p:ext uri="{BB962C8B-B14F-4D97-AF65-F5344CB8AC3E}">
        <p14:creationId xmlns:p14="http://schemas.microsoft.com/office/powerpoint/2010/main" val="416644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6BBD22E4-5DEC-9F4D-89A8-70B16EC491BC}"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3EB95961-E2CC-494F-BB77-284939DA2DEA}" type="slidenum">
              <a:rPr lang="fr-FR" smtClean="0"/>
              <a:t>‹N°›</a:t>
            </a:fld>
            <a:endParaRPr lang="fr-FR"/>
          </a:p>
        </p:txBody>
      </p:sp>
    </p:spTree>
    <p:extLst>
      <p:ext uri="{BB962C8B-B14F-4D97-AF65-F5344CB8AC3E}">
        <p14:creationId xmlns:p14="http://schemas.microsoft.com/office/powerpoint/2010/main" val="3047222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Fotolia_57254857_XS.jpg"/>
          <p:cNvPicPr>
            <a:picLocks noChangeAspect="1"/>
          </p:cNvPicPr>
          <p:nvPr/>
        </p:nvPicPr>
        <p:blipFill rotWithShape="1">
          <a:blip r:embed="rId2">
            <a:extLst>
              <a:ext uri="{28A0092B-C50C-407E-A947-70E740481C1C}">
                <a14:useLocalDpi xmlns:a14="http://schemas.microsoft.com/office/drawing/2010/main" val="0"/>
              </a:ext>
            </a:extLst>
          </a:blip>
          <a:srcRect l="43673" b="15543"/>
          <a:stretch/>
        </p:blipFill>
        <p:spPr>
          <a:xfrm>
            <a:off x="3139208" y="299421"/>
            <a:ext cx="1279270" cy="1280258"/>
          </a:xfrm>
          <a:prstGeom prst="ellipse">
            <a:avLst/>
          </a:prstGeom>
        </p:spPr>
      </p:pic>
      <p:sp>
        <p:nvSpPr>
          <p:cNvPr id="5" name="ZoneTexte 4"/>
          <p:cNvSpPr txBox="1"/>
          <p:nvPr/>
        </p:nvSpPr>
        <p:spPr>
          <a:xfrm>
            <a:off x="0" y="1704549"/>
            <a:ext cx="4088585" cy="707886"/>
          </a:xfrm>
          <a:prstGeom prst="rect">
            <a:avLst/>
          </a:prstGeom>
          <a:solidFill>
            <a:schemeClr val="bg1">
              <a:lumMod val="95000"/>
            </a:schemeClr>
          </a:solidFill>
        </p:spPr>
        <p:txBody>
          <a:bodyPr wrap="square" rtlCol="0">
            <a:spAutoFit/>
          </a:bodyPr>
          <a:lstStyle/>
          <a:p>
            <a:pPr algn="r"/>
            <a:r>
              <a:rPr lang="fr-FR" sz="2000" b="1" dirty="0">
                <a:latin typeface="Arial"/>
                <a:cs typeface="Arial"/>
              </a:rPr>
              <a:t>Julian </a:t>
            </a:r>
            <a:r>
              <a:rPr lang="fr-FR" sz="2400" b="1" dirty="0">
                <a:latin typeface="Arial"/>
                <a:cs typeface="Arial"/>
              </a:rPr>
              <a:t>SCHULZ</a:t>
            </a:r>
            <a:br>
              <a:rPr lang="fr-FR" sz="2000" b="1" dirty="0">
                <a:latin typeface="Arial"/>
                <a:cs typeface="Arial"/>
              </a:rPr>
            </a:br>
            <a:r>
              <a:rPr lang="de-DE" sz="1600" dirty="0">
                <a:solidFill>
                  <a:schemeClr val="bg1">
                    <a:lumMod val="50000"/>
                  </a:schemeClr>
                </a:solidFill>
              </a:rPr>
              <a:t>POSITIONSTITEL</a:t>
            </a:r>
            <a:endParaRPr lang="fr-FR" sz="1600" dirty="0">
              <a:solidFill>
                <a:schemeClr val="tx1">
                  <a:lumMod val="50000"/>
                  <a:lumOff val="50000"/>
                </a:schemeClr>
              </a:solidFill>
            </a:endParaRPr>
          </a:p>
        </p:txBody>
      </p:sp>
      <p:sp>
        <p:nvSpPr>
          <p:cNvPr id="8" name="ZoneTexte 7"/>
          <p:cNvSpPr txBox="1"/>
          <p:nvPr/>
        </p:nvSpPr>
        <p:spPr>
          <a:xfrm>
            <a:off x="4123888" y="1638915"/>
            <a:ext cx="3438961" cy="938719"/>
          </a:xfrm>
          <a:prstGeom prst="rect">
            <a:avLst/>
          </a:prstGeom>
          <a:noFill/>
          <a:ln w="6350" cmpd="sng">
            <a:solidFill>
              <a:schemeClr val="bg1">
                <a:lumMod val="95000"/>
              </a:schemeClr>
            </a:solidFill>
          </a:ln>
        </p:spPr>
        <p:txBody>
          <a:bodyPr wrap="square" rtlCol="0">
            <a:spAutoFit/>
          </a:bodyPr>
          <a:lstStyle/>
          <a:p>
            <a:r>
              <a:rPr lang="de-DE" sz="1100" dirty="0">
                <a:solidFill>
                  <a:schemeClr val="tx1">
                    <a:lumMod val="50000"/>
                    <a:lumOff val="50000"/>
                  </a:schemeClr>
                </a:solidFill>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tx1">
                  <a:lumMod val="50000"/>
                  <a:lumOff val="50000"/>
                </a:schemeClr>
              </a:solidFill>
              <a:cs typeface="Calibri"/>
            </a:endParaRPr>
          </a:p>
        </p:txBody>
      </p:sp>
      <p:graphicFrame>
        <p:nvGraphicFramePr>
          <p:cNvPr id="9" name="Tableau 8"/>
          <p:cNvGraphicFramePr>
            <a:graphicFrameLocks noGrp="1"/>
          </p:cNvGraphicFramePr>
          <p:nvPr>
            <p:extLst>
              <p:ext uri="{D42A27DB-BD31-4B8C-83A1-F6EECF244321}">
                <p14:modId xmlns:p14="http://schemas.microsoft.com/office/powerpoint/2010/main" val="3251611769"/>
              </p:ext>
            </p:extLst>
          </p:nvPr>
        </p:nvGraphicFramePr>
        <p:xfrm>
          <a:off x="4123889" y="2884322"/>
          <a:ext cx="3438961" cy="2651760"/>
        </p:xfrm>
        <a:graphic>
          <a:graphicData uri="http://schemas.openxmlformats.org/drawingml/2006/table">
            <a:tbl>
              <a:tblPr firstRow="1" bandRow="1">
                <a:tableStyleId>{2D5ABB26-0587-4C30-8999-92F81FD0307C}</a:tableStyleId>
              </a:tblPr>
              <a:tblGrid>
                <a:gridCol w="3438961">
                  <a:extLst>
                    <a:ext uri="{9D8B030D-6E8A-4147-A177-3AD203B41FA5}">
                      <a16:colId xmlns:a16="http://schemas.microsoft.com/office/drawing/2014/main" val="20000"/>
                    </a:ext>
                  </a:extLst>
                </a:gridCol>
              </a:tblGrid>
              <a:tr h="219253">
                <a:tc>
                  <a:txBody>
                    <a:bodyPr/>
                    <a:lstStyle/>
                    <a:p>
                      <a:pPr algn="l"/>
                      <a:r>
                        <a:rPr lang="de-DE" sz="1800" kern="1200" dirty="0">
                          <a:solidFill>
                            <a:schemeClr val="tx1"/>
                          </a:solidFill>
                          <a:latin typeface="+mn-lt"/>
                          <a:ea typeface="+mn-ea"/>
                          <a:cs typeface="+mn-cs"/>
                        </a:rPr>
                        <a:t>AUSBILDUNG</a:t>
                      </a:r>
                      <a:endParaRPr lang="fr-FR" dirty="0"/>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2518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in einer Zeile die Ziele und Besonderheiten dieser Schulung. Schreiben Sie Ihre Erwähnung, wenn Sie eine hatten. </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1"/>
                  </a:ext>
                </a:extLst>
              </a:tr>
              <a:tr h="35140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in einer Zeile die Ziele und Besonderheiten dieser Schulung. Schreiben Sie Ihre Erwähnung, wenn Sie eine hatten. </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2"/>
                  </a:ext>
                </a:extLst>
              </a:tr>
              <a:tr h="35140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837643274"/>
              </p:ext>
            </p:extLst>
          </p:nvPr>
        </p:nvGraphicFramePr>
        <p:xfrm>
          <a:off x="0" y="2674883"/>
          <a:ext cx="4088585" cy="3413760"/>
        </p:xfrm>
        <a:graphic>
          <a:graphicData uri="http://schemas.openxmlformats.org/drawingml/2006/table">
            <a:tbl>
              <a:tblPr firstRow="1" bandRow="1">
                <a:tableStyleId>{2D5ABB26-0587-4C30-8999-92F81FD0307C}</a:tableStyleId>
              </a:tblPr>
              <a:tblGrid>
                <a:gridCol w="4088585">
                  <a:extLst>
                    <a:ext uri="{9D8B030D-6E8A-4147-A177-3AD203B41FA5}">
                      <a16:colId xmlns:a16="http://schemas.microsoft.com/office/drawing/2014/main" val="20000"/>
                    </a:ext>
                  </a:extLst>
                </a:gridCol>
              </a:tblGrid>
              <a:tr h="213131">
                <a:tc>
                  <a:txBody>
                    <a:bodyPr/>
                    <a:lstStyle/>
                    <a:p>
                      <a:pPr algn="r"/>
                      <a:r>
                        <a:rPr lang="de-DE" sz="1800" kern="1200" dirty="0">
                          <a:solidFill>
                            <a:schemeClr val="tx1"/>
                          </a:solidFill>
                          <a:latin typeface="+mn-lt"/>
                          <a:ea typeface="+mn-ea"/>
                          <a:cs typeface="+mn-cs"/>
                        </a:rPr>
                        <a:t>BERUFSERFAHRUNG</a:t>
                      </a:r>
                      <a:endParaRPr lang="fr-FR" dirty="0"/>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625263997"/>
              </p:ext>
            </p:extLst>
          </p:nvPr>
        </p:nvGraphicFramePr>
        <p:xfrm>
          <a:off x="0" y="6309926"/>
          <a:ext cx="4088585" cy="1945510"/>
        </p:xfrm>
        <a:graphic>
          <a:graphicData uri="http://schemas.openxmlformats.org/drawingml/2006/table">
            <a:tbl>
              <a:tblPr firstRow="1" bandRow="1">
                <a:tableStyleId>{2D5ABB26-0587-4C30-8999-92F81FD0307C}</a:tableStyleId>
              </a:tblPr>
              <a:tblGrid>
                <a:gridCol w="4088585">
                  <a:extLst>
                    <a:ext uri="{9D8B030D-6E8A-4147-A177-3AD203B41FA5}">
                      <a16:colId xmlns:a16="http://schemas.microsoft.com/office/drawing/2014/main" val="20000"/>
                    </a:ext>
                  </a:extLst>
                </a:gridCol>
              </a:tblGrid>
              <a:tr h="390839">
                <a:tc>
                  <a:txBody>
                    <a:bodyPr/>
                    <a:lstStyle/>
                    <a:p>
                      <a:pPr algn="r"/>
                      <a:r>
                        <a:rPr lang="de-DE" dirty="0"/>
                        <a:t>KOMPETENZEN</a:t>
                      </a:r>
                      <a:endParaRPr lang="fr-FR" dirty="0"/>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90839">
                <a:tc>
                  <a:txBody>
                    <a:bodyPr/>
                    <a:lstStyle/>
                    <a:p>
                      <a:pPr algn="l"/>
                      <a:r>
                        <a:rPr lang="fr-FR" sz="1100" kern="1200" dirty="0">
                          <a:solidFill>
                            <a:schemeClr val="tx1">
                              <a:lumMod val="65000"/>
                              <a:lumOff val="35000"/>
                            </a:schemeClr>
                          </a:solidFill>
                          <a:effectLst/>
                          <a:latin typeface="+mn-lt"/>
                          <a:ea typeface="+mn-ea"/>
                          <a:cs typeface="+mn-cs"/>
                        </a:rPr>
                        <a:t>MANAGEMENT</a:t>
                      </a: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1"/>
                  </a:ext>
                </a:extLst>
              </a:tr>
              <a:tr h="390839">
                <a:tc>
                  <a:txBody>
                    <a:bodyPr/>
                    <a:lstStyle/>
                    <a:p>
                      <a:r>
                        <a:rPr lang="de-DE" sz="1100" kern="1200" dirty="0">
                          <a:solidFill>
                            <a:schemeClr val="tx1">
                              <a:lumMod val="65000"/>
                              <a:lumOff val="35000"/>
                            </a:schemeClr>
                          </a:solidFill>
                          <a:effectLst/>
                          <a:latin typeface="+mn-lt"/>
                          <a:ea typeface="+mn-ea"/>
                          <a:cs typeface="+mn-cs"/>
                        </a:rPr>
                        <a:t>PROJEKTMANAGEMENT</a:t>
                      </a: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2"/>
                  </a:ext>
                </a:extLst>
              </a:tr>
              <a:tr h="390839">
                <a:tc>
                  <a:txBody>
                    <a:bodyPr/>
                    <a:lstStyle/>
                    <a:p>
                      <a:pPr algn="l"/>
                      <a:r>
                        <a:rPr lang="de-DE" sz="1100" kern="1200" dirty="0">
                          <a:solidFill>
                            <a:schemeClr val="tx1">
                              <a:lumMod val="65000"/>
                              <a:lumOff val="35000"/>
                            </a:schemeClr>
                          </a:solidFill>
                          <a:effectLst/>
                          <a:latin typeface="+mn-lt"/>
                          <a:ea typeface="+mn-ea"/>
                          <a:cs typeface="+mn-cs"/>
                        </a:rPr>
                        <a:t>BUCHHALTUNG</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3"/>
                  </a:ext>
                </a:extLst>
              </a:tr>
              <a:tr h="382154">
                <a:tc>
                  <a:txBody>
                    <a:bodyPr/>
                    <a:lstStyle/>
                    <a:p>
                      <a:r>
                        <a:rPr lang="de-DE" sz="1100" kern="1200" dirty="0">
                          <a:solidFill>
                            <a:schemeClr val="tx1">
                              <a:lumMod val="65000"/>
                              <a:lumOff val="35000"/>
                            </a:schemeClr>
                          </a:solidFill>
                          <a:effectLst/>
                          <a:latin typeface="+mn-lt"/>
                          <a:ea typeface="+mn-ea"/>
                          <a:cs typeface="+mn-cs"/>
                        </a:rPr>
                        <a:t>ÄNDERUNGSMANAGEMENT</a:t>
                      </a: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2" name="Étoile à 5 branches 11"/>
          <p:cNvSpPr/>
          <p:nvPr/>
        </p:nvSpPr>
        <p:spPr>
          <a:xfrm>
            <a:off x="2745508" y="7965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Étoile à 5 branches 12"/>
          <p:cNvSpPr/>
          <p:nvPr/>
        </p:nvSpPr>
        <p:spPr>
          <a:xfrm>
            <a:off x="2942358" y="7965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Étoile à 5 branches 13"/>
          <p:cNvSpPr/>
          <p:nvPr/>
        </p:nvSpPr>
        <p:spPr>
          <a:xfrm>
            <a:off x="3139208" y="7965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Étoile à 5 branches 14"/>
          <p:cNvSpPr/>
          <p:nvPr/>
        </p:nvSpPr>
        <p:spPr>
          <a:xfrm>
            <a:off x="3547523" y="7965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6" name="Étoile à 5 branches 15"/>
          <p:cNvSpPr/>
          <p:nvPr/>
        </p:nvSpPr>
        <p:spPr>
          <a:xfrm>
            <a:off x="3336058" y="7965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 name="Étoile à 5 branches 16"/>
          <p:cNvSpPr/>
          <p:nvPr/>
        </p:nvSpPr>
        <p:spPr>
          <a:xfrm>
            <a:off x="2745508" y="7584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Étoile à 5 branches 17"/>
          <p:cNvSpPr/>
          <p:nvPr/>
        </p:nvSpPr>
        <p:spPr>
          <a:xfrm>
            <a:off x="2942358" y="7584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Étoile à 5 branches 18"/>
          <p:cNvSpPr/>
          <p:nvPr/>
        </p:nvSpPr>
        <p:spPr>
          <a:xfrm>
            <a:off x="3139208" y="75845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Étoile à 5 branches 19"/>
          <p:cNvSpPr/>
          <p:nvPr/>
        </p:nvSpPr>
        <p:spPr>
          <a:xfrm>
            <a:off x="3547523" y="758458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21" name="Étoile à 5 branches 20"/>
          <p:cNvSpPr/>
          <p:nvPr/>
        </p:nvSpPr>
        <p:spPr>
          <a:xfrm>
            <a:off x="3336058" y="758458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Étoile à 5 branches 21"/>
          <p:cNvSpPr/>
          <p:nvPr/>
        </p:nvSpPr>
        <p:spPr>
          <a:xfrm>
            <a:off x="2745508" y="719723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3" name="Étoile à 5 branches 22"/>
          <p:cNvSpPr/>
          <p:nvPr/>
        </p:nvSpPr>
        <p:spPr>
          <a:xfrm>
            <a:off x="2942358" y="719723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4" name="Étoile à 5 branches 23"/>
          <p:cNvSpPr/>
          <p:nvPr/>
        </p:nvSpPr>
        <p:spPr>
          <a:xfrm>
            <a:off x="3139208" y="719723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 name="Étoile à 5 branches 24"/>
          <p:cNvSpPr/>
          <p:nvPr/>
        </p:nvSpPr>
        <p:spPr>
          <a:xfrm>
            <a:off x="3547523" y="719723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26" name="Étoile à 5 branches 25"/>
          <p:cNvSpPr/>
          <p:nvPr/>
        </p:nvSpPr>
        <p:spPr>
          <a:xfrm>
            <a:off x="3336058" y="719723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 name="Étoile à 5 branches 26"/>
          <p:cNvSpPr/>
          <p:nvPr/>
        </p:nvSpPr>
        <p:spPr>
          <a:xfrm>
            <a:off x="2745508" y="67971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 name="Étoile à 5 branches 27"/>
          <p:cNvSpPr/>
          <p:nvPr/>
        </p:nvSpPr>
        <p:spPr>
          <a:xfrm>
            <a:off x="2942358" y="67971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Étoile à 5 branches 28"/>
          <p:cNvSpPr/>
          <p:nvPr/>
        </p:nvSpPr>
        <p:spPr>
          <a:xfrm>
            <a:off x="3139208" y="679718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Étoile à 5 branches 29"/>
          <p:cNvSpPr/>
          <p:nvPr/>
        </p:nvSpPr>
        <p:spPr>
          <a:xfrm>
            <a:off x="3547523" y="679718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31" name="Étoile à 5 branches 30"/>
          <p:cNvSpPr/>
          <p:nvPr/>
        </p:nvSpPr>
        <p:spPr>
          <a:xfrm>
            <a:off x="3336058" y="679718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33" name="Tableau 32"/>
          <p:cNvGraphicFramePr>
            <a:graphicFrameLocks noGrp="1"/>
          </p:cNvGraphicFramePr>
          <p:nvPr>
            <p:extLst>
              <p:ext uri="{D42A27DB-BD31-4B8C-83A1-F6EECF244321}">
                <p14:modId xmlns:p14="http://schemas.microsoft.com/office/powerpoint/2010/main" val="3028796781"/>
              </p:ext>
            </p:extLst>
          </p:nvPr>
        </p:nvGraphicFramePr>
        <p:xfrm>
          <a:off x="4103200" y="5639072"/>
          <a:ext cx="3438497" cy="1945510"/>
        </p:xfrm>
        <a:graphic>
          <a:graphicData uri="http://schemas.openxmlformats.org/drawingml/2006/table">
            <a:tbl>
              <a:tblPr firstRow="1" bandRow="1">
                <a:tableStyleId>{2D5ABB26-0587-4C30-8999-92F81FD0307C}</a:tableStyleId>
              </a:tblPr>
              <a:tblGrid>
                <a:gridCol w="3438497">
                  <a:extLst>
                    <a:ext uri="{9D8B030D-6E8A-4147-A177-3AD203B41FA5}">
                      <a16:colId xmlns:a16="http://schemas.microsoft.com/office/drawing/2014/main" val="20000"/>
                    </a:ext>
                  </a:extLst>
                </a:gridCol>
              </a:tblGrid>
              <a:tr h="39083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dirty="0"/>
                        <a:t>PERSÖNLICHKEIT</a:t>
                      </a:r>
                      <a:endParaRPr lang="fr-FR" sz="1800" dirty="0"/>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65000"/>
                              <a:lumOff val="35000"/>
                            </a:schemeClr>
                          </a:solidFill>
                          <a:effectLst/>
                          <a:latin typeface="+mn-lt"/>
                          <a:ea typeface="+mn-ea"/>
                          <a:cs typeface="+mn-cs"/>
                        </a:rPr>
                        <a:t>DYNAMISCH</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65000"/>
                              <a:lumOff val="35000"/>
                            </a:schemeClr>
                          </a:solidFill>
                          <a:effectLst/>
                          <a:latin typeface="+mn-lt"/>
                          <a:ea typeface="+mn-ea"/>
                          <a:cs typeface="+mn-cs"/>
                        </a:rPr>
                        <a:t>KREATIV</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90839">
                <a:tc>
                  <a:txBody>
                    <a:bodyPr/>
                    <a:lstStyle/>
                    <a:p>
                      <a:pPr algn="l"/>
                      <a:r>
                        <a:rPr lang="de-DE" sz="1100" kern="1200" dirty="0">
                          <a:solidFill>
                            <a:schemeClr val="tx1">
                              <a:lumMod val="65000"/>
                              <a:lumOff val="35000"/>
                            </a:schemeClr>
                          </a:solidFill>
                          <a:effectLst/>
                          <a:latin typeface="+mn-lt"/>
                          <a:ea typeface="+mn-ea"/>
                          <a:cs typeface="+mn-cs"/>
                        </a:rPr>
                        <a:t>AUTONOM</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82154">
                <a:tc>
                  <a:txBody>
                    <a:bodyPr/>
                    <a:lstStyle/>
                    <a:p>
                      <a:pPr algn="l"/>
                      <a:r>
                        <a:rPr lang="de-DE" sz="1100" kern="1200" dirty="0">
                          <a:solidFill>
                            <a:schemeClr val="tx1">
                              <a:lumMod val="65000"/>
                              <a:lumOff val="35000"/>
                            </a:schemeClr>
                          </a:solidFill>
                          <a:effectLst/>
                          <a:latin typeface="+mn-lt"/>
                          <a:ea typeface="+mn-ea"/>
                          <a:cs typeface="+mn-cs"/>
                        </a:rPr>
                        <a:t>BETEILIGT</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
        <p:nvSpPr>
          <p:cNvPr id="34" name="Étoile à 5 branches 33"/>
          <p:cNvSpPr/>
          <p:nvPr/>
        </p:nvSpPr>
        <p:spPr>
          <a:xfrm>
            <a:off x="5981519" y="7307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Étoile à 5 branches 34"/>
          <p:cNvSpPr/>
          <p:nvPr/>
        </p:nvSpPr>
        <p:spPr>
          <a:xfrm>
            <a:off x="6178369" y="7307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Étoile à 5 branches 35"/>
          <p:cNvSpPr/>
          <p:nvPr/>
        </p:nvSpPr>
        <p:spPr>
          <a:xfrm>
            <a:off x="6375219" y="7307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Étoile à 5 branches 36"/>
          <p:cNvSpPr/>
          <p:nvPr/>
        </p:nvSpPr>
        <p:spPr>
          <a:xfrm>
            <a:off x="6783534" y="7307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38" name="Étoile à 5 branches 37"/>
          <p:cNvSpPr/>
          <p:nvPr/>
        </p:nvSpPr>
        <p:spPr>
          <a:xfrm>
            <a:off x="6572069" y="7307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9" name="Étoile à 5 branches 38"/>
          <p:cNvSpPr/>
          <p:nvPr/>
        </p:nvSpPr>
        <p:spPr>
          <a:xfrm>
            <a:off x="5981519" y="6926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Étoile à 5 branches 39"/>
          <p:cNvSpPr/>
          <p:nvPr/>
        </p:nvSpPr>
        <p:spPr>
          <a:xfrm>
            <a:off x="6178369" y="6926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1" name="Étoile à 5 branches 40"/>
          <p:cNvSpPr/>
          <p:nvPr/>
        </p:nvSpPr>
        <p:spPr>
          <a:xfrm>
            <a:off x="6375219" y="6926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2" name="Étoile à 5 branches 41"/>
          <p:cNvSpPr/>
          <p:nvPr/>
        </p:nvSpPr>
        <p:spPr>
          <a:xfrm>
            <a:off x="6783534" y="692625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43" name="Étoile à 5 branches 42"/>
          <p:cNvSpPr/>
          <p:nvPr/>
        </p:nvSpPr>
        <p:spPr>
          <a:xfrm>
            <a:off x="6572069" y="69262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4" name="Étoile à 5 branches 43"/>
          <p:cNvSpPr/>
          <p:nvPr/>
        </p:nvSpPr>
        <p:spPr>
          <a:xfrm>
            <a:off x="5981519" y="653890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5" name="Étoile à 5 branches 44"/>
          <p:cNvSpPr/>
          <p:nvPr/>
        </p:nvSpPr>
        <p:spPr>
          <a:xfrm>
            <a:off x="6178369" y="653890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6" name="Étoile à 5 branches 45"/>
          <p:cNvSpPr/>
          <p:nvPr/>
        </p:nvSpPr>
        <p:spPr>
          <a:xfrm>
            <a:off x="6375219" y="653890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7" name="Étoile à 5 branches 46"/>
          <p:cNvSpPr/>
          <p:nvPr/>
        </p:nvSpPr>
        <p:spPr>
          <a:xfrm>
            <a:off x="6783534" y="653890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48" name="Étoile à 5 branches 47"/>
          <p:cNvSpPr/>
          <p:nvPr/>
        </p:nvSpPr>
        <p:spPr>
          <a:xfrm>
            <a:off x="6572069" y="653890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Étoile à 5 branches 48"/>
          <p:cNvSpPr/>
          <p:nvPr/>
        </p:nvSpPr>
        <p:spPr>
          <a:xfrm>
            <a:off x="5981519" y="61388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0" name="Étoile à 5 branches 49"/>
          <p:cNvSpPr/>
          <p:nvPr/>
        </p:nvSpPr>
        <p:spPr>
          <a:xfrm>
            <a:off x="6178369" y="61388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1" name="Étoile à 5 branches 50"/>
          <p:cNvSpPr/>
          <p:nvPr/>
        </p:nvSpPr>
        <p:spPr>
          <a:xfrm>
            <a:off x="6375219" y="61388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Étoile à 5 branches 51"/>
          <p:cNvSpPr/>
          <p:nvPr/>
        </p:nvSpPr>
        <p:spPr>
          <a:xfrm>
            <a:off x="6783534" y="613885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53" name="Étoile à 5 branches 52"/>
          <p:cNvSpPr/>
          <p:nvPr/>
        </p:nvSpPr>
        <p:spPr>
          <a:xfrm>
            <a:off x="6572069" y="613885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54" name="Tableau 53"/>
          <p:cNvGraphicFramePr>
            <a:graphicFrameLocks noGrp="1"/>
          </p:cNvGraphicFramePr>
          <p:nvPr>
            <p:extLst>
              <p:ext uri="{D42A27DB-BD31-4B8C-83A1-F6EECF244321}">
                <p14:modId xmlns:p14="http://schemas.microsoft.com/office/powerpoint/2010/main" val="3637326795"/>
              </p:ext>
            </p:extLst>
          </p:nvPr>
        </p:nvGraphicFramePr>
        <p:xfrm>
          <a:off x="0" y="8472654"/>
          <a:ext cx="4088585" cy="1563356"/>
        </p:xfrm>
        <a:graphic>
          <a:graphicData uri="http://schemas.openxmlformats.org/drawingml/2006/table">
            <a:tbl>
              <a:tblPr firstRow="1" bandRow="1">
                <a:tableStyleId>{2D5ABB26-0587-4C30-8999-92F81FD0307C}</a:tableStyleId>
              </a:tblPr>
              <a:tblGrid>
                <a:gridCol w="4088585">
                  <a:extLst>
                    <a:ext uri="{9D8B030D-6E8A-4147-A177-3AD203B41FA5}">
                      <a16:colId xmlns:a16="http://schemas.microsoft.com/office/drawing/2014/main" val="20000"/>
                    </a:ext>
                  </a:extLst>
                </a:gridCol>
              </a:tblGrid>
              <a:tr h="390839">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de-DE" dirty="0"/>
                        <a:t>SPRACHE</a:t>
                      </a:r>
                      <a:endParaRPr lang="fr-FR" sz="1800" dirty="0"/>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65000"/>
                              <a:lumOff val="35000"/>
                            </a:schemeClr>
                          </a:solidFill>
                          <a:effectLst/>
                          <a:latin typeface="+mn-lt"/>
                          <a:ea typeface="+mn-ea"/>
                          <a:cs typeface="+mn-cs"/>
                        </a:rPr>
                        <a:t>ENGLISCH</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65000"/>
                              <a:lumOff val="35000"/>
                            </a:schemeClr>
                          </a:solidFill>
                          <a:effectLst/>
                          <a:latin typeface="+mn-lt"/>
                          <a:ea typeface="+mn-ea"/>
                          <a:cs typeface="+mn-cs"/>
                        </a:rPr>
                        <a:t>DEUTSCHE</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90839">
                <a:tc>
                  <a:txBody>
                    <a:bodyPr/>
                    <a:lstStyle/>
                    <a:p>
                      <a:pPr algn="l"/>
                      <a:r>
                        <a:rPr lang="de-DE" sz="1100" kern="1200" dirty="0">
                          <a:solidFill>
                            <a:schemeClr val="tx1">
                              <a:lumMod val="65000"/>
                              <a:lumOff val="35000"/>
                            </a:schemeClr>
                          </a:solidFill>
                          <a:effectLst/>
                          <a:latin typeface="+mn-lt"/>
                          <a:ea typeface="+mn-ea"/>
                          <a:cs typeface="+mn-cs"/>
                        </a:rPr>
                        <a:t>ITALIENISCH</a:t>
                      </a:r>
                      <a:endParaRPr lang="fr-FR" sz="1100" kern="1200" dirty="0">
                        <a:solidFill>
                          <a:schemeClr val="tx1">
                            <a:lumMod val="65000"/>
                            <a:lumOff val="35000"/>
                          </a:schemeClr>
                        </a:solidFill>
                        <a:effectLst/>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
        <p:nvSpPr>
          <p:cNvPr id="60" name="Étoile à 5 branches 59"/>
          <p:cNvSpPr/>
          <p:nvPr/>
        </p:nvSpPr>
        <p:spPr>
          <a:xfrm>
            <a:off x="2825463" y="97598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Étoile à 5 branches 60"/>
          <p:cNvSpPr/>
          <p:nvPr/>
        </p:nvSpPr>
        <p:spPr>
          <a:xfrm>
            <a:off x="3022313" y="97598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Étoile à 5 branches 61"/>
          <p:cNvSpPr/>
          <p:nvPr/>
        </p:nvSpPr>
        <p:spPr>
          <a:xfrm>
            <a:off x="3219163" y="97598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Étoile à 5 branches 62"/>
          <p:cNvSpPr/>
          <p:nvPr/>
        </p:nvSpPr>
        <p:spPr>
          <a:xfrm>
            <a:off x="3627478" y="9759834"/>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64" name="Étoile à 5 branches 63"/>
          <p:cNvSpPr/>
          <p:nvPr/>
        </p:nvSpPr>
        <p:spPr>
          <a:xfrm>
            <a:off x="3416013" y="97598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Étoile à 5 branches 64"/>
          <p:cNvSpPr/>
          <p:nvPr/>
        </p:nvSpPr>
        <p:spPr>
          <a:xfrm>
            <a:off x="2825463" y="937248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6" name="Étoile à 5 branches 65"/>
          <p:cNvSpPr/>
          <p:nvPr/>
        </p:nvSpPr>
        <p:spPr>
          <a:xfrm>
            <a:off x="3022313" y="937248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Étoile à 5 branches 66"/>
          <p:cNvSpPr/>
          <p:nvPr/>
        </p:nvSpPr>
        <p:spPr>
          <a:xfrm>
            <a:off x="3219163" y="937248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Étoile à 5 branches 67"/>
          <p:cNvSpPr/>
          <p:nvPr/>
        </p:nvSpPr>
        <p:spPr>
          <a:xfrm>
            <a:off x="3627478" y="9372484"/>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69" name="Étoile à 5 branches 68"/>
          <p:cNvSpPr/>
          <p:nvPr/>
        </p:nvSpPr>
        <p:spPr>
          <a:xfrm>
            <a:off x="3416013" y="9372484"/>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Étoile à 5 branches 69"/>
          <p:cNvSpPr/>
          <p:nvPr/>
        </p:nvSpPr>
        <p:spPr>
          <a:xfrm>
            <a:off x="2825463" y="89724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Étoile à 5 branches 70"/>
          <p:cNvSpPr/>
          <p:nvPr/>
        </p:nvSpPr>
        <p:spPr>
          <a:xfrm>
            <a:off x="3022313" y="89724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Étoile à 5 branches 71"/>
          <p:cNvSpPr/>
          <p:nvPr/>
        </p:nvSpPr>
        <p:spPr>
          <a:xfrm>
            <a:off x="3219163" y="89724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Étoile à 5 branches 72"/>
          <p:cNvSpPr/>
          <p:nvPr/>
        </p:nvSpPr>
        <p:spPr>
          <a:xfrm>
            <a:off x="3627478" y="8972434"/>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74" name="Étoile à 5 branches 73"/>
          <p:cNvSpPr/>
          <p:nvPr/>
        </p:nvSpPr>
        <p:spPr>
          <a:xfrm>
            <a:off x="3416013" y="8972434"/>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75" name="Tableau 74"/>
          <p:cNvGraphicFramePr>
            <a:graphicFrameLocks noGrp="1"/>
          </p:cNvGraphicFramePr>
          <p:nvPr>
            <p:extLst>
              <p:ext uri="{D42A27DB-BD31-4B8C-83A1-F6EECF244321}">
                <p14:modId xmlns:p14="http://schemas.microsoft.com/office/powerpoint/2010/main" val="3501714325"/>
              </p:ext>
            </p:extLst>
          </p:nvPr>
        </p:nvGraphicFramePr>
        <p:xfrm>
          <a:off x="4103200" y="7786022"/>
          <a:ext cx="3423380" cy="1945510"/>
        </p:xfrm>
        <a:graphic>
          <a:graphicData uri="http://schemas.openxmlformats.org/drawingml/2006/table">
            <a:tbl>
              <a:tblPr firstRow="1" bandRow="1">
                <a:tableStyleId>{2D5ABB26-0587-4C30-8999-92F81FD0307C}</a:tableStyleId>
              </a:tblPr>
              <a:tblGrid>
                <a:gridCol w="3423380">
                  <a:extLst>
                    <a:ext uri="{9D8B030D-6E8A-4147-A177-3AD203B41FA5}">
                      <a16:colId xmlns:a16="http://schemas.microsoft.com/office/drawing/2014/main" val="20000"/>
                    </a:ext>
                  </a:extLst>
                </a:gridCol>
              </a:tblGrid>
              <a:tr h="39083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dirty="0"/>
                        <a:t>KONTAKT</a:t>
                      </a:r>
                      <a:endParaRPr lang="fr-FR" sz="1800" dirty="0"/>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9083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MOB : </a:t>
                      </a:r>
                      <a:r>
                        <a:rPr lang="fr-FR" sz="1100" dirty="0">
                          <a:solidFill>
                            <a:schemeClr val="tx1">
                              <a:lumMod val="50000"/>
                              <a:lumOff val="50000"/>
                            </a:schemeClr>
                          </a:solidFill>
                        </a:rPr>
                        <a:t>123 456 789 </a:t>
                      </a: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9083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EMAIL : </a:t>
                      </a:r>
                      <a:r>
                        <a:rPr lang="fr-FR" sz="1100">
                          <a:solidFill>
                            <a:schemeClr val="tx1">
                              <a:lumMod val="50000"/>
                              <a:lumOff val="50000"/>
                            </a:schemeClr>
                          </a:solidFill>
                        </a:rPr>
                        <a:t>LAETITIA@EMAIL</a:t>
                      </a:r>
                      <a:r>
                        <a:rPr lang="fr-FR" sz="1100" dirty="0">
                          <a:solidFill>
                            <a:schemeClr val="tx1">
                              <a:lumMod val="50000"/>
                              <a:lumOff val="50000"/>
                            </a:schemeClr>
                          </a:solidFill>
                        </a:rPr>
                        <a:t>.COM</a:t>
                      </a:r>
                      <a:endParaRPr lang="fr-FR" sz="1100" dirty="0"/>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9083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WEB : </a:t>
                      </a:r>
                      <a:r>
                        <a:rPr lang="fr-FR" sz="1100" dirty="0">
                          <a:solidFill>
                            <a:schemeClr val="tx1">
                              <a:lumMod val="50000"/>
                              <a:lumOff val="50000"/>
                            </a:schemeClr>
                          </a:solidFill>
                        </a:rPr>
                        <a:t>HTTP//WWW. SITE.COM</a:t>
                      </a:r>
                      <a:endParaRPr lang="fr-FR" sz="1100" dirty="0"/>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8215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ADRESSE: </a:t>
                      </a:r>
                      <a:r>
                        <a:rPr lang="de-DE" sz="1100" kern="1200" dirty="0">
                          <a:solidFill>
                            <a:schemeClr val="tx1">
                              <a:lumMod val="50000"/>
                              <a:lumOff val="50000"/>
                            </a:schemeClr>
                          </a:solidFill>
                          <a:latin typeface="+mn-lt"/>
                          <a:ea typeface="+mn-ea"/>
                          <a:cs typeface="+mn-cs"/>
                        </a:rPr>
                        <a:t>HAUPTSTRASSE 15,  28000 BREMEN</a:t>
                      </a:r>
                      <a:endParaRPr lang="fr-FR" sz="1100" kern="1200" dirty="0">
                        <a:solidFill>
                          <a:schemeClr val="tx1">
                            <a:lumMod val="50000"/>
                            <a:lumOff val="50000"/>
                          </a:schemeClr>
                        </a:solidFill>
                        <a:latin typeface="+mn-lt"/>
                        <a:ea typeface="+mn-ea"/>
                        <a:cs typeface="+mn-cs"/>
                      </a:endParaRPr>
                    </a:p>
                  </a:txBody>
                  <a:tcPr anchor="ct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6181960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TotalTime>
  <Words>295</Words>
  <Application>Microsoft Macintosh PowerPoint</Application>
  <PresentationFormat>Personnalisé</PresentationFormat>
  <Paragraphs>37</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cp:revision>
  <dcterms:created xsi:type="dcterms:W3CDTF">2014-11-28T11:42:53Z</dcterms:created>
  <dcterms:modified xsi:type="dcterms:W3CDTF">2020-08-25T13:45:05Z</dcterms:modified>
</cp:coreProperties>
</file>