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7562850" cy="10688638"/>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DC2023-9810-2C41-A7E2-2288B01B34F9}" v="27" dt="2020-08-25T13:42:37.2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varScale="1">
        <p:scale>
          <a:sx n="77" d="100"/>
          <a:sy n="77" d="100"/>
        </p:scale>
        <p:origin x="3568" y="216"/>
      </p:cViewPr>
      <p:guideLst>
        <p:guide orient="horz" pos="3367"/>
        <p:guide pos="23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xel Maille" userId="065ad68c099279a8" providerId="LiveId" clId="{71DC2023-9810-2C41-A7E2-2288B01B34F9}"/>
    <pc:docChg chg="undo custSel modSld">
      <pc:chgData name="Axel Maille" userId="065ad68c099279a8" providerId="LiveId" clId="{71DC2023-9810-2C41-A7E2-2288B01B34F9}" dt="2020-08-25T13:42:43.654" v="90" actId="20577"/>
      <pc:docMkLst>
        <pc:docMk/>
      </pc:docMkLst>
      <pc:sldChg chg="addSp delSp modSp mod">
        <pc:chgData name="Axel Maille" userId="065ad68c099279a8" providerId="LiveId" clId="{71DC2023-9810-2C41-A7E2-2288B01B34F9}" dt="2020-08-25T13:42:43.654" v="90" actId="20577"/>
        <pc:sldMkLst>
          <pc:docMk/>
          <pc:sldMk cId="756305136" sldId="256"/>
        </pc:sldMkLst>
        <pc:spChg chg="add del mod">
          <ac:chgData name="Axel Maille" userId="065ad68c099279a8" providerId="LiveId" clId="{71DC2023-9810-2C41-A7E2-2288B01B34F9}" dt="2020-08-25T13:42:43.654" v="90" actId="20577"/>
          <ac:spMkLst>
            <pc:docMk/>
            <pc:sldMk cId="756305136" sldId="256"/>
            <ac:spMk id="5" creationId="{00000000-0000-0000-0000-000000000000}"/>
          </ac:spMkLst>
        </pc:spChg>
        <pc:spChg chg="mod">
          <ac:chgData name="Axel Maille" userId="065ad68c099279a8" providerId="LiveId" clId="{71DC2023-9810-2C41-A7E2-2288B01B34F9}" dt="2020-08-25T13:28:27.021" v="80" actId="20577"/>
          <ac:spMkLst>
            <pc:docMk/>
            <pc:sldMk cId="756305136" sldId="256"/>
            <ac:spMk id="6" creationId="{00000000-0000-0000-0000-000000000000}"/>
          </ac:spMkLst>
        </pc:spChg>
        <pc:spChg chg="mod">
          <ac:chgData name="Axel Maille" userId="065ad68c099279a8" providerId="LiveId" clId="{71DC2023-9810-2C41-A7E2-2288B01B34F9}" dt="2020-08-25T13:18:56.506" v="14"/>
          <ac:spMkLst>
            <pc:docMk/>
            <pc:sldMk cId="756305136" sldId="256"/>
            <ac:spMk id="7" creationId="{00000000-0000-0000-0000-000000000000}"/>
          </ac:spMkLst>
        </pc:spChg>
        <pc:spChg chg="mod">
          <ac:chgData name="Axel Maille" userId="065ad68c099279a8" providerId="LiveId" clId="{71DC2023-9810-2C41-A7E2-2288B01B34F9}" dt="2020-08-25T13:19:32.090" v="22" actId="1076"/>
          <ac:spMkLst>
            <pc:docMk/>
            <pc:sldMk cId="756305136" sldId="256"/>
            <ac:spMk id="8" creationId="{00000000-0000-0000-0000-000000000000}"/>
          </ac:spMkLst>
        </pc:spChg>
        <pc:spChg chg="mod">
          <ac:chgData name="Axel Maille" userId="065ad68c099279a8" providerId="LiveId" clId="{71DC2023-9810-2C41-A7E2-2288B01B34F9}" dt="2020-08-25T13:22:22.147" v="77" actId="1076"/>
          <ac:spMkLst>
            <pc:docMk/>
            <pc:sldMk cId="756305136" sldId="256"/>
            <ac:spMk id="13" creationId="{00000000-0000-0000-0000-000000000000}"/>
          </ac:spMkLst>
        </pc:spChg>
        <pc:spChg chg="mod">
          <ac:chgData name="Axel Maille" userId="065ad68c099279a8" providerId="LiveId" clId="{71DC2023-9810-2C41-A7E2-2288B01B34F9}" dt="2020-08-25T13:22:43.247" v="78"/>
          <ac:spMkLst>
            <pc:docMk/>
            <pc:sldMk cId="756305136" sldId="256"/>
            <ac:spMk id="14" creationId="{00000000-0000-0000-0000-000000000000}"/>
          </ac:spMkLst>
        </pc:spChg>
        <pc:spChg chg="mod">
          <ac:chgData name="Axel Maille" userId="065ad68c099279a8" providerId="LiveId" clId="{71DC2023-9810-2C41-A7E2-2288B01B34F9}" dt="2020-08-25T13:20:06.051" v="32"/>
          <ac:spMkLst>
            <pc:docMk/>
            <pc:sldMk cId="756305136" sldId="256"/>
            <ac:spMk id="118" creationId="{00000000-0000-0000-0000-000000000000}"/>
          </ac:spMkLst>
        </pc:spChg>
        <pc:spChg chg="mod">
          <ac:chgData name="Axel Maille" userId="065ad68c099279a8" providerId="LiveId" clId="{71DC2023-9810-2C41-A7E2-2288B01B34F9}" dt="2020-08-25T13:20:19.209" v="33"/>
          <ac:spMkLst>
            <pc:docMk/>
            <pc:sldMk cId="756305136" sldId="256"/>
            <ac:spMk id="170" creationId="{00000000-0000-0000-0000-000000000000}"/>
          </ac:spMkLst>
        </pc:spChg>
        <pc:graphicFrameChg chg="mod">
          <ac:chgData name="Axel Maille" userId="065ad68c099279a8" providerId="LiveId" clId="{71DC2023-9810-2C41-A7E2-2288B01B34F9}" dt="2020-08-25T13:22:06.200" v="74"/>
          <ac:graphicFrameMkLst>
            <pc:docMk/>
            <pc:sldMk cId="756305136" sldId="256"/>
            <ac:graphicFrameMk id="11" creationId="{00000000-0000-0000-0000-000000000000}"/>
          </ac:graphicFrameMkLst>
        </pc:graphicFrameChg>
        <pc:graphicFrameChg chg="mod">
          <ac:chgData name="Axel Maille" userId="065ad68c099279a8" providerId="LiveId" clId="{71DC2023-9810-2C41-A7E2-2288B01B34F9}" dt="2020-08-25T13:22:14.005" v="75"/>
          <ac:graphicFrameMkLst>
            <pc:docMk/>
            <pc:sldMk cId="756305136" sldId="256"/>
            <ac:graphicFrameMk id="12" creationId="{00000000-0000-0000-0000-000000000000}"/>
          </ac:graphicFrameMkLst>
        </pc:graphicFrameChg>
        <pc:graphicFrameChg chg="mod modGraphic">
          <ac:chgData name="Axel Maille" userId="065ad68c099279a8" providerId="LiveId" clId="{71DC2023-9810-2C41-A7E2-2288B01B34F9}" dt="2020-08-25T13:21:56.554" v="72" actId="108"/>
          <ac:graphicFrameMkLst>
            <pc:docMk/>
            <pc:sldMk cId="756305136" sldId="256"/>
            <ac:graphicFrameMk id="15" creationId="{00000000-0000-0000-0000-000000000000}"/>
          </ac:graphicFrameMkLst>
        </pc:graphicFrameChg>
        <pc:graphicFrameChg chg="mod modGraphic">
          <ac:chgData name="Axel Maille" userId="065ad68c099279a8" providerId="LiveId" clId="{71DC2023-9810-2C41-A7E2-2288B01B34F9}" dt="2020-08-25T13:21:20.825" v="67" actId="108"/>
          <ac:graphicFrameMkLst>
            <pc:docMk/>
            <pc:sldMk cId="756305136" sldId="256"/>
            <ac:graphicFrameMk id="16" creationId="{00000000-0000-0000-0000-000000000000}"/>
          </ac:graphicFrameMkLst>
        </pc:graphicFrameChg>
        <pc:graphicFrameChg chg="mod modGraphic">
          <ac:chgData name="Axel Maille" userId="065ad68c099279a8" providerId="LiveId" clId="{71DC2023-9810-2C41-A7E2-2288B01B34F9}" dt="2020-08-25T13:21:19.460" v="66"/>
          <ac:graphicFrameMkLst>
            <pc:docMk/>
            <pc:sldMk cId="756305136" sldId="256"/>
            <ac:graphicFrameMk id="17" creationId="{00000000-0000-0000-0000-000000000000}"/>
          </ac:graphicFrameMkLst>
        </pc:graphicFrameChg>
        <pc:graphicFrameChg chg="mod modGraphic">
          <ac:chgData name="Axel Maille" userId="065ad68c099279a8" providerId="LiveId" clId="{71DC2023-9810-2C41-A7E2-2288B01B34F9}" dt="2020-08-25T13:20:42.743" v="39" actId="108"/>
          <ac:graphicFrameMkLst>
            <pc:docMk/>
            <pc:sldMk cId="756305136" sldId="256"/>
            <ac:graphicFrameMk id="169" creationId="{00000000-0000-0000-0000-000000000000}"/>
          </ac:graphicFrameMkLst>
        </pc:graphicFrameChg>
        <pc:picChg chg="mod">
          <ac:chgData name="Axel Maille" userId="065ad68c099279a8" providerId="LiveId" clId="{71DC2023-9810-2C41-A7E2-2288B01B34F9}" dt="2020-08-25T13:19:25.656" v="20" actId="1076"/>
          <ac:picMkLst>
            <pc:docMk/>
            <pc:sldMk cId="756305136" sldId="256"/>
            <ac:picMk id="4" creationId="{00000000-0000-0000-0000-00000000000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67214" y="3320407"/>
            <a:ext cx="6428423" cy="2291129"/>
          </a:xfrm>
        </p:spPr>
        <p:txBody>
          <a:bodyPr/>
          <a:lstStyle/>
          <a:p>
            <a:r>
              <a:rPr lang="fr-FR"/>
              <a:t>Cliquez et modifiez le titre</a:t>
            </a:r>
          </a:p>
        </p:txBody>
      </p:sp>
      <p:sp>
        <p:nvSpPr>
          <p:cNvPr id="3" name="Sous-titre 2"/>
          <p:cNvSpPr>
            <a:spLocks noGrp="1"/>
          </p:cNvSpPr>
          <p:nvPr>
            <p:ph type="subTitle" idx="1"/>
          </p:nvPr>
        </p:nvSpPr>
        <p:spPr>
          <a:xfrm>
            <a:off x="1134428" y="6056895"/>
            <a:ext cx="5293995" cy="2731541"/>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173B2427-E0D9-8447-AD44-8DB0F1ACD5BE}"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AEC6274-BFFA-E14B-94CB-453DF6958F7D}" type="slidenum">
              <a:rPr lang="fr-FR" smtClean="0"/>
              <a:t>‹N°›</a:t>
            </a:fld>
            <a:endParaRPr lang="fr-FR"/>
          </a:p>
        </p:txBody>
      </p:sp>
    </p:spTree>
    <p:extLst>
      <p:ext uri="{BB962C8B-B14F-4D97-AF65-F5344CB8AC3E}">
        <p14:creationId xmlns:p14="http://schemas.microsoft.com/office/powerpoint/2010/main" val="1421160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73B2427-E0D9-8447-AD44-8DB0F1ACD5BE}"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AEC6274-BFFA-E14B-94CB-453DF6958F7D}" type="slidenum">
              <a:rPr lang="fr-FR" smtClean="0"/>
              <a:t>‹N°›</a:t>
            </a:fld>
            <a:endParaRPr lang="fr-FR"/>
          </a:p>
        </p:txBody>
      </p:sp>
    </p:spTree>
    <p:extLst>
      <p:ext uri="{BB962C8B-B14F-4D97-AF65-F5344CB8AC3E}">
        <p14:creationId xmlns:p14="http://schemas.microsoft.com/office/powerpoint/2010/main" val="2407136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535084" y="668040"/>
            <a:ext cx="1407530" cy="1421440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312493" y="668040"/>
            <a:ext cx="4096544" cy="1421440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73B2427-E0D9-8447-AD44-8DB0F1ACD5BE}"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AEC6274-BFFA-E14B-94CB-453DF6958F7D}" type="slidenum">
              <a:rPr lang="fr-FR" smtClean="0"/>
              <a:t>‹N°›</a:t>
            </a:fld>
            <a:endParaRPr lang="fr-FR"/>
          </a:p>
        </p:txBody>
      </p:sp>
    </p:spTree>
    <p:extLst>
      <p:ext uri="{BB962C8B-B14F-4D97-AF65-F5344CB8AC3E}">
        <p14:creationId xmlns:p14="http://schemas.microsoft.com/office/powerpoint/2010/main" val="3321896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73B2427-E0D9-8447-AD44-8DB0F1ACD5BE}"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AEC6274-BFFA-E14B-94CB-453DF6958F7D}" type="slidenum">
              <a:rPr lang="fr-FR" smtClean="0"/>
              <a:t>‹N°›</a:t>
            </a:fld>
            <a:endParaRPr lang="fr-FR"/>
          </a:p>
        </p:txBody>
      </p:sp>
    </p:spTree>
    <p:extLst>
      <p:ext uri="{BB962C8B-B14F-4D97-AF65-F5344CB8AC3E}">
        <p14:creationId xmlns:p14="http://schemas.microsoft.com/office/powerpoint/2010/main" val="2223947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97413" y="6868441"/>
            <a:ext cx="6428423" cy="2122882"/>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597413" y="4530301"/>
            <a:ext cx="6428423" cy="233813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173B2427-E0D9-8447-AD44-8DB0F1ACD5BE}"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AEC6274-BFFA-E14B-94CB-453DF6958F7D}" type="slidenum">
              <a:rPr lang="fr-FR" smtClean="0"/>
              <a:t>‹N°›</a:t>
            </a:fld>
            <a:endParaRPr lang="fr-FR"/>
          </a:p>
        </p:txBody>
      </p:sp>
    </p:spTree>
    <p:extLst>
      <p:ext uri="{BB962C8B-B14F-4D97-AF65-F5344CB8AC3E}">
        <p14:creationId xmlns:p14="http://schemas.microsoft.com/office/powerpoint/2010/main" val="2158201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312493"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190577"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173B2427-E0D9-8447-AD44-8DB0F1ACD5BE}"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AEC6274-BFFA-E14B-94CB-453DF6958F7D}" type="slidenum">
              <a:rPr lang="fr-FR" smtClean="0"/>
              <a:t>‹N°›</a:t>
            </a:fld>
            <a:endParaRPr lang="fr-FR"/>
          </a:p>
        </p:txBody>
      </p:sp>
    </p:spTree>
    <p:extLst>
      <p:ext uri="{BB962C8B-B14F-4D97-AF65-F5344CB8AC3E}">
        <p14:creationId xmlns:p14="http://schemas.microsoft.com/office/powerpoint/2010/main" val="3467248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78143" y="428041"/>
            <a:ext cx="6806565" cy="1781440"/>
          </a:xfrm>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378143" y="2392573"/>
            <a:ext cx="3341572"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378143" y="3389684"/>
            <a:ext cx="3341572"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841823" y="2392573"/>
            <a:ext cx="3342885"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3841823" y="3389684"/>
            <a:ext cx="3342885"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173B2427-E0D9-8447-AD44-8DB0F1ACD5BE}" type="datetimeFigureOut">
              <a:rPr lang="fr-FR" smtClean="0"/>
              <a:t>25/08/2020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AEC6274-BFFA-E14B-94CB-453DF6958F7D}" type="slidenum">
              <a:rPr lang="fr-FR" smtClean="0"/>
              <a:t>‹N°›</a:t>
            </a:fld>
            <a:endParaRPr lang="fr-FR"/>
          </a:p>
        </p:txBody>
      </p:sp>
    </p:spTree>
    <p:extLst>
      <p:ext uri="{BB962C8B-B14F-4D97-AF65-F5344CB8AC3E}">
        <p14:creationId xmlns:p14="http://schemas.microsoft.com/office/powerpoint/2010/main" val="2941354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173B2427-E0D9-8447-AD44-8DB0F1ACD5BE}" type="datetimeFigureOut">
              <a:rPr lang="fr-FR" smtClean="0"/>
              <a:t>25/08/2020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AEC6274-BFFA-E14B-94CB-453DF6958F7D}" type="slidenum">
              <a:rPr lang="fr-FR" smtClean="0"/>
              <a:t>‹N°›</a:t>
            </a:fld>
            <a:endParaRPr lang="fr-FR"/>
          </a:p>
        </p:txBody>
      </p:sp>
    </p:spTree>
    <p:extLst>
      <p:ext uri="{BB962C8B-B14F-4D97-AF65-F5344CB8AC3E}">
        <p14:creationId xmlns:p14="http://schemas.microsoft.com/office/powerpoint/2010/main" val="3304687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73B2427-E0D9-8447-AD44-8DB0F1ACD5BE}" type="datetimeFigureOut">
              <a:rPr lang="fr-FR" smtClean="0"/>
              <a:t>25/08/2020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AEC6274-BFFA-E14B-94CB-453DF6958F7D}" type="slidenum">
              <a:rPr lang="fr-FR" smtClean="0"/>
              <a:t>‹N°›</a:t>
            </a:fld>
            <a:endParaRPr lang="fr-FR"/>
          </a:p>
        </p:txBody>
      </p:sp>
    </p:spTree>
    <p:extLst>
      <p:ext uri="{BB962C8B-B14F-4D97-AF65-F5344CB8AC3E}">
        <p14:creationId xmlns:p14="http://schemas.microsoft.com/office/powerpoint/2010/main" val="3443305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78143" y="425566"/>
            <a:ext cx="2488126" cy="181113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2956864" y="425567"/>
            <a:ext cx="4227843" cy="912245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78143" y="2236697"/>
            <a:ext cx="2488126" cy="73113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173B2427-E0D9-8447-AD44-8DB0F1ACD5BE}"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AEC6274-BFFA-E14B-94CB-453DF6958F7D}" type="slidenum">
              <a:rPr lang="fr-FR" smtClean="0"/>
              <a:t>‹N°›</a:t>
            </a:fld>
            <a:endParaRPr lang="fr-FR"/>
          </a:p>
        </p:txBody>
      </p:sp>
    </p:spTree>
    <p:extLst>
      <p:ext uri="{BB962C8B-B14F-4D97-AF65-F5344CB8AC3E}">
        <p14:creationId xmlns:p14="http://schemas.microsoft.com/office/powerpoint/2010/main" val="960901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82372" y="7482047"/>
            <a:ext cx="4537710" cy="88329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482372" y="955049"/>
            <a:ext cx="4537710" cy="64131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482372" y="8365344"/>
            <a:ext cx="4537710" cy="12544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173B2427-E0D9-8447-AD44-8DB0F1ACD5BE}"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AEC6274-BFFA-E14B-94CB-453DF6958F7D}" type="slidenum">
              <a:rPr lang="fr-FR" smtClean="0"/>
              <a:t>‹N°›</a:t>
            </a:fld>
            <a:endParaRPr lang="fr-FR"/>
          </a:p>
        </p:txBody>
      </p:sp>
    </p:spTree>
    <p:extLst>
      <p:ext uri="{BB962C8B-B14F-4D97-AF65-F5344CB8AC3E}">
        <p14:creationId xmlns:p14="http://schemas.microsoft.com/office/powerpoint/2010/main" val="4156206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78143" y="428041"/>
            <a:ext cx="6806565" cy="178144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378143" y="2494016"/>
            <a:ext cx="6806565" cy="705400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78143" y="9906785"/>
            <a:ext cx="1764665" cy="569071"/>
          </a:xfrm>
          <a:prstGeom prst="rect">
            <a:avLst/>
          </a:prstGeom>
        </p:spPr>
        <p:txBody>
          <a:bodyPr vert="horz" lIns="91440" tIns="45720" rIns="91440" bIns="45720" rtlCol="0" anchor="ctr"/>
          <a:lstStyle>
            <a:lvl1pPr algn="l">
              <a:defRPr sz="1200">
                <a:solidFill>
                  <a:schemeClr val="tx1">
                    <a:tint val="75000"/>
                  </a:schemeClr>
                </a:solidFill>
              </a:defRPr>
            </a:lvl1pPr>
          </a:lstStyle>
          <a:p>
            <a:fld id="{173B2427-E0D9-8447-AD44-8DB0F1ACD5BE}" type="datetimeFigureOut">
              <a:rPr lang="fr-FR" smtClean="0"/>
              <a:t>25/08/2020</a:t>
            </a:fld>
            <a:endParaRPr lang="fr-FR"/>
          </a:p>
        </p:txBody>
      </p:sp>
      <p:sp>
        <p:nvSpPr>
          <p:cNvPr id="5" name="Espace réservé du pied de page 4"/>
          <p:cNvSpPr>
            <a:spLocks noGrp="1"/>
          </p:cNvSpPr>
          <p:nvPr>
            <p:ph type="ftr" sz="quarter" idx="3"/>
          </p:nvPr>
        </p:nvSpPr>
        <p:spPr>
          <a:xfrm>
            <a:off x="2583974" y="9906785"/>
            <a:ext cx="2394903" cy="5690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5420043" y="9906785"/>
            <a:ext cx="1764665" cy="569071"/>
          </a:xfrm>
          <a:prstGeom prst="rect">
            <a:avLst/>
          </a:prstGeom>
        </p:spPr>
        <p:txBody>
          <a:bodyPr vert="horz" lIns="91440" tIns="45720" rIns="91440" bIns="45720" rtlCol="0" anchor="ctr"/>
          <a:lstStyle>
            <a:lvl1pPr algn="r">
              <a:defRPr sz="1200">
                <a:solidFill>
                  <a:schemeClr val="tx1">
                    <a:tint val="75000"/>
                  </a:schemeClr>
                </a:solidFill>
              </a:defRPr>
            </a:lvl1pPr>
          </a:lstStyle>
          <a:p>
            <a:fld id="{5AEC6274-BFFA-E14B-94CB-453DF6958F7D}" type="slidenum">
              <a:rPr lang="fr-FR" smtClean="0"/>
              <a:t>‹N°›</a:t>
            </a:fld>
            <a:endParaRPr lang="fr-FR"/>
          </a:p>
        </p:txBody>
      </p:sp>
    </p:spTree>
    <p:extLst>
      <p:ext uri="{BB962C8B-B14F-4D97-AF65-F5344CB8AC3E}">
        <p14:creationId xmlns:p14="http://schemas.microsoft.com/office/powerpoint/2010/main" val="22863808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Fotolia_57254857_XS.jpg"/>
          <p:cNvPicPr>
            <a:picLocks noChangeAspect="1"/>
          </p:cNvPicPr>
          <p:nvPr/>
        </p:nvPicPr>
        <p:blipFill rotWithShape="1">
          <a:blip r:embed="rId2">
            <a:extLst>
              <a:ext uri="{28A0092B-C50C-407E-A947-70E740481C1C}">
                <a14:useLocalDpi xmlns:a14="http://schemas.microsoft.com/office/drawing/2010/main" val="0"/>
              </a:ext>
            </a:extLst>
          </a:blip>
          <a:srcRect l="42714" b="5760"/>
          <a:stretch/>
        </p:blipFill>
        <p:spPr>
          <a:xfrm>
            <a:off x="2805014" y="114834"/>
            <a:ext cx="1476874" cy="1621612"/>
          </a:xfrm>
          <a:prstGeom prst="rect">
            <a:avLst/>
          </a:prstGeom>
        </p:spPr>
      </p:pic>
      <p:sp>
        <p:nvSpPr>
          <p:cNvPr id="5" name="ZoneTexte 4"/>
          <p:cNvSpPr txBox="1"/>
          <p:nvPr/>
        </p:nvSpPr>
        <p:spPr>
          <a:xfrm>
            <a:off x="4434462" y="968367"/>
            <a:ext cx="2938387" cy="769441"/>
          </a:xfrm>
          <a:prstGeom prst="rect">
            <a:avLst/>
          </a:prstGeom>
          <a:noFill/>
        </p:spPr>
        <p:txBody>
          <a:bodyPr wrap="square" rtlCol="0">
            <a:spAutoFit/>
          </a:bodyPr>
          <a:lstStyle/>
          <a:p>
            <a:r>
              <a:rPr lang="fr-FR" sz="1100" dirty="0"/>
              <a:t>MOB: 123 456 789</a:t>
            </a:r>
          </a:p>
          <a:p>
            <a:r>
              <a:rPr lang="fr-FR" sz="1100" dirty="0"/>
              <a:t>EMAIL: LAETITIA@MAIL.COM</a:t>
            </a:r>
            <a:br>
              <a:rPr lang="fr-FR" sz="1100" dirty="0"/>
            </a:br>
            <a:r>
              <a:rPr lang="fr-FR" sz="1100" dirty="0"/>
              <a:t>SWEB: HTTP//WWW.SITE.COM</a:t>
            </a:r>
            <a:br>
              <a:rPr lang="fr-FR" sz="1100"/>
            </a:br>
            <a:r>
              <a:rPr lang="fr-FR" sz="1100"/>
              <a:t>ADRESSE: </a:t>
            </a:r>
            <a:r>
              <a:rPr lang="de-DE" sz="1100"/>
              <a:t>HAUPTSTRASSE 15,  28000 BREMEN</a:t>
            </a:r>
            <a:endParaRPr lang="fr-FR" sz="1100" dirty="0"/>
          </a:p>
        </p:txBody>
      </p:sp>
      <p:sp>
        <p:nvSpPr>
          <p:cNvPr id="6" name="ZoneTexte 5"/>
          <p:cNvSpPr txBox="1"/>
          <p:nvPr/>
        </p:nvSpPr>
        <p:spPr>
          <a:xfrm>
            <a:off x="117727" y="197309"/>
            <a:ext cx="2463449" cy="769441"/>
          </a:xfrm>
          <a:prstGeom prst="rect">
            <a:avLst/>
          </a:prstGeom>
          <a:noFill/>
        </p:spPr>
        <p:txBody>
          <a:bodyPr wrap="square" rtlCol="0">
            <a:spAutoFit/>
          </a:bodyPr>
          <a:lstStyle/>
          <a:p>
            <a:pPr algn="r"/>
            <a:r>
              <a:rPr lang="fr-FR" sz="2000" b="1" dirty="0">
                <a:latin typeface="Arial"/>
                <a:cs typeface="Arial"/>
              </a:rPr>
              <a:t>Julian</a:t>
            </a:r>
          </a:p>
          <a:p>
            <a:pPr algn="r"/>
            <a:r>
              <a:rPr lang="fr-FR" sz="2400" b="1" dirty="0">
                <a:latin typeface="Arial"/>
                <a:cs typeface="Arial"/>
              </a:rPr>
              <a:t>SCHULZ</a:t>
            </a:r>
          </a:p>
        </p:txBody>
      </p:sp>
      <p:sp>
        <p:nvSpPr>
          <p:cNvPr id="7" name="ZoneTexte 6"/>
          <p:cNvSpPr txBox="1"/>
          <p:nvPr/>
        </p:nvSpPr>
        <p:spPr>
          <a:xfrm>
            <a:off x="190001" y="1069145"/>
            <a:ext cx="2391176" cy="369332"/>
          </a:xfrm>
          <a:prstGeom prst="rect">
            <a:avLst/>
          </a:prstGeom>
          <a:noFill/>
        </p:spPr>
        <p:txBody>
          <a:bodyPr wrap="square" rtlCol="0">
            <a:spAutoFit/>
          </a:bodyPr>
          <a:lstStyle/>
          <a:p>
            <a:pPr algn="r"/>
            <a:r>
              <a:rPr lang="de-DE" dirty="0">
                <a:solidFill>
                  <a:schemeClr val="bg1">
                    <a:lumMod val="50000"/>
                  </a:schemeClr>
                </a:solidFill>
              </a:rPr>
              <a:t>POSITIONSTITEL</a:t>
            </a:r>
            <a:endParaRPr lang="fr-FR" dirty="0">
              <a:solidFill>
                <a:schemeClr val="tx1">
                  <a:lumMod val="50000"/>
                  <a:lumOff val="50000"/>
                </a:schemeClr>
              </a:solidFill>
            </a:endParaRPr>
          </a:p>
        </p:txBody>
      </p:sp>
      <p:sp>
        <p:nvSpPr>
          <p:cNvPr id="8" name="ZoneTexte 7"/>
          <p:cNvSpPr txBox="1"/>
          <p:nvPr/>
        </p:nvSpPr>
        <p:spPr>
          <a:xfrm>
            <a:off x="691223" y="1830923"/>
            <a:ext cx="5885085" cy="830997"/>
          </a:xfrm>
          <a:prstGeom prst="rect">
            <a:avLst/>
          </a:prstGeom>
          <a:noFill/>
        </p:spPr>
        <p:txBody>
          <a:bodyPr wrap="square" rtlCol="0">
            <a:spAutoFit/>
          </a:bodyPr>
          <a:lstStyle/>
          <a:p>
            <a:pPr algn="ctr"/>
            <a:r>
              <a:rPr lang="de-DE" sz="1200" dirty="0">
                <a:solidFill>
                  <a:schemeClr val="tx1">
                    <a:lumMod val="50000"/>
                    <a:lumOff val="50000"/>
                  </a:schemeClr>
                </a:solidFill>
                <a:latin typeface="Calibri" panose="020F0502020204030204" pitchFamily="34" charset="0"/>
                <a:cs typeface="Calibri" panose="020F0502020204030204" pitchFamily="34" charset="0"/>
              </a:rPr>
              <a:t>Beschreiben Sie in wenigen Zeilen Ihren beruflichen Hintergrund, Ihre Schlüsselqualifikationen für die Position und Ihre Karriereziele. Dies ist eigentlich eine Einführung in Ihr Anschreiben. Sie können sie als Aufzählungszeichen oder als Klartext darstellen.</a:t>
            </a:r>
            <a:endParaRPr lang="fr-FR" sz="1200" dirty="0">
              <a:solidFill>
                <a:schemeClr val="tx1">
                  <a:lumMod val="50000"/>
                  <a:lumOff val="50000"/>
                </a:schemeClr>
              </a:solidFill>
              <a:latin typeface="Calibri" panose="020F0502020204030204" pitchFamily="34" charset="0"/>
              <a:cs typeface="Calibri" panose="020F0502020204030204" pitchFamily="34" charset="0"/>
            </a:endParaRPr>
          </a:p>
        </p:txBody>
      </p:sp>
      <p:cxnSp>
        <p:nvCxnSpPr>
          <p:cNvPr id="10" name="Connecteur droit 9"/>
          <p:cNvCxnSpPr/>
          <p:nvPr/>
        </p:nvCxnSpPr>
        <p:spPr>
          <a:xfrm>
            <a:off x="0" y="2731918"/>
            <a:ext cx="7562850" cy="0"/>
          </a:xfrm>
          <a:prstGeom prst="line">
            <a:avLst/>
          </a:prstGeom>
          <a:ln w="3175"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graphicFrame>
        <p:nvGraphicFramePr>
          <p:cNvPr id="11" name="Tableau 10"/>
          <p:cNvGraphicFramePr>
            <a:graphicFrameLocks noGrp="1"/>
          </p:cNvGraphicFramePr>
          <p:nvPr>
            <p:extLst>
              <p:ext uri="{D42A27DB-BD31-4B8C-83A1-F6EECF244321}">
                <p14:modId xmlns:p14="http://schemas.microsoft.com/office/powerpoint/2010/main" val="1263472768"/>
              </p:ext>
            </p:extLst>
          </p:nvPr>
        </p:nvGraphicFramePr>
        <p:xfrm>
          <a:off x="190002" y="2944942"/>
          <a:ext cx="4123888" cy="1727200"/>
        </p:xfrm>
        <a:graphic>
          <a:graphicData uri="http://schemas.openxmlformats.org/drawingml/2006/table">
            <a:tbl>
              <a:tblPr firstRow="1" bandRow="1">
                <a:tableStyleId>{2D5ABB26-0587-4C30-8999-92F81FD0307C}</a:tableStyleId>
              </a:tblPr>
              <a:tblGrid>
                <a:gridCol w="4123888">
                  <a:extLst>
                    <a:ext uri="{9D8B030D-6E8A-4147-A177-3AD203B41FA5}">
                      <a16:colId xmlns:a16="http://schemas.microsoft.com/office/drawing/2014/main" val="20000"/>
                    </a:ext>
                  </a:extLst>
                </a:gridCol>
              </a:tblGrid>
              <a:tr h="370840">
                <a:tc>
                  <a:txBody>
                    <a:bodyPr/>
                    <a:lstStyle/>
                    <a:p>
                      <a:pPr algn="l"/>
                      <a:r>
                        <a:rPr lang="de-DE" sz="1800" kern="1200" dirty="0">
                          <a:solidFill>
                            <a:schemeClr val="tx1"/>
                          </a:solidFill>
                          <a:latin typeface="+mn-lt"/>
                          <a:ea typeface="+mn-ea"/>
                          <a:cs typeface="+mn-cs"/>
                        </a:rPr>
                        <a:t>AUSBILDUNG</a:t>
                      </a:r>
                      <a:endParaRPr lang="fr-FR" dirty="0"/>
                    </a:p>
                  </a:txBody>
                  <a:tcPr>
                    <a:solidFill>
                      <a:schemeClr val="bg1"/>
                    </a:solidFill>
                  </a:tcPr>
                </a:tc>
                <a:extLst>
                  <a:ext uri="{0D108BD9-81ED-4DB2-BD59-A6C34878D82A}">
                    <a16:rowId xmlns:a16="http://schemas.microsoft.com/office/drawing/2014/main" val="10000"/>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DIPLOM</a:t>
                      </a:r>
                      <a:r>
                        <a:rPr kumimoji="0" lang="en-US" sz="11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 | </a:t>
                      </a:r>
                      <a:r>
                        <a:rPr kumimoji="0" lang="de-DE" sz="1100" b="0"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UNIVERSITÄT</a:t>
                      </a:r>
                      <a:r>
                        <a:rPr kumimoji="0" lang="en-US" sz="11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 | 2000</a:t>
                      </a:r>
                      <a:endParaRPr kumimoji="0" lang="fr-FR" sz="11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in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einer</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Zeile</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Ziele</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und</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Besonderheiten</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dieser</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Schulung</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Schreiben</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Ihre</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Erwähnung</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wenn</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eine</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hatten</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p>
                    <a:p>
                      <a:pPr algn="l">
                        <a:spcAft>
                          <a:spcPts val="0"/>
                        </a:spcAft>
                      </a:pPr>
                      <a:endParaRPr lang="en-GB" sz="1100" dirty="0">
                        <a:solidFill>
                          <a:srgbClr val="7F7F7F"/>
                        </a:solidFill>
                        <a:effectLst/>
                        <a:latin typeface="+mn-lt"/>
                        <a:ea typeface="Cambria"/>
                        <a:cs typeface="Calibri"/>
                      </a:endParaRPr>
                    </a:p>
                  </a:txBody>
                  <a:tcPr>
                    <a:solidFill>
                      <a:schemeClr val="bg1"/>
                    </a:solidFill>
                  </a:tcPr>
                </a:tc>
                <a:extLst>
                  <a:ext uri="{0D108BD9-81ED-4DB2-BD59-A6C34878D82A}">
                    <a16:rowId xmlns:a16="http://schemas.microsoft.com/office/drawing/2014/main" val="10001"/>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DIPLOM</a:t>
                      </a:r>
                      <a:r>
                        <a:rPr kumimoji="0" lang="en-US" sz="11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 | </a:t>
                      </a:r>
                      <a:r>
                        <a:rPr kumimoji="0" lang="de-DE" sz="1100" b="0"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UNIVERSITÄT</a:t>
                      </a:r>
                      <a:r>
                        <a:rPr kumimoji="0" lang="en-US" sz="11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 | 2000</a:t>
                      </a:r>
                      <a:endParaRPr kumimoji="0" lang="fr-FR" sz="11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in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einer</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Zeile</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Ziele</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und</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Besonderheiten</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dieser</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Schulung</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Schreiben</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Ihre</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Erwähnung</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wenn</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eine</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mn-lt"/>
                          <a:ea typeface="+mn-ea"/>
                          <a:cs typeface="Calibri"/>
                        </a:rPr>
                        <a:t>hatten</a:t>
                      </a:r>
                      <a:r>
                        <a:rPr kumimoji="0" lang="fr-FR" sz="1100" b="0" i="0" u="none" strike="noStrike" kern="1200" cap="none" spc="0" normalizeH="0" baseline="0" noProof="0" dirty="0">
                          <a:ln>
                            <a:noFill/>
                          </a:ln>
                          <a:solidFill>
                            <a:prstClr val="black">
                              <a:lumMod val="50000"/>
                              <a:lumOff val="50000"/>
                            </a:prstClr>
                          </a:solidFill>
                          <a:effectLst/>
                          <a:uLnTx/>
                          <a:uFillTx/>
                          <a:latin typeface="+mn-lt"/>
                          <a:ea typeface="+mn-ea"/>
                          <a:cs typeface="Calibri"/>
                        </a:rPr>
                        <a:t>. </a:t>
                      </a:r>
                    </a:p>
                  </a:txBody>
                  <a:tcPr>
                    <a:solidFill>
                      <a:schemeClr val="bg1"/>
                    </a:solidFill>
                  </a:tcPr>
                </a:tc>
                <a:extLst>
                  <a:ext uri="{0D108BD9-81ED-4DB2-BD59-A6C34878D82A}">
                    <a16:rowId xmlns:a16="http://schemas.microsoft.com/office/drawing/2014/main" val="10002"/>
                  </a:ext>
                </a:extLst>
              </a:tr>
            </a:tbl>
          </a:graphicData>
        </a:graphic>
      </p:graphicFrame>
      <p:graphicFrame>
        <p:nvGraphicFramePr>
          <p:cNvPr id="12" name="Tableau 11"/>
          <p:cNvGraphicFramePr>
            <a:graphicFrameLocks noGrp="1"/>
          </p:cNvGraphicFramePr>
          <p:nvPr>
            <p:extLst>
              <p:ext uri="{D42A27DB-BD31-4B8C-83A1-F6EECF244321}">
                <p14:modId xmlns:p14="http://schemas.microsoft.com/office/powerpoint/2010/main" val="532674710"/>
              </p:ext>
            </p:extLst>
          </p:nvPr>
        </p:nvGraphicFramePr>
        <p:xfrm>
          <a:off x="190001" y="5006935"/>
          <a:ext cx="4123889" cy="3413760"/>
        </p:xfrm>
        <a:graphic>
          <a:graphicData uri="http://schemas.openxmlformats.org/drawingml/2006/table">
            <a:tbl>
              <a:tblPr firstRow="1" bandRow="1">
                <a:tableStyleId>{2D5ABB26-0587-4C30-8999-92F81FD0307C}</a:tableStyleId>
              </a:tblPr>
              <a:tblGrid>
                <a:gridCol w="4123889">
                  <a:extLst>
                    <a:ext uri="{9D8B030D-6E8A-4147-A177-3AD203B41FA5}">
                      <a16:colId xmlns:a16="http://schemas.microsoft.com/office/drawing/2014/main" val="20000"/>
                    </a:ext>
                  </a:extLst>
                </a:gridCol>
              </a:tblGrid>
              <a:tr h="213131">
                <a:tc>
                  <a:txBody>
                    <a:bodyPr/>
                    <a:lstStyle/>
                    <a:p>
                      <a:pPr algn="l"/>
                      <a:r>
                        <a:rPr lang="de-DE" sz="1800" kern="1200" dirty="0">
                          <a:solidFill>
                            <a:schemeClr val="tx1"/>
                          </a:solidFill>
                          <a:latin typeface="+mn-lt"/>
                          <a:ea typeface="+mn-ea"/>
                          <a:cs typeface="+mn-cs"/>
                        </a:rPr>
                        <a:t>BERUFSERFAHRUNG</a:t>
                      </a:r>
                      <a:endParaRPr lang="fr-FR" dirty="0"/>
                    </a:p>
                  </a:txBody>
                  <a:tcPr>
                    <a:solidFill>
                      <a:schemeClr val="bg1"/>
                    </a:solidFill>
                  </a:tcPr>
                </a:tc>
                <a:extLst>
                  <a:ext uri="{0D108BD9-81ED-4DB2-BD59-A6C34878D82A}">
                    <a16:rowId xmlns:a16="http://schemas.microsoft.com/office/drawing/2014/main" val="10000"/>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de-DE" sz="1100" b="0"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FIRMEN</a:t>
                      </a:r>
                      <a:r>
                        <a:rPr kumimoji="0" lang="de-DE"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 </a:t>
                      </a:r>
                      <a:r>
                        <a:rPr kumimoji="0" lang="de-DE" sz="11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POSITIONSTITEL </a:t>
                      </a:r>
                      <a:r>
                        <a:rPr kumimoji="0" lang="en-US" sz="11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 </a:t>
                      </a:r>
                      <a:r>
                        <a:rPr kumimoji="0" lang="en-US" sz="11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2000 – 2003</a:t>
                      </a:r>
                      <a:endParaRPr kumimoji="0" lang="fr-FR" sz="11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Positionen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hier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innehatten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auch</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Ihre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Aufgaben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und</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Anzahl</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der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Personen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beaufsichtigen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a:t>
                      </a:r>
                    </a:p>
                  </a:txBody>
                  <a:tcPr>
                    <a:solidFill>
                      <a:schemeClr val="bg1"/>
                    </a:solidFill>
                  </a:tcPr>
                </a:tc>
                <a:extLst>
                  <a:ext uri="{0D108BD9-81ED-4DB2-BD59-A6C34878D82A}">
                    <a16:rowId xmlns:a16="http://schemas.microsoft.com/office/drawing/2014/main" val="10001"/>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de-DE" sz="1100" b="0" i="0" u="none" strike="noStrike" kern="1200" cap="none" spc="0" normalizeH="0" baseline="0" noProof="0">
                          <a:ln>
                            <a:noFill/>
                          </a:ln>
                          <a:solidFill>
                            <a:srgbClr val="595959"/>
                          </a:solidFill>
                          <a:effectLst/>
                          <a:uLnTx/>
                          <a:uFillTx/>
                          <a:latin typeface="Calibri" panose="020F0502020204030204" pitchFamily="34" charset="0"/>
                          <a:ea typeface="+mn-ea"/>
                          <a:cs typeface="Calibri" panose="020F0502020204030204" pitchFamily="34" charset="0"/>
                        </a:rPr>
                        <a:t>FIRMEN</a:t>
                      </a:r>
                      <a:r>
                        <a:rPr kumimoji="0" lang="de-DE" sz="1100" b="0"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 | </a:t>
                      </a:r>
                      <a:r>
                        <a:rPr kumimoji="0" lang="de-DE" sz="1100" b="0" i="0" u="none" strike="noStrike" kern="1200" cap="none" spc="0" normalizeH="0" baseline="0" noProof="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POSITIONSTITEL </a:t>
                      </a:r>
                      <a:r>
                        <a:rPr kumimoji="0" lang="en-US" sz="1100" b="0" i="0" u="none" strike="noStrike" kern="1200" cap="none" spc="0" normalizeH="0" baseline="0" noProof="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 </a:t>
                      </a:r>
                      <a:r>
                        <a:rPr kumimoji="0" lang="en-US" sz="1100" b="1" i="0" u="none" strike="noStrike" kern="1200" cap="none" spc="0" normalizeH="0" baseline="0" noProof="0">
                          <a:ln>
                            <a:noFill/>
                          </a:ln>
                          <a:solidFill>
                            <a:srgbClr val="595959"/>
                          </a:solidFill>
                          <a:effectLst/>
                          <a:uLnTx/>
                          <a:uFillTx/>
                          <a:latin typeface="Calibri" panose="020F0502020204030204" pitchFamily="34" charset="0"/>
                          <a:ea typeface="+mn-ea"/>
                          <a:cs typeface="Calibri" panose="020F0502020204030204" pitchFamily="34" charset="0"/>
                        </a:rPr>
                        <a:t>2000 – 2003</a:t>
                      </a:r>
                      <a:endParaRPr kumimoji="0" lang="fr-FR" sz="1100" b="1" i="0" u="none" strike="noStrike" kern="1200" cap="none" spc="0" normalizeH="0" baseline="0" noProof="0">
                        <a:ln>
                          <a:noFill/>
                        </a:ln>
                        <a:solidFill>
                          <a:srgbClr val="595959"/>
                        </a:solidFill>
                        <a:effectLst/>
                        <a:uLnTx/>
                        <a:uFillTx/>
                        <a:latin typeface="Calibri" panose="020F0502020204030204" pitchFamily="34" charset="0"/>
                        <a:ea typeface="+mn-ea"/>
                        <a:cs typeface="Calibri" panose="020F050202020403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a:ln>
                            <a:noFill/>
                          </a:ln>
                          <a:solidFill>
                            <a:prstClr val="black">
                              <a:lumMod val="50000"/>
                              <a:lumOff val="50000"/>
                            </a:prstClr>
                          </a:solidFill>
                          <a:effectLst/>
                          <a:uLnTx/>
                          <a:uFillTx/>
                          <a:latin typeface="Calibri"/>
                          <a:ea typeface="+mn-ea"/>
                          <a:cs typeface="Calibri"/>
                        </a:rPr>
                        <a:t>Beschreiben Sie die Positionen, die Sie hier innehatten. Beschreiben Sie auch Ihre Aufgaben und die Anzahl der Personen, die Sie beaufsichtigen.</a:t>
                      </a:r>
                      <a:endPar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endParaRPr>
                    </a:p>
                  </a:txBody>
                  <a:tcPr>
                    <a:solidFill>
                      <a:schemeClr val="bg1"/>
                    </a:solidFill>
                  </a:tcPr>
                </a:tc>
                <a:extLst>
                  <a:ext uri="{0D108BD9-81ED-4DB2-BD59-A6C34878D82A}">
                    <a16:rowId xmlns:a16="http://schemas.microsoft.com/office/drawing/2014/main" val="10002"/>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de-DE" sz="1100" b="0" i="0" u="none" strike="noStrike" kern="1200" cap="none" spc="0" normalizeH="0" baseline="0" noProof="0">
                          <a:ln>
                            <a:noFill/>
                          </a:ln>
                          <a:solidFill>
                            <a:srgbClr val="595959"/>
                          </a:solidFill>
                          <a:effectLst/>
                          <a:uLnTx/>
                          <a:uFillTx/>
                          <a:latin typeface="Calibri" panose="020F0502020204030204" pitchFamily="34" charset="0"/>
                          <a:ea typeface="+mn-ea"/>
                          <a:cs typeface="Calibri" panose="020F0502020204030204" pitchFamily="34" charset="0"/>
                        </a:rPr>
                        <a:t>FIRMEN</a:t>
                      </a:r>
                      <a:r>
                        <a:rPr kumimoji="0" lang="de-DE" sz="1100" b="0" i="0" u="none" strike="noStrike" kern="1200" cap="none" spc="0" normalizeH="0" baseline="0" noProof="0">
                          <a:ln>
                            <a:noFill/>
                          </a:ln>
                          <a:solidFill>
                            <a:prstClr val="black"/>
                          </a:solidFill>
                          <a:effectLst/>
                          <a:uLnTx/>
                          <a:uFillTx/>
                          <a:latin typeface="Calibri" panose="020F0502020204030204" pitchFamily="34" charset="0"/>
                          <a:ea typeface="+mn-ea"/>
                          <a:cs typeface="Calibri" panose="020F0502020204030204" pitchFamily="34" charset="0"/>
                        </a:rPr>
                        <a:t> | </a:t>
                      </a:r>
                      <a:r>
                        <a:rPr kumimoji="0" lang="de-DE" sz="1100" b="0" i="0" u="none" strike="noStrike" kern="1200" cap="none" spc="0" normalizeH="0" baseline="0" noProof="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POSITIONSTITEL </a:t>
                      </a:r>
                      <a:r>
                        <a:rPr kumimoji="0" lang="en-US" sz="1100" b="0" i="0" u="none" strike="noStrike" kern="1200" cap="none" spc="0" normalizeH="0" baseline="0" noProof="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 </a:t>
                      </a:r>
                      <a:r>
                        <a:rPr kumimoji="0" lang="en-US" sz="1100" b="1" i="0" u="none" strike="noStrike" kern="1200" cap="none" spc="0" normalizeH="0" baseline="0" noProof="0">
                          <a:ln>
                            <a:noFill/>
                          </a:ln>
                          <a:solidFill>
                            <a:srgbClr val="595959"/>
                          </a:solidFill>
                          <a:effectLst/>
                          <a:uLnTx/>
                          <a:uFillTx/>
                          <a:latin typeface="Calibri" panose="020F0502020204030204" pitchFamily="34" charset="0"/>
                          <a:ea typeface="+mn-ea"/>
                          <a:cs typeface="Calibri" panose="020F0502020204030204" pitchFamily="34" charset="0"/>
                        </a:rPr>
                        <a:t>2000 – 2003</a:t>
                      </a:r>
                      <a:endParaRPr kumimoji="0" lang="fr-FR" sz="1100" b="1" i="0" u="none" strike="noStrike" kern="1200" cap="none" spc="0" normalizeH="0" baseline="0" noProof="0">
                        <a:ln>
                          <a:noFill/>
                        </a:ln>
                        <a:solidFill>
                          <a:srgbClr val="595959"/>
                        </a:solidFill>
                        <a:effectLst/>
                        <a:uLnTx/>
                        <a:uFillTx/>
                        <a:latin typeface="Calibri" panose="020F0502020204030204" pitchFamily="34" charset="0"/>
                        <a:ea typeface="+mn-ea"/>
                        <a:cs typeface="Calibri" panose="020F050202020403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a:ln>
                            <a:noFill/>
                          </a:ln>
                          <a:solidFill>
                            <a:prstClr val="black">
                              <a:lumMod val="50000"/>
                              <a:lumOff val="50000"/>
                            </a:prstClr>
                          </a:solidFill>
                          <a:effectLst/>
                          <a:uLnTx/>
                          <a:uFillTx/>
                          <a:latin typeface="Calibri"/>
                          <a:ea typeface="+mn-ea"/>
                          <a:cs typeface="Calibri"/>
                        </a:rPr>
                        <a:t>Beschreiben Sie die Positionen, die Sie hier innehatten. Beschreiben Sie auch Ihre Aufgaben und die Anzahl der Personen, die Sie beaufsichtigen.</a:t>
                      </a:r>
                      <a:endPar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endParaRPr>
                    </a:p>
                  </a:txBody>
                  <a:tcPr>
                    <a:solidFill>
                      <a:schemeClr val="bg1"/>
                    </a:solidFill>
                  </a:tcPr>
                </a:tc>
                <a:extLst>
                  <a:ext uri="{0D108BD9-81ED-4DB2-BD59-A6C34878D82A}">
                    <a16:rowId xmlns:a16="http://schemas.microsoft.com/office/drawing/2014/main" val="10003"/>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de-DE" sz="1100" b="0"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FIRMEN</a:t>
                      </a:r>
                      <a:r>
                        <a:rPr kumimoji="0" lang="de-DE"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 </a:t>
                      </a:r>
                      <a:r>
                        <a:rPr kumimoji="0" lang="de-DE" sz="11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POSITIONSTITEL </a:t>
                      </a:r>
                      <a:r>
                        <a:rPr kumimoji="0" lang="en-US" sz="11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 </a:t>
                      </a:r>
                      <a:r>
                        <a:rPr kumimoji="0" lang="en-US" sz="11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2000 – 2003</a:t>
                      </a:r>
                      <a:endParaRPr kumimoji="0" lang="fr-FR" sz="11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Positionen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hier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innehatten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auch</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Ihre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Aufgaben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und</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Anzahl</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der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Personen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beaufsichtigen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a:t>
                      </a:r>
                    </a:p>
                  </a:txBody>
                  <a:tcPr>
                    <a:solidFill>
                      <a:schemeClr val="bg1"/>
                    </a:solidFill>
                  </a:tcPr>
                </a:tc>
                <a:extLst>
                  <a:ext uri="{0D108BD9-81ED-4DB2-BD59-A6C34878D82A}">
                    <a16:rowId xmlns:a16="http://schemas.microsoft.com/office/drawing/2014/main" val="10004"/>
                  </a:ext>
                </a:extLst>
              </a:tr>
            </a:tbl>
          </a:graphicData>
        </a:graphic>
      </p:graphicFrame>
      <p:sp>
        <p:nvSpPr>
          <p:cNvPr id="13" name="Rectangle 12"/>
          <p:cNvSpPr/>
          <p:nvPr/>
        </p:nvSpPr>
        <p:spPr>
          <a:xfrm>
            <a:off x="248160" y="8847459"/>
            <a:ext cx="928459" cy="369332"/>
          </a:xfrm>
          <a:prstGeom prst="rect">
            <a:avLst/>
          </a:prstGeom>
        </p:spPr>
        <p:txBody>
          <a:bodyPr wrap="none">
            <a:spAutoFit/>
          </a:bodyPr>
          <a:lstStyle/>
          <a:p>
            <a:r>
              <a:rPr lang="fr-FR" dirty="0"/>
              <a:t>INFOS +</a:t>
            </a:r>
          </a:p>
        </p:txBody>
      </p:sp>
      <p:sp>
        <p:nvSpPr>
          <p:cNvPr id="14" name="ZoneTexte 13"/>
          <p:cNvSpPr txBox="1"/>
          <p:nvPr/>
        </p:nvSpPr>
        <p:spPr>
          <a:xfrm>
            <a:off x="226114" y="9181598"/>
            <a:ext cx="4055774" cy="430887"/>
          </a:xfrm>
          <a:prstGeom prst="rect">
            <a:avLst/>
          </a:prstGeom>
          <a:noFill/>
        </p:spPr>
        <p:txBody>
          <a:bodyPr wrap="square" rtlCol="0">
            <a:spAutoFit/>
          </a:bodyPr>
          <a:lstStyle/>
          <a:p>
            <a:pPr algn="r"/>
            <a:r>
              <a:rPr lang="de-DE" sz="1100" dirty="0">
                <a:solidFill>
                  <a:schemeClr val="tx1">
                    <a:lumMod val="50000"/>
                    <a:lumOff val="50000"/>
                  </a:schemeClr>
                </a:solidFill>
                <a:cs typeface="Calibri"/>
              </a:rPr>
              <a:t>Beschreiben Sie Ihre Interessengebiete oder andere Informationen, die Sie für wichtig halten, um sie in Ihren Lebenslauf aufzunehmen.</a:t>
            </a:r>
          </a:p>
        </p:txBody>
      </p:sp>
      <p:graphicFrame>
        <p:nvGraphicFramePr>
          <p:cNvPr id="15" name="Tableau 14"/>
          <p:cNvGraphicFramePr>
            <a:graphicFrameLocks noGrp="1"/>
          </p:cNvGraphicFramePr>
          <p:nvPr>
            <p:extLst>
              <p:ext uri="{D42A27DB-BD31-4B8C-83A1-F6EECF244321}">
                <p14:modId xmlns:p14="http://schemas.microsoft.com/office/powerpoint/2010/main" val="538373729"/>
              </p:ext>
            </p:extLst>
          </p:nvPr>
        </p:nvGraphicFramePr>
        <p:xfrm>
          <a:off x="4378734" y="3367866"/>
          <a:ext cx="3057121" cy="1554671"/>
        </p:xfrm>
        <a:graphic>
          <a:graphicData uri="http://schemas.openxmlformats.org/drawingml/2006/table">
            <a:tbl>
              <a:tblPr firstRow="1" bandRow="1">
                <a:tableStyleId>{2D5ABB26-0587-4C30-8999-92F81FD0307C}</a:tableStyleId>
              </a:tblPr>
              <a:tblGrid>
                <a:gridCol w="3057121">
                  <a:extLst>
                    <a:ext uri="{9D8B030D-6E8A-4147-A177-3AD203B41FA5}">
                      <a16:colId xmlns:a16="http://schemas.microsoft.com/office/drawing/2014/main" val="20000"/>
                    </a:ext>
                  </a:extLst>
                </a:gridCol>
              </a:tblGrid>
              <a:tr h="390839">
                <a:tc>
                  <a:txBody>
                    <a:bodyPr/>
                    <a:lstStyle/>
                    <a:p>
                      <a:pPr algn="l"/>
                      <a:r>
                        <a:rPr lang="fr-FR" sz="1100" kern="1200" dirty="0">
                          <a:solidFill>
                            <a:schemeClr val="tx1">
                              <a:lumMod val="65000"/>
                              <a:lumOff val="35000"/>
                            </a:schemeClr>
                          </a:solidFill>
                          <a:effectLst/>
                          <a:latin typeface="+mn-lt"/>
                          <a:ea typeface="+mn-ea"/>
                          <a:cs typeface="+mn-cs"/>
                        </a:rPr>
                        <a:t>MANAGEMENT</a:t>
                      </a:r>
                    </a:p>
                  </a:txBody>
                  <a:tcPr anchor="ctr">
                    <a:noFill/>
                  </a:tcPr>
                </a:tc>
                <a:extLst>
                  <a:ext uri="{0D108BD9-81ED-4DB2-BD59-A6C34878D82A}">
                    <a16:rowId xmlns:a16="http://schemas.microsoft.com/office/drawing/2014/main" val="10000"/>
                  </a:ext>
                </a:extLst>
              </a:tr>
              <a:tr h="390839">
                <a:tc>
                  <a:txBody>
                    <a:bodyPr/>
                    <a:lstStyle/>
                    <a:p>
                      <a:r>
                        <a:rPr lang="de-DE" sz="1100" kern="1200" dirty="0">
                          <a:solidFill>
                            <a:schemeClr val="tx1">
                              <a:lumMod val="65000"/>
                              <a:lumOff val="35000"/>
                            </a:schemeClr>
                          </a:solidFill>
                          <a:effectLst/>
                          <a:latin typeface="+mn-lt"/>
                          <a:ea typeface="+mn-ea"/>
                          <a:cs typeface="+mn-cs"/>
                        </a:rPr>
                        <a:t>PROJEKTMANAGEMENT</a:t>
                      </a:r>
                    </a:p>
                  </a:txBody>
                  <a:tcPr anchor="ctr">
                    <a:noFill/>
                  </a:tcPr>
                </a:tc>
                <a:extLst>
                  <a:ext uri="{0D108BD9-81ED-4DB2-BD59-A6C34878D82A}">
                    <a16:rowId xmlns:a16="http://schemas.microsoft.com/office/drawing/2014/main" val="10001"/>
                  </a:ext>
                </a:extLst>
              </a:tr>
              <a:tr h="390839">
                <a:tc>
                  <a:txBody>
                    <a:bodyPr/>
                    <a:lstStyle/>
                    <a:p>
                      <a:pPr algn="l"/>
                      <a:r>
                        <a:rPr lang="de-DE" sz="1100" kern="1200" dirty="0">
                          <a:solidFill>
                            <a:schemeClr val="tx1">
                              <a:lumMod val="65000"/>
                              <a:lumOff val="35000"/>
                            </a:schemeClr>
                          </a:solidFill>
                          <a:effectLst/>
                          <a:latin typeface="+mn-lt"/>
                          <a:ea typeface="+mn-ea"/>
                          <a:cs typeface="+mn-cs"/>
                        </a:rPr>
                        <a:t>BUCHHALTUNG</a:t>
                      </a:r>
                      <a:endParaRPr lang="fr-FR" sz="1100" kern="1200" dirty="0">
                        <a:solidFill>
                          <a:schemeClr val="tx1">
                            <a:lumMod val="65000"/>
                            <a:lumOff val="35000"/>
                          </a:schemeClr>
                        </a:solidFill>
                        <a:effectLst/>
                        <a:latin typeface="+mn-lt"/>
                        <a:ea typeface="+mn-ea"/>
                        <a:cs typeface="+mn-cs"/>
                      </a:endParaRPr>
                    </a:p>
                  </a:txBody>
                  <a:tcPr anchor="ctr">
                    <a:noFill/>
                  </a:tcPr>
                </a:tc>
                <a:extLst>
                  <a:ext uri="{0D108BD9-81ED-4DB2-BD59-A6C34878D82A}">
                    <a16:rowId xmlns:a16="http://schemas.microsoft.com/office/drawing/2014/main" val="10002"/>
                  </a:ext>
                </a:extLst>
              </a:tr>
              <a:tr h="382154">
                <a:tc>
                  <a:txBody>
                    <a:bodyPr/>
                    <a:lstStyle/>
                    <a:p>
                      <a:pPr algn="l"/>
                      <a:r>
                        <a:rPr lang="de-DE" sz="1100" kern="1200" dirty="0">
                          <a:solidFill>
                            <a:schemeClr val="tx1">
                              <a:lumMod val="65000"/>
                              <a:lumOff val="35000"/>
                            </a:schemeClr>
                          </a:solidFill>
                          <a:effectLst/>
                          <a:latin typeface="+mn-lt"/>
                          <a:ea typeface="+mn-ea"/>
                          <a:cs typeface="+mn-cs"/>
                        </a:rPr>
                        <a:t>KOMMERZIELL</a:t>
                      </a:r>
                      <a:endParaRPr lang="fr-FR" sz="1100" kern="1200" dirty="0">
                        <a:solidFill>
                          <a:schemeClr val="tx1">
                            <a:lumMod val="65000"/>
                            <a:lumOff val="35000"/>
                          </a:schemeClr>
                        </a:solidFill>
                        <a:effectLst/>
                        <a:latin typeface="+mn-lt"/>
                        <a:ea typeface="+mn-ea"/>
                        <a:cs typeface="+mn-cs"/>
                      </a:endParaRPr>
                    </a:p>
                  </a:txBody>
                  <a:tcPr anchor="ctr">
                    <a:noFill/>
                  </a:tcPr>
                </a:tc>
                <a:extLst>
                  <a:ext uri="{0D108BD9-81ED-4DB2-BD59-A6C34878D82A}">
                    <a16:rowId xmlns:a16="http://schemas.microsoft.com/office/drawing/2014/main" val="10003"/>
                  </a:ext>
                </a:extLst>
              </a:tr>
            </a:tbl>
          </a:graphicData>
        </a:graphic>
      </p:graphicFrame>
      <p:graphicFrame>
        <p:nvGraphicFramePr>
          <p:cNvPr id="16" name="Tableau 15"/>
          <p:cNvGraphicFramePr>
            <a:graphicFrameLocks noGrp="1"/>
          </p:cNvGraphicFramePr>
          <p:nvPr>
            <p:extLst>
              <p:ext uri="{D42A27DB-BD31-4B8C-83A1-F6EECF244321}">
                <p14:modId xmlns:p14="http://schemas.microsoft.com/office/powerpoint/2010/main" val="499203461"/>
              </p:ext>
            </p:extLst>
          </p:nvPr>
        </p:nvGraphicFramePr>
        <p:xfrm>
          <a:off x="4439937" y="5050198"/>
          <a:ext cx="2995919" cy="1554671"/>
        </p:xfrm>
        <a:graphic>
          <a:graphicData uri="http://schemas.openxmlformats.org/drawingml/2006/table">
            <a:tbl>
              <a:tblPr firstRow="1" bandRow="1">
                <a:tableStyleId>{2D5ABB26-0587-4C30-8999-92F81FD0307C}</a:tableStyleId>
              </a:tblPr>
              <a:tblGrid>
                <a:gridCol w="2995919">
                  <a:extLst>
                    <a:ext uri="{9D8B030D-6E8A-4147-A177-3AD203B41FA5}">
                      <a16:colId xmlns:a16="http://schemas.microsoft.com/office/drawing/2014/main" val="20000"/>
                    </a:ext>
                  </a:extLst>
                </a:gridCol>
              </a:tblGrid>
              <a:tr h="390839">
                <a:tc>
                  <a:txBody>
                    <a:bodyPr/>
                    <a:lstStyle/>
                    <a:p>
                      <a:pPr algn="l"/>
                      <a:r>
                        <a:rPr lang="de-DE" sz="1100" kern="1200" dirty="0">
                          <a:solidFill>
                            <a:schemeClr val="tx1">
                              <a:lumMod val="65000"/>
                              <a:lumOff val="35000"/>
                            </a:schemeClr>
                          </a:solidFill>
                          <a:effectLst/>
                          <a:latin typeface="+mn-lt"/>
                          <a:ea typeface="+mn-ea"/>
                          <a:cs typeface="+mn-cs"/>
                        </a:rPr>
                        <a:t>DYNAMISCH</a:t>
                      </a:r>
                      <a:endParaRPr lang="fr-FR" sz="1100" kern="1200" dirty="0">
                        <a:solidFill>
                          <a:schemeClr val="tx1">
                            <a:lumMod val="65000"/>
                            <a:lumOff val="35000"/>
                          </a:schemeClr>
                        </a:solidFill>
                        <a:effectLst/>
                        <a:latin typeface="+mn-lt"/>
                        <a:ea typeface="+mn-ea"/>
                        <a:cs typeface="+mn-cs"/>
                      </a:endParaRPr>
                    </a:p>
                  </a:txBody>
                  <a:tcPr anchor="ctr">
                    <a:solidFill>
                      <a:srgbClr val="FFFFFF"/>
                    </a:solidFill>
                  </a:tcPr>
                </a:tc>
                <a:extLst>
                  <a:ext uri="{0D108BD9-81ED-4DB2-BD59-A6C34878D82A}">
                    <a16:rowId xmlns:a16="http://schemas.microsoft.com/office/drawing/2014/main" val="10000"/>
                  </a:ext>
                </a:extLst>
              </a:tr>
              <a:tr h="390839">
                <a:tc>
                  <a:txBody>
                    <a:bodyPr/>
                    <a:lstStyle/>
                    <a:p>
                      <a:pPr algn="l"/>
                      <a:r>
                        <a:rPr lang="de-DE" sz="1100" kern="1200" dirty="0">
                          <a:solidFill>
                            <a:schemeClr val="tx1">
                              <a:lumMod val="65000"/>
                              <a:lumOff val="35000"/>
                            </a:schemeClr>
                          </a:solidFill>
                          <a:effectLst/>
                          <a:latin typeface="+mn-lt"/>
                          <a:ea typeface="+mn-ea"/>
                          <a:cs typeface="+mn-cs"/>
                        </a:rPr>
                        <a:t>KREATIV</a:t>
                      </a:r>
                      <a:endParaRPr lang="fr-FR" sz="1100" kern="1200" dirty="0">
                        <a:solidFill>
                          <a:schemeClr val="tx1">
                            <a:lumMod val="65000"/>
                            <a:lumOff val="35000"/>
                          </a:schemeClr>
                        </a:solidFill>
                        <a:effectLst/>
                        <a:latin typeface="+mn-lt"/>
                        <a:ea typeface="+mn-ea"/>
                        <a:cs typeface="+mn-cs"/>
                      </a:endParaRPr>
                    </a:p>
                  </a:txBody>
                  <a:tcPr anchor="ctr">
                    <a:solidFill>
                      <a:srgbClr val="FFFFFF"/>
                    </a:solidFill>
                  </a:tcPr>
                </a:tc>
                <a:extLst>
                  <a:ext uri="{0D108BD9-81ED-4DB2-BD59-A6C34878D82A}">
                    <a16:rowId xmlns:a16="http://schemas.microsoft.com/office/drawing/2014/main" val="10001"/>
                  </a:ext>
                </a:extLst>
              </a:tr>
              <a:tr h="390839">
                <a:tc>
                  <a:txBody>
                    <a:bodyPr/>
                    <a:lstStyle/>
                    <a:p>
                      <a:pPr algn="l"/>
                      <a:r>
                        <a:rPr lang="de-DE" sz="1100" kern="1200" dirty="0">
                          <a:solidFill>
                            <a:schemeClr val="tx1">
                              <a:lumMod val="65000"/>
                              <a:lumOff val="35000"/>
                            </a:schemeClr>
                          </a:solidFill>
                          <a:effectLst/>
                          <a:latin typeface="+mn-lt"/>
                          <a:ea typeface="+mn-ea"/>
                          <a:cs typeface="+mn-cs"/>
                        </a:rPr>
                        <a:t>AUTONOM</a:t>
                      </a:r>
                      <a:endParaRPr lang="fr-FR" sz="1100" kern="1200" dirty="0">
                        <a:solidFill>
                          <a:schemeClr val="tx1">
                            <a:lumMod val="65000"/>
                            <a:lumOff val="35000"/>
                          </a:schemeClr>
                        </a:solidFill>
                        <a:effectLst/>
                        <a:latin typeface="+mn-lt"/>
                        <a:ea typeface="+mn-ea"/>
                        <a:cs typeface="+mn-cs"/>
                      </a:endParaRPr>
                    </a:p>
                  </a:txBody>
                  <a:tcPr anchor="ctr">
                    <a:solidFill>
                      <a:srgbClr val="FFFFFF"/>
                    </a:solidFill>
                  </a:tcPr>
                </a:tc>
                <a:extLst>
                  <a:ext uri="{0D108BD9-81ED-4DB2-BD59-A6C34878D82A}">
                    <a16:rowId xmlns:a16="http://schemas.microsoft.com/office/drawing/2014/main" val="10002"/>
                  </a:ext>
                </a:extLst>
              </a:tr>
              <a:tr h="382154">
                <a:tc>
                  <a:txBody>
                    <a:bodyPr/>
                    <a:lstStyle/>
                    <a:p>
                      <a:pPr algn="l"/>
                      <a:r>
                        <a:rPr lang="de-DE" sz="1100" kern="1200" dirty="0">
                          <a:solidFill>
                            <a:schemeClr val="tx1">
                              <a:lumMod val="65000"/>
                              <a:lumOff val="35000"/>
                            </a:schemeClr>
                          </a:solidFill>
                          <a:effectLst/>
                          <a:latin typeface="+mn-lt"/>
                          <a:ea typeface="+mn-ea"/>
                          <a:cs typeface="+mn-cs"/>
                        </a:rPr>
                        <a:t>BETEILIGT</a:t>
                      </a:r>
                      <a:endParaRPr lang="fr-FR" sz="1100" kern="1200" dirty="0">
                        <a:solidFill>
                          <a:schemeClr val="tx1">
                            <a:lumMod val="65000"/>
                            <a:lumOff val="35000"/>
                          </a:schemeClr>
                        </a:solidFill>
                        <a:effectLst/>
                        <a:latin typeface="+mn-lt"/>
                        <a:ea typeface="+mn-ea"/>
                        <a:cs typeface="+mn-cs"/>
                      </a:endParaRPr>
                    </a:p>
                  </a:txBody>
                  <a:tcPr anchor="ctr">
                    <a:solidFill>
                      <a:srgbClr val="FFFFFF"/>
                    </a:solidFill>
                  </a:tcPr>
                </a:tc>
                <a:extLst>
                  <a:ext uri="{0D108BD9-81ED-4DB2-BD59-A6C34878D82A}">
                    <a16:rowId xmlns:a16="http://schemas.microsoft.com/office/drawing/2014/main" val="10003"/>
                  </a:ext>
                </a:extLst>
              </a:tr>
            </a:tbl>
          </a:graphicData>
        </a:graphic>
      </p:graphicFrame>
      <p:graphicFrame>
        <p:nvGraphicFramePr>
          <p:cNvPr id="17" name="Tableau 16"/>
          <p:cNvGraphicFramePr>
            <a:graphicFrameLocks noGrp="1"/>
          </p:cNvGraphicFramePr>
          <p:nvPr>
            <p:extLst>
              <p:ext uri="{D42A27DB-BD31-4B8C-83A1-F6EECF244321}">
                <p14:modId xmlns:p14="http://schemas.microsoft.com/office/powerpoint/2010/main" val="2018444839"/>
              </p:ext>
            </p:extLst>
          </p:nvPr>
        </p:nvGraphicFramePr>
        <p:xfrm>
          <a:off x="4439937" y="6755360"/>
          <a:ext cx="2995919" cy="781678"/>
        </p:xfrm>
        <a:graphic>
          <a:graphicData uri="http://schemas.openxmlformats.org/drawingml/2006/table">
            <a:tbl>
              <a:tblPr firstRow="1" bandRow="1">
                <a:tableStyleId>{2D5ABB26-0587-4C30-8999-92F81FD0307C}</a:tableStyleId>
              </a:tblPr>
              <a:tblGrid>
                <a:gridCol w="2995919">
                  <a:extLst>
                    <a:ext uri="{9D8B030D-6E8A-4147-A177-3AD203B41FA5}">
                      <a16:colId xmlns:a16="http://schemas.microsoft.com/office/drawing/2014/main" val="20000"/>
                    </a:ext>
                  </a:extLst>
                </a:gridCol>
              </a:tblGrid>
              <a:tr h="390839">
                <a:tc>
                  <a:txBody>
                    <a:bodyPr/>
                    <a:lstStyle/>
                    <a:p>
                      <a:pPr algn="l"/>
                      <a:r>
                        <a:rPr lang="fr-FR" sz="1100" kern="1200" dirty="0">
                          <a:solidFill>
                            <a:schemeClr val="tx1">
                              <a:lumMod val="65000"/>
                              <a:lumOff val="35000"/>
                            </a:schemeClr>
                          </a:solidFill>
                          <a:effectLst/>
                          <a:latin typeface="+mn-lt"/>
                          <a:ea typeface="+mn-ea"/>
                          <a:cs typeface="+mn-cs"/>
                        </a:rPr>
                        <a:t>OFFICE 2020</a:t>
                      </a:r>
                    </a:p>
                  </a:txBody>
                  <a:tcPr anchor="ctr">
                    <a:solidFill>
                      <a:srgbClr val="FFFFFF"/>
                    </a:solidFill>
                  </a:tcPr>
                </a:tc>
                <a:extLst>
                  <a:ext uri="{0D108BD9-81ED-4DB2-BD59-A6C34878D82A}">
                    <a16:rowId xmlns:a16="http://schemas.microsoft.com/office/drawing/2014/main" val="10000"/>
                  </a:ext>
                </a:extLst>
              </a:tr>
              <a:tr h="390839">
                <a:tc>
                  <a:txBody>
                    <a:bodyPr/>
                    <a:lstStyle/>
                    <a:p>
                      <a:pPr algn="l"/>
                      <a:r>
                        <a:rPr lang="fr-FR" sz="1100" kern="1200" dirty="0">
                          <a:solidFill>
                            <a:schemeClr val="tx1">
                              <a:lumMod val="65000"/>
                              <a:lumOff val="35000"/>
                            </a:schemeClr>
                          </a:solidFill>
                          <a:effectLst/>
                          <a:latin typeface="+mn-lt"/>
                          <a:ea typeface="+mn-ea"/>
                          <a:cs typeface="+mn-cs"/>
                        </a:rPr>
                        <a:t>WINDOWS 10</a:t>
                      </a:r>
                    </a:p>
                  </a:txBody>
                  <a:tcPr anchor="ctr">
                    <a:solidFill>
                      <a:srgbClr val="FFFFFF"/>
                    </a:solidFill>
                  </a:tcPr>
                </a:tc>
                <a:extLst>
                  <a:ext uri="{0D108BD9-81ED-4DB2-BD59-A6C34878D82A}">
                    <a16:rowId xmlns:a16="http://schemas.microsoft.com/office/drawing/2014/main" val="10001"/>
                  </a:ext>
                </a:extLst>
              </a:tr>
            </a:tbl>
          </a:graphicData>
        </a:graphic>
      </p:graphicFrame>
      <p:sp>
        <p:nvSpPr>
          <p:cNvPr id="118" name="Rectangle 117"/>
          <p:cNvSpPr/>
          <p:nvPr/>
        </p:nvSpPr>
        <p:spPr>
          <a:xfrm>
            <a:off x="4378734" y="2944942"/>
            <a:ext cx="1616405" cy="369332"/>
          </a:xfrm>
          <a:prstGeom prst="rect">
            <a:avLst/>
          </a:prstGeom>
        </p:spPr>
        <p:txBody>
          <a:bodyPr wrap="none">
            <a:spAutoFit/>
          </a:bodyPr>
          <a:lstStyle/>
          <a:p>
            <a:r>
              <a:rPr lang="de-DE" dirty="0"/>
              <a:t>KOMPETENZEN</a:t>
            </a:r>
            <a:endParaRPr lang="fr-FR" dirty="0"/>
          </a:p>
        </p:txBody>
      </p:sp>
      <p:sp>
        <p:nvSpPr>
          <p:cNvPr id="119" name="Étoile à 5 branches 118"/>
          <p:cNvSpPr/>
          <p:nvPr/>
        </p:nvSpPr>
        <p:spPr>
          <a:xfrm>
            <a:off x="6318256" y="462769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0" name="Étoile à 5 branches 119"/>
          <p:cNvSpPr/>
          <p:nvPr/>
        </p:nvSpPr>
        <p:spPr>
          <a:xfrm>
            <a:off x="6515106" y="462769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1" name="Étoile à 5 branches 120"/>
          <p:cNvSpPr/>
          <p:nvPr/>
        </p:nvSpPr>
        <p:spPr>
          <a:xfrm>
            <a:off x="6711956" y="462769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2" name="Étoile à 5 branches 121"/>
          <p:cNvSpPr/>
          <p:nvPr/>
        </p:nvSpPr>
        <p:spPr>
          <a:xfrm>
            <a:off x="7120271" y="462769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b="1" dirty="0"/>
          </a:p>
        </p:txBody>
      </p:sp>
      <p:sp>
        <p:nvSpPr>
          <p:cNvPr id="123" name="Étoile à 5 branches 122"/>
          <p:cNvSpPr/>
          <p:nvPr/>
        </p:nvSpPr>
        <p:spPr>
          <a:xfrm>
            <a:off x="6908806" y="462769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4" name="Étoile à 5 branches 123"/>
          <p:cNvSpPr/>
          <p:nvPr/>
        </p:nvSpPr>
        <p:spPr>
          <a:xfrm>
            <a:off x="6318256" y="424669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5" name="Étoile à 5 branches 124"/>
          <p:cNvSpPr/>
          <p:nvPr/>
        </p:nvSpPr>
        <p:spPr>
          <a:xfrm>
            <a:off x="6515106" y="424669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6" name="Étoile à 5 branches 125"/>
          <p:cNvSpPr/>
          <p:nvPr/>
        </p:nvSpPr>
        <p:spPr>
          <a:xfrm>
            <a:off x="6711956" y="424669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7" name="Étoile à 5 branches 126"/>
          <p:cNvSpPr/>
          <p:nvPr/>
        </p:nvSpPr>
        <p:spPr>
          <a:xfrm>
            <a:off x="7120271" y="4246692"/>
            <a:ext cx="196850" cy="185608"/>
          </a:xfrm>
          <a:prstGeom prst="star5">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b="1" dirty="0"/>
          </a:p>
        </p:txBody>
      </p:sp>
      <p:sp>
        <p:nvSpPr>
          <p:cNvPr id="128" name="Étoile à 5 branches 127"/>
          <p:cNvSpPr/>
          <p:nvPr/>
        </p:nvSpPr>
        <p:spPr>
          <a:xfrm>
            <a:off x="6908806" y="4246692"/>
            <a:ext cx="196850" cy="185608"/>
          </a:xfrm>
          <a:prstGeom prst="star5">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9" name="Étoile à 5 branches 128"/>
          <p:cNvSpPr/>
          <p:nvPr/>
        </p:nvSpPr>
        <p:spPr>
          <a:xfrm>
            <a:off x="6318256" y="385934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0" name="Étoile à 5 branches 129"/>
          <p:cNvSpPr/>
          <p:nvPr/>
        </p:nvSpPr>
        <p:spPr>
          <a:xfrm>
            <a:off x="6515106" y="385934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1" name="Étoile à 5 branches 130"/>
          <p:cNvSpPr/>
          <p:nvPr/>
        </p:nvSpPr>
        <p:spPr>
          <a:xfrm>
            <a:off x="6711956" y="385934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2" name="Étoile à 5 branches 131"/>
          <p:cNvSpPr/>
          <p:nvPr/>
        </p:nvSpPr>
        <p:spPr>
          <a:xfrm>
            <a:off x="7120271" y="3859342"/>
            <a:ext cx="196850" cy="185608"/>
          </a:xfrm>
          <a:prstGeom prst="star5">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b="1" dirty="0"/>
          </a:p>
        </p:txBody>
      </p:sp>
      <p:sp>
        <p:nvSpPr>
          <p:cNvPr id="133" name="Étoile à 5 branches 132"/>
          <p:cNvSpPr/>
          <p:nvPr/>
        </p:nvSpPr>
        <p:spPr>
          <a:xfrm>
            <a:off x="6908806" y="385934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4" name="Étoile à 5 branches 133"/>
          <p:cNvSpPr/>
          <p:nvPr/>
        </p:nvSpPr>
        <p:spPr>
          <a:xfrm>
            <a:off x="6318256" y="345929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5" name="Étoile à 5 branches 134"/>
          <p:cNvSpPr/>
          <p:nvPr/>
        </p:nvSpPr>
        <p:spPr>
          <a:xfrm>
            <a:off x="6515106" y="345929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6" name="Étoile à 5 branches 135"/>
          <p:cNvSpPr/>
          <p:nvPr/>
        </p:nvSpPr>
        <p:spPr>
          <a:xfrm>
            <a:off x="6711956" y="345929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7" name="Étoile à 5 branches 136"/>
          <p:cNvSpPr/>
          <p:nvPr/>
        </p:nvSpPr>
        <p:spPr>
          <a:xfrm>
            <a:off x="7120271" y="3459292"/>
            <a:ext cx="196850" cy="185608"/>
          </a:xfrm>
          <a:prstGeom prst="star5">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b="1" dirty="0"/>
          </a:p>
        </p:txBody>
      </p:sp>
      <p:sp>
        <p:nvSpPr>
          <p:cNvPr id="138" name="Étoile à 5 branches 137"/>
          <p:cNvSpPr/>
          <p:nvPr/>
        </p:nvSpPr>
        <p:spPr>
          <a:xfrm>
            <a:off x="6908806" y="3459292"/>
            <a:ext cx="196850" cy="185608"/>
          </a:xfrm>
          <a:prstGeom prst="star5">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9" name="Étoile à 5 branches 138"/>
          <p:cNvSpPr/>
          <p:nvPr/>
        </p:nvSpPr>
        <p:spPr>
          <a:xfrm>
            <a:off x="6318256" y="630409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0" name="Étoile à 5 branches 139"/>
          <p:cNvSpPr/>
          <p:nvPr/>
        </p:nvSpPr>
        <p:spPr>
          <a:xfrm>
            <a:off x="6515106" y="630409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1" name="Étoile à 5 branches 140"/>
          <p:cNvSpPr/>
          <p:nvPr/>
        </p:nvSpPr>
        <p:spPr>
          <a:xfrm>
            <a:off x="6711956" y="630409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2" name="Étoile à 5 branches 141"/>
          <p:cNvSpPr/>
          <p:nvPr/>
        </p:nvSpPr>
        <p:spPr>
          <a:xfrm>
            <a:off x="7120271" y="630409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b="1" dirty="0"/>
          </a:p>
        </p:txBody>
      </p:sp>
      <p:sp>
        <p:nvSpPr>
          <p:cNvPr id="143" name="Étoile à 5 branches 142"/>
          <p:cNvSpPr/>
          <p:nvPr/>
        </p:nvSpPr>
        <p:spPr>
          <a:xfrm>
            <a:off x="6908806" y="630409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4" name="Étoile à 5 branches 143"/>
          <p:cNvSpPr/>
          <p:nvPr/>
        </p:nvSpPr>
        <p:spPr>
          <a:xfrm>
            <a:off x="6318256" y="592309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5" name="Étoile à 5 branches 144"/>
          <p:cNvSpPr/>
          <p:nvPr/>
        </p:nvSpPr>
        <p:spPr>
          <a:xfrm>
            <a:off x="6515106" y="592309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6" name="Étoile à 5 branches 145"/>
          <p:cNvSpPr/>
          <p:nvPr/>
        </p:nvSpPr>
        <p:spPr>
          <a:xfrm>
            <a:off x="6711956" y="592309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7" name="Étoile à 5 branches 146"/>
          <p:cNvSpPr/>
          <p:nvPr/>
        </p:nvSpPr>
        <p:spPr>
          <a:xfrm>
            <a:off x="7120271" y="5923092"/>
            <a:ext cx="196850" cy="185608"/>
          </a:xfrm>
          <a:prstGeom prst="star5">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b="1" dirty="0"/>
          </a:p>
        </p:txBody>
      </p:sp>
      <p:sp>
        <p:nvSpPr>
          <p:cNvPr id="148" name="Étoile à 5 branches 147"/>
          <p:cNvSpPr/>
          <p:nvPr/>
        </p:nvSpPr>
        <p:spPr>
          <a:xfrm>
            <a:off x="6908806" y="592309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9" name="Étoile à 5 branches 148"/>
          <p:cNvSpPr/>
          <p:nvPr/>
        </p:nvSpPr>
        <p:spPr>
          <a:xfrm>
            <a:off x="6318256" y="553574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0" name="Étoile à 5 branches 149"/>
          <p:cNvSpPr/>
          <p:nvPr/>
        </p:nvSpPr>
        <p:spPr>
          <a:xfrm>
            <a:off x="6515106" y="553574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1" name="Étoile à 5 branches 150"/>
          <p:cNvSpPr/>
          <p:nvPr/>
        </p:nvSpPr>
        <p:spPr>
          <a:xfrm>
            <a:off x="6711956" y="553574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2" name="Étoile à 5 branches 151"/>
          <p:cNvSpPr/>
          <p:nvPr/>
        </p:nvSpPr>
        <p:spPr>
          <a:xfrm>
            <a:off x="7120271" y="5535742"/>
            <a:ext cx="196850" cy="185608"/>
          </a:xfrm>
          <a:prstGeom prst="star5">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b="1" dirty="0"/>
          </a:p>
        </p:txBody>
      </p:sp>
      <p:sp>
        <p:nvSpPr>
          <p:cNvPr id="153" name="Étoile à 5 branches 152"/>
          <p:cNvSpPr/>
          <p:nvPr/>
        </p:nvSpPr>
        <p:spPr>
          <a:xfrm>
            <a:off x="6908806" y="5535742"/>
            <a:ext cx="196850" cy="185608"/>
          </a:xfrm>
          <a:prstGeom prst="star5">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4" name="Étoile à 5 branches 153"/>
          <p:cNvSpPr/>
          <p:nvPr/>
        </p:nvSpPr>
        <p:spPr>
          <a:xfrm>
            <a:off x="6318256" y="513569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5" name="Étoile à 5 branches 154"/>
          <p:cNvSpPr/>
          <p:nvPr/>
        </p:nvSpPr>
        <p:spPr>
          <a:xfrm>
            <a:off x="6515106" y="513569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6" name="Étoile à 5 branches 155"/>
          <p:cNvSpPr/>
          <p:nvPr/>
        </p:nvSpPr>
        <p:spPr>
          <a:xfrm>
            <a:off x="6711956" y="513569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7" name="Étoile à 5 branches 156"/>
          <p:cNvSpPr/>
          <p:nvPr/>
        </p:nvSpPr>
        <p:spPr>
          <a:xfrm>
            <a:off x="7120271" y="5135692"/>
            <a:ext cx="196850" cy="185608"/>
          </a:xfrm>
          <a:prstGeom prst="star5">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b="1" dirty="0"/>
          </a:p>
        </p:txBody>
      </p:sp>
      <p:sp>
        <p:nvSpPr>
          <p:cNvPr id="158" name="Étoile à 5 branches 157"/>
          <p:cNvSpPr/>
          <p:nvPr/>
        </p:nvSpPr>
        <p:spPr>
          <a:xfrm>
            <a:off x="6908806" y="513569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9" name="Étoile à 5 branches 158"/>
          <p:cNvSpPr/>
          <p:nvPr/>
        </p:nvSpPr>
        <p:spPr>
          <a:xfrm>
            <a:off x="6318256" y="726294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0" name="Étoile à 5 branches 159"/>
          <p:cNvSpPr/>
          <p:nvPr/>
        </p:nvSpPr>
        <p:spPr>
          <a:xfrm>
            <a:off x="6515106" y="726294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1" name="Étoile à 5 branches 160"/>
          <p:cNvSpPr/>
          <p:nvPr/>
        </p:nvSpPr>
        <p:spPr>
          <a:xfrm>
            <a:off x="6711956" y="726294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2" name="Étoile à 5 branches 161"/>
          <p:cNvSpPr/>
          <p:nvPr/>
        </p:nvSpPr>
        <p:spPr>
          <a:xfrm>
            <a:off x="7120271" y="726294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b="1" dirty="0"/>
          </a:p>
        </p:txBody>
      </p:sp>
      <p:sp>
        <p:nvSpPr>
          <p:cNvPr id="163" name="Étoile à 5 branches 162"/>
          <p:cNvSpPr/>
          <p:nvPr/>
        </p:nvSpPr>
        <p:spPr>
          <a:xfrm>
            <a:off x="6908806" y="726294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4" name="Étoile à 5 branches 163"/>
          <p:cNvSpPr/>
          <p:nvPr/>
        </p:nvSpPr>
        <p:spPr>
          <a:xfrm>
            <a:off x="6318256" y="686289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5" name="Étoile à 5 branches 164"/>
          <p:cNvSpPr/>
          <p:nvPr/>
        </p:nvSpPr>
        <p:spPr>
          <a:xfrm>
            <a:off x="6515106" y="686289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6" name="Étoile à 5 branches 165"/>
          <p:cNvSpPr/>
          <p:nvPr/>
        </p:nvSpPr>
        <p:spPr>
          <a:xfrm>
            <a:off x="6711956" y="6862892"/>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7" name="Étoile à 5 branches 166"/>
          <p:cNvSpPr/>
          <p:nvPr/>
        </p:nvSpPr>
        <p:spPr>
          <a:xfrm>
            <a:off x="7120271" y="6862892"/>
            <a:ext cx="196850" cy="185608"/>
          </a:xfrm>
          <a:prstGeom prst="star5">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b="1" dirty="0"/>
          </a:p>
        </p:txBody>
      </p:sp>
      <p:sp>
        <p:nvSpPr>
          <p:cNvPr id="168" name="Étoile à 5 branches 167"/>
          <p:cNvSpPr/>
          <p:nvPr/>
        </p:nvSpPr>
        <p:spPr>
          <a:xfrm>
            <a:off x="6908806" y="6862892"/>
            <a:ext cx="196850" cy="185608"/>
          </a:xfrm>
          <a:prstGeom prst="star5">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aphicFrame>
        <p:nvGraphicFramePr>
          <p:cNvPr id="169" name="Tableau 168"/>
          <p:cNvGraphicFramePr>
            <a:graphicFrameLocks noGrp="1"/>
          </p:cNvGraphicFramePr>
          <p:nvPr>
            <p:extLst>
              <p:ext uri="{D42A27DB-BD31-4B8C-83A1-F6EECF244321}">
                <p14:modId xmlns:p14="http://schemas.microsoft.com/office/powerpoint/2010/main" val="1466231301"/>
              </p:ext>
            </p:extLst>
          </p:nvPr>
        </p:nvGraphicFramePr>
        <p:xfrm>
          <a:off x="4439937" y="8391132"/>
          <a:ext cx="2938386" cy="1554671"/>
        </p:xfrm>
        <a:graphic>
          <a:graphicData uri="http://schemas.openxmlformats.org/drawingml/2006/table">
            <a:tbl>
              <a:tblPr firstRow="1" bandRow="1">
                <a:tableStyleId>{2D5ABB26-0587-4C30-8999-92F81FD0307C}</a:tableStyleId>
              </a:tblPr>
              <a:tblGrid>
                <a:gridCol w="2938386">
                  <a:extLst>
                    <a:ext uri="{9D8B030D-6E8A-4147-A177-3AD203B41FA5}">
                      <a16:colId xmlns:a16="http://schemas.microsoft.com/office/drawing/2014/main" val="20000"/>
                    </a:ext>
                  </a:extLst>
                </a:gridCol>
              </a:tblGrid>
              <a:tr h="390839">
                <a:tc>
                  <a:txBody>
                    <a:bodyPr/>
                    <a:lstStyle/>
                    <a:p>
                      <a:pPr algn="l"/>
                      <a:r>
                        <a:rPr lang="de-DE" sz="1100" kern="1200" dirty="0">
                          <a:solidFill>
                            <a:schemeClr val="tx1">
                              <a:lumMod val="65000"/>
                              <a:lumOff val="35000"/>
                            </a:schemeClr>
                          </a:solidFill>
                          <a:effectLst/>
                          <a:latin typeface="+mn-lt"/>
                          <a:ea typeface="+mn-ea"/>
                          <a:cs typeface="+mn-cs"/>
                        </a:rPr>
                        <a:t>ENGLISCH</a:t>
                      </a:r>
                      <a:endParaRPr lang="fr-FR" sz="1100" kern="1200" dirty="0">
                        <a:solidFill>
                          <a:schemeClr val="tx1">
                            <a:lumMod val="65000"/>
                            <a:lumOff val="35000"/>
                          </a:schemeClr>
                        </a:solidFill>
                        <a:effectLst/>
                        <a:latin typeface="+mn-lt"/>
                        <a:ea typeface="+mn-ea"/>
                        <a:cs typeface="+mn-cs"/>
                      </a:endParaRPr>
                    </a:p>
                  </a:txBody>
                  <a:tcPr anchor="ctr">
                    <a:noFill/>
                  </a:tcPr>
                </a:tc>
                <a:extLst>
                  <a:ext uri="{0D108BD9-81ED-4DB2-BD59-A6C34878D82A}">
                    <a16:rowId xmlns:a16="http://schemas.microsoft.com/office/drawing/2014/main" val="10000"/>
                  </a:ext>
                </a:extLst>
              </a:tr>
              <a:tr h="390839">
                <a:tc>
                  <a:txBody>
                    <a:bodyPr/>
                    <a:lstStyle/>
                    <a:p>
                      <a:pPr algn="l"/>
                      <a:r>
                        <a:rPr lang="de-DE" sz="1100" kern="1200" dirty="0">
                          <a:solidFill>
                            <a:schemeClr val="tx1">
                              <a:lumMod val="65000"/>
                              <a:lumOff val="35000"/>
                            </a:schemeClr>
                          </a:solidFill>
                          <a:effectLst/>
                          <a:latin typeface="+mn-lt"/>
                          <a:ea typeface="+mn-ea"/>
                          <a:cs typeface="+mn-cs"/>
                        </a:rPr>
                        <a:t>FRANZÖSISCH</a:t>
                      </a:r>
                      <a:endParaRPr lang="fr-FR" sz="1100" kern="1200" dirty="0">
                        <a:solidFill>
                          <a:schemeClr val="tx1">
                            <a:lumMod val="65000"/>
                            <a:lumOff val="35000"/>
                          </a:schemeClr>
                        </a:solidFill>
                        <a:effectLst/>
                        <a:latin typeface="+mn-lt"/>
                        <a:ea typeface="+mn-ea"/>
                        <a:cs typeface="+mn-cs"/>
                      </a:endParaRPr>
                    </a:p>
                  </a:txBody>
                  <a:tcPr anchor="ctr">
                    <a:noFill/>
                  </a:tcPr>
                </a:tc>
                <a:extLst>
                  <a:ext uri="{0D108BD9-81ED-4DB2-BD59-A6C34878D82A}">
                    <a16:rowId xmlns:a16="http://schemas.microsoft.com/office/drawing/2014/main" val="10001"/>
                  </a:ext>
                </a:extLst>
              </a:tr>
              <a:tr h="390839">
                <a:tc>
                  <a:txBody>
                    <a:bodyPr/>
                    <a:lstStyle/>
                    <a:p>
                      <a:pPr algn="l"/>
                      <a:r>
                        <a:rPr lang="de-DE" sz="1100" kern="1200" dirty="0">
                          <a:solidFill>
                            <a:schemeClr val="tx1">
                              <a:lumMod val="65000"/>
                              <a:lumOff val="35000"/>
                            </a:schemeClr>
                          </a:solidFill>
                          <a:effectLst/>
                          <a:latin typeface="+mn-lt"/>
                          <a:ea typeface="+mn-ea"/>
                          <a:cs typeface="+mn-cs"/>
                        </a:rPr>
                        <a:t>DEUTSCHE</a:t>
                      </a:r>
                      <a:endParaRPr lang="fr-FR" sz="1100" kern="1200" dirty="0">
                        <a:solidFill>
                          <a:schemeClr val="tx1">
                            <a:lumMod val="65000"/>
                            <a:lumOff val="35000"/>
                          </a:schemeClr>
                        </a:solidFill>
                        <a:effectLst/>
                        <a:latin typeface="+mn-lt"/>
                        <a:ea typeface="+mn-ea"/>
                        <a:cs typeface="+mn-cs"/>
                      </a:endParaRPr>
                    </a:p>
                  </a:txBody>
                  <a:tcPr anchor="ctr">
                    <a:noFill/>
                  </a:tcPr>
                </a:tc>
                <a:extLst>
                  <a:ext uri="{0D108BD9-81ED-4DB2-BD59-A6C34878D82A}">
                    <a16:rowId xmlns:a16="http://schemas.microsoft.com/office/drawing/2014/main" val="10002"/>
                  </a:ext>
                </a:extLst>
              </a:tr>
              <a:tr h="382154">
                <a:tc>
                  <a:txBody>
                    <a:bodyPr/>
                    <a:lstStyle/>
                    <a:p>
                      <a:pPr algn="l"/>
                      <a:r>
                        <a:rPr lang="de-DE" sz="1100" kern="1200" dirty="0">
                          <a:solidFill>
                            <a:schemeClr val="tx1">
                              <a:lumMod val="65000"/>
                              <a:lumOff val="35000"/>
                            </a:schemeClr>
                          </a:solidFill>
                          <a:effectLst/>
                          <a:latin typeface="+mn-lt"/>
                          <a:ea typeface="+mn-ea"/>
                          <a:cs typeface="+mn-cs"/>
                        </a:rPr>
                        <a:t>ITALIENISCH</a:t>
                      </a:r>
                      <a:endParaRPr lang="fr-FR" sz="1100" kern="1200" dirty="0">
                        <a:solidFill>
                          <a:schemeClr val="tx1">
                            <a:lumMod val="65000"/>
                            <a:lumOff val="35000"/>
                          </a:schemeClr>
                        </a:solidFill>
                        <a:effectLst/>
                        <a:latin typeface="+mn-lt"/>
                        <a:ea typeface="+mn-ea"/>
                        <a:cs typeface="+mn-cs"/>
                      </a:endParaRPr>
                    </a:p>
                  </a:txBody>
                  <a:tcPr anchor="ctr">
                    <a:noFill/>
                  </a:tcPr>
                </a:tc>
                <a:extLst>
                  <a:ext uri="{0D108BD9-81ED-4DB2-BD59-A6C34878D82A}">
                    <a16:rowId xmlns:a16="http://schemas.microsoft.com/office/drawing/2014/main" val="10003"/>
                  </a:ext>
                </a:extLst>
              </a:tr>
            </a:tbl>
          </a:graphicData>
        </a:graphic>
      </p:graphicFrame>
      <p:sp>
        <p:nvSpPr>
          <p:cNvPr id="170" name="Rectangle 169"/>
          <p:cNvSpPr/>
          <p:nvPr/>
        </p:nvSpPr>
        <p:spPr>
          <a:xfrm>
            <a:off x="4439937" y="7968208"/>
            <a:ext cx="1194494" cy="369332"/>
          </a:xfrm>
          <a:prstGeom prst="rect">
            <a:avLst/>
          </a:prstGeom>
        </p:spPr>
        <p:txBody>
          <a:bodyPr wrap="none">
            <a:spAutoFit/>
          </a:bodyPr>
          <a:lstStyle/>
          <a:p>
            <a:r>
              <a:rPr lang="de-DE" dirty="0"/>
              <a:t>SPRACHEN</a:t>
            </a:r>
            <a:endParaRPr lang="fr-FR" dirty="0"/>
          </a:p>
        </p:txBody>
      </p:sp>
      <p:sp>
        <p:nvSpPr>
          <p:cNvPr id="171" name="Étoile à 5 branches 170"/>
          <p:cNvSpPr/>
          <p:nvPr/>
        </p:nvSpPr>
        <p:spPr>
          <a:xfrm>
            <a:off x="6379458" y="9650958"/>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72" name="Étoile à 5 branches 171"/>
          <p:cNvSpPr/>
          <p:nvPr/>
        </p:nvSpPr>
        <p:spPr>
          <a:xfrm>
            <a:off x="6576308" y="9650958"/>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73" name="Étoile à 5 branches 172"/>
          <p:cNvSpPr/>
          <p:nvPr/>
        </p:nvSpPr>
        <p:spPr>
          <a:xfrm>
            <a:off x="6773158" y="9650958"/>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74" name="Étoile à 5 branches 173"/>
          <p:cNvSpPr/>
          <p:nvPr/>
        </p:nvSpPr>
        <p:spPr>
          <a:xfrm>
            <a:off x="7181473" y="9650958"/>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b="1" dirty="0"/>
          </a:p>
        </p:txBody>
      </p:sp>
      <p:sp>
        <p:nvSpPr>
          <p:cNvPr id="175" name="Étoile à 5 branches 174"/>
          <p:cNvSpPr/>
          <p:nvPr/>
        </p:nvSpPr>
        <p:spPr>
          <a:xfrm>
            <a:off x="6970008" y="9650958"/>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76" name="Étoile à 5 branches 175"/>
          <p:cNvSpPr/>
          <p:nvPr/>
        </p:nvSpPr>
        <p:spPr>
          <a:xfrm>
            <a:off x="6379458" y="9269958"/>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77" name="Étoile à 5 branches 176"/>
          <p:cNvSpPr/>
          <p:nvPr/>
        </p:nvSpPr>
        <p:spPr>
          <a:xfrm>
            <a:off x="6576308" y="9269958"/>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78" name="Étoile à 5 branches 177"/>
          <p:cNvSpPr/>
          <p:nvPr/>
        </p:nvSpPr>
        <p:spPr>
          <a:xfrm>
            <a:off x="6773158" y="9269958"/>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79" name="Étoile à 5 branches 178"/>
          <p:cNvSpPr/>
          <p:nvPr/>
        </p:nvSpPr>
        <p:spPr>
          <a:xfrm>
            <a:off x="7181473" y="9269958"/>
            <a:ext cx="196850" cy="185608"/>
          </a:xfrm>
          <a:prstGeom prst="star5">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b="1" dirty="0"/>
          </a:p>
        </p:txBody>
      </p:sp>
      <p:sp>
        <p:nvSpPr>
          <p:cNvPr id="180" name="Étoile à 5 branches 179"/>
          <p:cNvSpPr/>
          <p:nvPr/>
        </p:nvSpPr>
        <p:spPr>
          <a:xfrm>
            <a:off x="6970008" y="9269958"/>
            <a:ext cx="196850" cy="185608"/>
          </a:xfrm>
          <a:prstGeom prst="star5">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81" name="Étoile à 5 branches 180"/>
          <p:cNvSpPr/>
          <p:nvPr/>
        </p:nvSpPr>
        <p:spPr>
          <a:xfrm>
            <a:off x="6379458" y="8882608"/>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82" name="Étoile à 5 branches 181"/>
          <p:cNvSpPr/>
          <p:nvPr/>
        </p:nvSpPr>
        <p:spPr>
          <a:xfrm>
            <a:off x="6576308" y="8882608"/>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83" name="Étoile à 5 branches 182"/>
          <p:cNvSpPr/>
          <p:nvPr/>
        </p:nvSpPr>
        <p:spPr>
          <a:xfrm>
            <a:off x="6773158" y="8882608"/>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84" name="Étoile à 5 branches 183"/>
          <p:cNvSpPr/>
          <p:nvPr/>
        </p:nvSpPr>
        <p:spPr>
          <a:xfrm>
            <a:off x="7181473" y="8882608"/>
            <a:ext cx="196850" cy="185608"/>
          </a:xfrm>
          <a:prstGeom prst="star5">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b="1" dirty="0"/>
          </a:p>
        </p:txBody>
      </p:sp>
      <p:sp>
        <p:nvSpPr>
          <p:cNvPr id="185" name="Étoile à 5 branches 184"/>
          <p:cNvSpPr/>
          <p:nvPr/>
        </p:nvSpPr>
        <p:spPr>
          <a:xfrm>
            <a:off x="6970008" y="8882608"/>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86" name="Étoile à 5 branches 185"/>
          <p:cNvSpPr/>
          <p:nvPr/>
        </p:nvSpPr>
        <p:spPr>
          <a:xfrm>
            <a:off x="6379458" y="8482558"/>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87" name="Étoile à 5 branches 186"/>
          <p:cNvSpPr/>
          <p:nvPr/>
        </p:nvSpPr>
        <p:spPr>
          <a:xfrm>
            <a:off x="6576308" y="8482558"/>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88" name="Étoile à 5 branches 187"/>
          <p:cNvSpPr/>
          <p:nvPr/>
        </p:nvSpPr>
        <p:spPr>
          <a:xfrm>
            <a:off x="6773158" y="8482558"/>
            <a:ext cx="196850" cy="185608"/>
          </a:xfrm>
          <a:prstGeom prst="star5">
            <a:avLst/>
          </a:prstGeom>
          <a:solidFill>
            <a:schemeClr val="tx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89" name="Étoile à 5 branches 188"/>
          <p:cNvSpPr/>
          <p:nvPr/>
        </p:nvSpPr>
        <p:spPr>
          <a:xfrm>
            <a:off x="7181473" y="8482558"/>
            <a:ext cx="196850" cy="185608"/>
          </a:xfrm>
          <a:prstGeom prst="star5">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b="1" dirty="0"/>
          </a:p>
        </p:txBody>
      </p:sp>
      <p:sp>
        <p:nvSpPr>
          <p:cNvPr id="190" name="Étoile à 5 branches 189"/>
          <p:cNvSpPr/>
          <p:nvPr/>
        </p:nvSpPr>
        <p:spPr>
          <a:xfrm>
            <a:off x="6970008" y="8482558"/>
            <a:ext cx="196850" cy="185608"/>
          </a:xfrm>
          <a:prstGeom prst="star5">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756305136"/>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43</TotalTime>
  <Words>295</Words>
  <Application>Microsoft Macintosh PowerPoint</Application>
  <PresentationFormat>Personnalisé</PresentationFormat>
  <Paragraphs>38</Paragraphs>
  <Slides>1</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vt:i4>
      </vt:variant>
    </vt:vector>
  </HeadingPairs>
  <TitlesOfParts>
    <vt:vector size="4" baseType="lpstr">
      <vt:lpstr>Arial</vt:lpstr>
      <vt:lpstr>Calibri</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16</cp:revision>
  <dcterms:created xsi:type="dcterms:W3CDTF">2014-11-28T07:50:23Z</dcterms:created>
  <dcterms:modified xsi:type="dcterms:W3CDTF">2020-08-25T13:42:44Z</dcterms:modified>
</cp:coreProperties>
</file>