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Lst>
  <p:sldSz cx="7562850" cy="10688638"/>
  <p:notesSz cx="6858000" cy="9144000"/>
  <p:defaultText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367">
          <p15:clr>
            <a:srgbClr val="A4A3A4"/>
          </p15:clr>
        </p15:guide>
        <p15:guide id="2"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424241"/>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A23195-6C9D-8440-8C38-44D0246A4A48}" v="24" dt="2020-08-25T13:42:22.8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94"/>
  </p:normalViewPr>
  <p:slideViewPr>
    <p:cSldViewPr snapToGrid="0" snapToObjects="1">
      <p:cViewPr varScale="1">
        <p:scale>
          <a:sx n="77" d="100"/>
          <a:sy n="77" d="100"/>
        </p:scale>
        <p:origin x="3568" y="216"/>
      </p:cViewPr>
      <p:guideLst>
        <p:guide orient="horz" pos="3367"/>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5/10/relationships/revisionInfo" Target="revisionInfo.xml"/><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xel Maille" userId="065ad68c099279a8" providerId="LiveId" clId="{4EA23195-6C9D-8440-8C38-44D0246A4A48}"/>
    <pc:docChg chg="custSel modSld">
      <pc:chgData name="Axel Maille" userId="065ad68c099279a8" providerId="LiveId" clId="{4EA23195-6C9D-8440-8C38-44D0246A4A48}" dt="2020-08-25T13:42:22.840" v="128"/>
      <pc:docMkLst>
        <pc:docMk/>
      </pc:docMkLst>
      <pc:sldChg chg="addSp delSp modSp mod">
        <pc:chgData name="Axel Maille" userId="065ad68c099279a8" providerId="LiveId" clId="{4EA23195-6C9D-8440-8C38-44D0246A4A48}" dt="2020-08-25T13:42:22.840" v="128"/>
        <pc:sldMkLst>
          <pc:docMk/>
          <pc:sldMk cId="3134404521" sldId="256"/>
        </pc:sldMkLst>
        <pc:spChg chg="add del mod">
          <ac:chgData name="Axel Maille" userId="065ad68c099279a8" providerId="LiveId" clId="{4EA23195-6C9D-8440-8C38-44D0246A4A48}" dt="2020-08-25T13:07:20.234" v="31"/>
          <ac:spMkLst>
            <pc:docMk/>
            <pc:sldMk cId="3134404521" sldId="256"/>
            <ac:spMk id="2" creationId="{9FB855A6-7423-714F-9D78-A189428EA442}"/>
          </ac:spMkLst>
        </pc:spChg>
        <pc:spChg chg="mod">
          <ac:chgData name="Axel Maille" userId="065ad68c099279a8" providerId="LiveId" clId="{4EA23195-6C9D-8440-8C38-44D0246A4A48}" dt="2020-08-25T13:07:29.314" v="32" actId="1076"/>
          <ac:spMkLst>
            <pc:docMk/>
            <pc:sldMk cId="3134404521" sldId="256"/>
            <ac:spMk id="8" creationId="{00000000-0000-0000-0000-000000000000}"/>
          </ac:spMkLst>
        </pc:spChg>
        <pc:spChg chg="mod">
          <ac:chgData name="Axel Maille" userId="065ad68c099279a8" providerId="LiveId" clId="{4EA23195-6C9D-8440-8C38-44D0246A4A48}" dt="2020-08-25T13:07:29.314" v="32" actId="1076"/>
          <ac:spMkLst>
            <pc:docMk/>
            <pc:sldMk cId="3134404521" sldId="256"/>
            <ac:spMk id="9" creationId="{00000000-0000-0000-0000-000000000000}"/>
          </ac:spMkLst>
        </pc:spChg>
        <pc:spChg chg="mod">
          <ac:chgData name="Axel Maille" userId="065ad68c099279a8" providerId="LiveId" clId="{4EA23195-6C9D-8440-8C38-44D0246A4A48}" dt="2020-08-25T13:42:22.840" v="128"/>
          <ac:spMkLst>
            <pc:docMk/>
            <pc:sldMk cId="3134404521" sldId="256"/>
            <ac:spMk id="11" creationId="{00000000-0000-0000-0000-000000000000}"/>
          </ac:spMkLst>
        </pc:spChg>
        <pc:spChg chg="mod">
          <ac:chgData name="Axel Maille" userId="065ad68c099279a8" providerId="LiveId" clId="{4EA23195-6C9D-8440-8C38-44D0246A4A48}" dt="2020-08-25T13:07:05.495" v="27"/>
          <ac:spMkLst>
            <pc:docMk/>
            <pc:sldMk cId="3134404521" sldId="256"/>
            <ac:spMk id="13" creationId="{00000000-0000-0000-0000-000000000000}"/>
          </ac:spMkLst>
        </pc:spChg>
        <pc:spChg chg="mod">
          <ac:chgData name="Axel Maille" userId="065ad68c099279a8" providerId="LiveId" clId="{4EA23195-6C9D-8440-8C38-44D0246A4A48}" dt="2020-08-25T13:08:04.340" v="43"/>
          <ac:spMkLst>
            <pc:docMk/>
            <pc:sldMk cId="3134404521" sldId="256"/>
            <ac:spMk id="26" creationId="{00000000-0000-0000-0000-000000000000}"/>
          </ac:spMkLst>
        </pc:spChg>
        <pc:graphicFrameChg chg="mod modGraphic">
          <ac:chgData name="Axel Maille" userId="065ad68c099279a8" providerId="LiveId" clId="{4EA23195-6C9D-8440-8C38-44D0246A4A48}" dt="2020-08-25T13:10:05.250" v="122"/>
          <ac:graphicFrameMkLst>
            <pc:docMk/>
            <pc:sldMk cId="3134404521" sldId="256"/>
            <ac:graphicFrameMk id="20" creationId="{00000000-0000-0000-0000-000000000000}"/>
          </ac:graphicFrameMkLst>
        </pc:graphicFrameChg>
        <pc:graphicFrameChg chg="mod modGraphic">
          <ac:chgData name="Axel Maille" userId="065ad68c099279a8" providerId="LiveId" clId="{4EA23195-6C9D-8440-8C38-44D0246A4A48}" dt="2020-08-25T13:10:19.917" v="127"/>
          <ac:graphicFrameMkLst>
            <pc:docMk/>
            <pc:sldMk cId="3134404521" sldId="256"/>
            <ac:graphicFrameMk id="21" creationId="{00000000-0000-0000-0000-000000000000}"/>
          </ac:graphicFrameMkLst>
        </pc:graphicFrameChg>
        <pc:graphicFrameChg chg="mod modGraphic">
          <ac:chgData name="Axel Maille" userId="065ad68c099279a8" providerId="LiveId" clId="{4EA23195-6C9D-8440-8C38-44D0246A4A48}" dt="2020-08-25T13:09:12.341" v="108"/>
          <ac:graphicFrameMkLst>
            <pc:docMk/>
            <pc:sldMk cId="3134404521" sldId="256"/>
            <ac:graphicFrameMk id="25" creationId="{00000000-0000-0000-0000-000000000000}"/>
          </ac:graphicFrameMkLst>
        </pc:graphicFrameChg>
        <pc:graphicFrameChg chg="mod modGraphic">
          <ac:chgData name="Axel Maille" userId="065ad68c099279a8" providerId="LiveId" clId="{4EA23195-6C9D-8440-8C38-44D0246A4A48}" dt="2020-08-25T13:09:15.367" v="110"/>
          <ac:graphicFrameMkLst>
            <pc:docMk/>
            <pc:sldMk cId="3134404521" sldId="256"/>
            <ac:graphicFrameMk id="150" creationId="{00000000-0000-0000-0000-000000000000}"/>
          </ac:graphicFrameMkLst>
        </pc:graphicFrameChg>
        <pc:graphicFrameChg chg="mod modGraphic">
          <ac:chgData name="Axel Maille" userId="065ad68c099279a8" providerId="LiveId" clId="{4EA23195-6C9D-8440-8C38-44D0246A4A48}" dt="2020-08-25T13:09:16.755" v="111" actId="108"/>
          <ac:graphicFrameMkLst>
            <pc:docMk/>
            <pc:sldMk cId="3134404521" sldId="256"/>
            <ac:graphicFrameMk id="191" creationId="{00000000-0000-0000-0000-000000000000}"/>
          </ac:graphicFrameMkLst>
        </pc:graphicFrameChg>
        <pc:picChg chg="mod">
          <ac:chgData name="Axel Maille" userId="065ad68c099279a8" providerId="LiveId" clId="{4EA23195-6C9D-8440-8C38-44D0246A4A48}" dt="2020-08-25T13:07:36.750" v="34" actId="1076"/>
          <ac:picMkLst>
            <pc:docMk/>
            <pc:sldMk cId="3134404521" sldId="256"/>
            <ac:picMk id="3" creationId="{00000000-0000-0000-0000-000000000000}"/>
          </ac:picMkLst>
        </pc:picChg>
        <pc:cxnChg chg="mod">
          <ac:chgData name="Axel Maille" userId="065ad68c099279a8" providerId="LiveId" clId="{4EA23195-6C9D-8440-8C38-44D0246A4A48}" dt="2020-08-25T13:07:41.427" v="38" actId="1037"/>
          <ac:cxnSpMkLst>
            <pc:docMk/>
            <pc:sldMk cId="3134404521" sldId="256"/>
            <ac:cxnSpMk id="17" creationId="{00000000-0000-0000-0000-000000000000}"/>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67214" y="3320407"/>
            <a:ext cx="6428423" cy="2291129"/>
          </a:xfrm>
        </p:spPr>
        <p:txBody>
          <a:bodyPr/>
          <a:lstStyle/>
          <a:p>
            <a:r>
              <a:rPr lang="fr-FR"/>
              <a:t>Cliquez et modifiez le titre</a:t>
            </a:r>
          </a:p>
        </p:txBody>
      </p:sp>
      <p:sp>
        <p:nvSpPr>
          <p:cNvPr id="3" name="Sous-titre 2"/>
          <p:cNvSpPr>
            <a:spLocks noGrp="1"/>
          </p:cNvSpPr>
          <p:nvPr>
            <p:ph type="subTitle" idx="1"/>
          </p:nvPr>
        </p:nvSpPr>
        <p:spPr>
          <a:xfrm>
            <a:off x="1134428" y="6056895"/>
            <a:ext cx="5293995" cy="2731541"/>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7475A74E-396F-8848-9140-47DD6067A0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22302119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475A74E-396F-8848-9140-47DD6067A0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316989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4535084" y="668040"/>
            <a:ext cx="1407530" cy="14214405"/>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312493" y="668040"/>
            <a:ext cx="4096544" cy="1421440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475A74E-396F-8848-9140-47DD6067A0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2409250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7475A74E-396F-8848-9140-47DD6067A0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34447632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97413" y="6868441"/>
            <a:ext cx="6428423" cy="2122882"/>
          </a:xfrm>
        </p:spPr>
        <p:txBody>
          <a:bodyPr anchor="t"/>
          <a:lstStyle>
            <a:lvl1pPr algn="l">
              <a:defRPr sz="4000" b="1" cap="all"/>
            </a:lvl1pPr>
          </a:lstStyle>
          <a:p>
            <a:r>
              <a:rPr lang="fr-FR"/>
              <a:t>Cliquez et modifiez le titre</a:t>
            </a:r>
          </a:p>
        </p:txBody>
      </p:sp>
      <p:sp>
        <p:nvSpPr>
          <p:cNvPr id="3" name="Espace réservé du texte 2"/>
          <p:cNvSpPr>
            <a:spLocks noGrp="1"/>
          </p:cNvSpPr>
          <p:nvPr>
            <p:ph type="body" idx="1"/>
          </p:nvPr>
        </p:nvSpPr>
        <p:spPr>
          <a:xfrm>
            <a:off x="597413" y="4530301"/>
            <a:ext cx="6428423" cy="233813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7475A74E-396F-8848-9140-47DD6067A064}" type="datetimeFigureOut">
              <a:rPr lang="fr-FR" smtClean="0"/>
              <a:t>25/08/2020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3886344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312493"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3190577" y="3887003"/>
            <a:ext cx="2752037" cy="1099544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7475A74E-396F-8848-9140-47DD6067A064}"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1958793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78143" y="428041"/>
            <a:ext cx="6806565" cy="1781440"/>
          </a:xfrm>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378143" y="2392573"/>
            <a:ext cx="3341572"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378143" y="3389684"/>
            <a:ext cx="3341572"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3841823" y="2392573"/>
            <a:ext cx="3342885" cy="99711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3841823" y="3389684"/>
            <a:ext cx="3342885" cy="615833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7475A74E-396F-8848-9140-47DD6067A064}" type="datetimeFigureOut">
              <a:rPr lang="fr-FR" smtClean="0"/>
              <a:t>25/08/2020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702948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7475A74E-396F-8848-9140-47DD6067A064}" type="datetimeFigureOut">
              <a:rPr lang="fr-FR" smtClean="0"/>
              <a:t>25/08/2020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30212945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475A74E-396F-8848-9140-47DD6067A064}" type="datetimeFigureOut">
              <a:rPr lang="fr-FR" smtClean="0"/>
              <a:t>25/08/2020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4181275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78143" y="425566"/>
            <a:ext cx="2488126" cy="1811130"/>
          </a:xfrm>
        </p:spPr>
        <p:txBody>
          <a:bodyPr anchor="b"/>
          <a:lstStyle>
            <a:lvl1pPr algn="l">
              <a:defRPr sz="2000" b="1"/>
            </a:lvl1pPr>
          </a:lstStyle>
          <a:p>
            <a:r>
              <a:rPr lang="fr-FR"/>
              <a:t>Cliquez et modifiez le titre</a:t>
            </a:r>
          </a:p>
        </p:txBody>
      </p:sp>
      <p:sp>
        <p:nvSpPr>
          <p:cNvPr id="3" name="Espace réservé du contenu 2"/>
          <p:cNvSpPr>
            <a:spLocks noGrp="1"/>
          </p:cNvSpPr>
          <p:nvPr>
            <p:ph idx="1"/>
          </p:nvPr>
        </p:nvSpPr>
        <p:spPr>
          <a:xfrm>
            <a:off x="2956864" y="425567"/>
            <a:ext cx="4227843" cy="912245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378143" y="2236697"/>
            <a:ext cx="2488126" cy="731132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475A74E-396F-8848-9140-47DD6067A064}"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89022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482372" y="7482047"/>
            <a:ext cx="4537710" cy="883298"/>
          </a:xfrm>
        </p:spPr>
        <p:txBody>
          <a:bodyPr anchor="b"/>
          <a:lstStyle>
            <a:lvl1pPr algn="l">
              <a:defRPr sz="2000" b="1"/>
            </a:lvl1pPr>
          </a:lstStyle>
          <a:p>
            <a:r>
              <a:rPr lang="fr-FR"/>
              <a:t>Cliquez et modifiez le titre</a:t>
            </a:r>
          </a:p>
        </p:txBody>
      </p:sp>
      <p:sp>
        <p:nvSpPr>
          <p:cNvPr id="3" name="Espace réservé pour une image  2"/>
          <p:cNvSpPr>
            <a:spLocks noGrp="1"/>
          </p:cNvSpPr>
          <p:nvPr>
            <p:ph type="pic" idx="1"/>
          </p:nvPr>
        </p:nvSpPr>
        <p:spPr>
          <a:xfrm>
            <a:off x="1482372" y="955049"/>
            <a:ext cx="4537710" cy="641318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482372" y="8365344"/>
            <a:ext cx="4537710" cy="12544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7475A74E-396F-8848-9140-47DD6067A064}" type="datetimeFigureOut">
              <a:rPr lang="fr-FR" smtClean="0"/>
              <a:t>25/08/2020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30ACC55-1AC1-CD4B-8AFA-74F8DCF48162}" type="slidenum">
              <a:rPr lang="fr-FR" smtClean="0"/>
              <a:t>‹N°›</a:t>
            </a:fld>
            <a:endParaRPr lang="fr-FR"/>
          </a:p>
        </p:txBody>
      </p:sp>
    </p:spTree>
    <p:extLst>
      <p:ext uri="{BB962C8B-B14F-4D97-AF65-F5344CB8AC3E}">
        <p14:creationId xmlns:p14="http://schemas.microsoft.com/office/powerpoint/2010/main" val="38046510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78143" y="428041"/>
            <a:ext cx="6806565" cy="1781440"/>
          </a:xfrm>
          <a:prstGeom prst="rect">
            <a:avLst/>
          </a:prstGeom>
        </p:spPr>
        <p:txBody>
          <a:bodyPr vert="horz" lIns="91440" tIns="45720" rIns="91440" bIns="45720" rtlCol="0" anchor="ctr">
            <a:normAutofit/>
          </a:bodyPr>
          <a:lstStyle/>
          <a:p>
            <a:r>
              <a:rPr lang="fr-FR"/>
              <a:t>Cliquez et modifiez le titre</a:t>
            </a:r>
          </a:p>
        </p:txBody>
      </p:sp>
      <p:sp>
        <p:nvSpPr>
          <p:cNvPr id="3" name="Espace réservé du texte 2"/>
          <p:cNvSpPr>
            <a:spLocks noGrp="1"/>
          </p:cNvSpPr>
          <p:nvPr>
            <p:ph type="body" idx="1"/>
          </p:nvPr>
        </p:nvSpPr>
        <p:spPr>
          <a:xfrm>
            <a:off x="378143" y="2494016"/>
            <a:ext cx="6806565" cy="705400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378143" y="9906785"/>
            <a:ext cx="1764665" cy="569071"/>
          </a:xfrm>
          <a:prstGeom prst="rect">
            <a:avLst/>
          </a:prstGeom>
        </p:spPr>
        <p:txBody>
          <a:bodyPr vert="horz" lIns="91440" tIns="45720" rIns="91440" bIns="45720" rtlCol="0" anchor="ctr"/>
          <a:lstStyle>
            <a:lvl1pPr algn="l">
              <a:defRPr sz="1200">
                <a:solidFill>
                  <a:schemeClr val="tx1">
                    <a:tint val="75000"/>
                  </a:schemeClr>
                </a:solidFill>
              </a:defRPr>
            </a:lvl1pPr>
          </a:lstStyle>
          <a:p>
            <a:fld id="{7475A74E-396F-8848-9140-47DD6067A064}" type="datetimeFigureOut">
              <a:rPr lang="fr-FR" smtClean="0"/>
              <a:t>25/08/2020</a:t>
            </a:fld>
            <a:endParaRPr lang="fr-FR"/>
          </a:p>
        </p:txBody>
      </p:sp>
      <p:sp>
        <p:nvSpPr>
          <p:cNvPr id="5" name="Espace réservé du pied de page 4"/>
          <p:cNvSpPr>
            <a:spLocks noGrp="1"/>
          </p:cNvSpPr>
          <p:nvPr>
            <p:ph type="ftr" sz="quarter" idx="3"/>
          </p:nvPr>
        </p:nvSpPr>
        <p:spPr>
          <a:xfrm>
            <a:off x="2583974" y="9906785"/>
            <a:ext cx="2394903" cy="569071"/>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5420043" y="9906785"/>
            <a:ext cx="1764665" cy="569071"/>
          </a:xfrm>
          <a:prstGeom prst="rect">
            <a:avLst/>
          </a:prstGeom>
        </p:spPr>
        <p:txBody>
          <a:bodyPr vert="horz" lIns="91440" tIns="45720" rIns="91440" bIns="45720" rtlCol="0" anchor="ctr"/>
          <a:lstStyle>
            <a:lvl1pPr algn="r">
              <a:defRPr sz="1200">
                <a:solidFill>
                  <a:schemeClr val="tx1">
                    <a:tint val="75000"/>
                  </a:schemeClr>
                </a:solidFill>
              </a:defRPr>
            </a:lvl1pPr>
          </a:lstStyle>
          <a:p>
            <a:fld id="{B30ACC55-1AC1-CD4B-8AFA-74F8DCF48162}" type="slidenum">
              <a:rPr lang="fr-FR" smtClean="0"/>
              <a:t>‹N°›</a:t>
            </a:fld>
            <a:endParaRPr lang="fr-FR"/>
          </a:p>
        </p:txBody>
      </p:sp>
    </p:spTree>
    <p:extLst>
      <p:ext uri="{BB962C8B-B14F-4D97-AF65-F5344CB8AC3E}">
        <p14:creationId xmlns:p14="http://schemas.microsoft.com/office/powerpoint/2010/main" val="19246986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fr-FR"/>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4"/>
          <p:cNvCxnSpPr/>
          <p:nvPr/>
        </p:nvCxnSpPr>
        <p:spPr>
          <a:xfrm>
            <a:off x="3014134" y="160859"/>
            <a:ext cx="0" cy="10362687"/>
          </a:xfrm>
          <a:prstGeom prst="line">
            <a:avLst/>
          </a:prstGeom>
          <a:ln w="6350" cmpd="sng">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8" name="ZoneTexte 7"/>
          <p:cNvSpPr txBox="1"/>
          <p:nvPr/>
        </p:nvSpPr>
        <p:spPr>
          <a:xfrm>
            <a:off x="239753" y="359113"/>
            <a:ext cx="2720425" cy="461665"/>
          </a:xfrm>
          <a:prstGeom prst="rect">
            <a:avLst/>
          </a:prstGeom>
          <a:noFill/>
        </p:spPr>
        <p:txBody>
          <a:bodyPr wrap="none" rtlCol="0">
            <a:spAutoFit/>
          </a:bodyPr>
          <a:lstStyle/>
          <a:p>
            <a:r>
              <a:rPr lang="fr-FR" sz="2400" b="1" dirty="0">
                <a:latin typeface="Arial"/>
                <a:cs typeface="Arial"/>
              </a:rPr>
              <a:t>LAETITIA BRANT</a:t>
            </a:r>
          </a:p>
        </p:txBody>
      </p:sp>
      <p:sp>
        <p:nvSpPr>
          <p:cNvPr id="9" name="ZoneTexte 8"/>
          <p:cNvSpPr txBox="1"/>
          <p:nvPr/>
        </p:nvSpPr>
        <p:spPr>
          <a:xfrm>
            <a:off x="239753" y="755462"/>
            <a:ext cx="1523366" cy="338554"/>
          </a:xfrm>
          <a:prstGeom prst="rect">
            <a:avLst/>
          </a:prstGeom>
          <a:noFill/>
        </p:spPr>
        <p:txBody>
          <a:bodyPr wrap="none" rtlCol="0">
            <a:spAutoFit/>
          </a:bodyPr>
          <a:lstStyle/>
          <a:p>
            <a:r>
              <a:rPr lang="de-DE" sz="1600" dirty="0">
                <a:solidFill>
                  <a:schemeClr val="bg1">
                    <a:lumMod val="50000"/>
                  </a:schemeClr>
                </a:solidFill>
              </a:rPr>
              <a:t>POSITIONSTITEL</a:t>
            </a:r>
            <a:endParaRPr lang="fr-FR" sz="1600" dirty="0">
              <a:solidFill>
                <a:schemeClr val="tx1">
                  <a:lumMod val="50000"/>
                  <a:lumOff val="50000"/>
                </a:schemeClr>
              </a:solidFill>
            </a:endParaRPr>
          </a:p>
        </p:txBody>
      </p:sp>
      <p:sp>
        <p:nvSpPr>
          <p:cNvPr id="11" name="ZoneTexte 10"/>
          <p:cNvSpPr txBox="1"/>
          <p:nvPr/>
        </p:nvSpPr>
        <p:spPr>
          <a:xfrm>
            <a:off x="229178" y="3574576"/>
            <a:ext cx="2731000" cy="1446550"/>
          </a:xfrm>
          <a:prstGeom prst="rect">
            <a:avLst/>
          </a:prstGeom>
          <a:noFill/>
        </p:spPr>
        <p:txBody>
          <a:bodyPr wrap="square" rtlCol="0">
            <a:spAutoFit/>
          </a:bodyPr>
          <a:lstStyle/>
          <a:p>
            <a:r>
              <a:rPr lang="fr-FR" sz="1100" dirty="0"/>
              <a:t>MOB: 123 456 789</a:t>
            </a:r>
          </a:p>
          <a:p>
            <a:endParaRPr lang="fr-FR" sz="1100" dirty="0"/>
          </a:p>
          <a:p>
            <a:r>
              <a:rPr lang="fr-FR" sz="1100" dirty="0"/>
              <a:t>EMAIL: LAETITIA@MAIL.COM</a:t>
            </a:r>
            <a:br>
              <a:rPr lang="fr-FR" sz="1100" dirty="0"/>
            </a:br>
            <a:br>
              <a:rPr lang="fr-FR" sz="1100" dirty="0"/>
            </a:br>
            <a:r>
              <a:rPr lang="fr-FR" sz="1100" dirty="0"/>
              <a:t>SWEB: HTTP//WWW.SITE.COM</a:t>
            </a:r>
            <a:br>
              <a:rPr lang="fr-FR" sz="1100" dirty="0"/>
            </a:br>
            <a:endParaRPr lang="fr-FR" sz="1100" dirty="0"/>
          </a:p>
          <a:p>
            <a:r>
              <a:rPr lang="fr-FR" sz="1100" dirty="0"/>
              <a:t>ADRESSE: </a:t>
            </a:r>
            <a:r>
              <a:rPr lang="de-DE" sz="1100"/>
              <a:t>HAUPTSTRASSE 15,  28000 BREMEN</a:t>
            </a:r>
            <a:endParaRPr lang="fr-FR" sz="1100" dirty="0"/>
          </a:p>
        </p:txBody>
      </p:sp>
      <p:sp>
        <p:nvSpPr>
          <p:cNvPr id="13" name="ZoneTexte 12"/>
          <p:cNvSpPr txBox="1"/>
          <p:nvPr/>
        </p:nvSpPr>
        <p:spPr>
          <a:xfrm>
            <a:off x="190000" y="6158998"/>
            <a:ext cx="2579151" cy="1277273"/>
          </a:xfrm>
          <a:prstGeom prst="rect">
            <a:avLst/>
          </a:prstGeom>
          <a:noFill/>
        </p:spPr>
        <p:txBody>
          <a:bodyPr wrap="square" rtlCol="0">
            <a:spAutoFit/>
          </a:bodyPr>
          <a:lstStyle/>
          <a:p>
            <a:r>
              <a:rPr lang="de-DE" sz="1100" dirty="0">
                <a:solidFill>
                  <a:schemeClr val="tx1">
                    <a:lumMod val="50000"/>
                    <a:lumOff val="50000"/>
                  </a:schemeClr>
                </a:solidFill>
                <a:latin typeface="Calibri" panose="020F0502020204030204" pitchFamily="34" charset="0"/>
                <a:cs typeface="Calibri" panose="020F0502020204030204" pitchFamily="34" charset="0"/>
              </a:rPr>
              <a:t>Beschreiben Sie in wenigen Zeilen Ihren beruflichen Hintergrund, Ihre Schlüsselqualifikationen für die Position und Ihre Karriereziele. Dies ist eigentlich eine Einführung in Ihr Anschreiben. Sie können sie als Aufzählungszeichen oder als Klartext darstellen.</a:t>
            </a:r>
            <a:endParaRPr lang="fr-FR" sz="1100" dirty="0">
              <a:solidFill>
                <a:schemeClr val="tx1">
                  <a:lumMod val="50000"/>
                  <a:lumOff val="50000"/>
                </a:schemeClr>
              </a:solidFill>
              <a:latin typeface="Calibri" panose="020F0502020204030204" pitchFamily="34" charset="0"/>
              <a:cs typeface="Calibri" panose="020F0502020204030204" pitchFamily="34" charset="0"/>
            </a:endParaRPr>
          </a:p>
        </p:txBody>
      </p:sp>
      <p:cxnSp>
        <p:nvCxnSpPr>
          <p:cNvPr id="17" name="Connecteur droit 16"/>
          <p:cNvCxnSpPr/>
          <p:nvPr/>
        </p:nvCxnSpPr>
        <p:spPr>
          <a:xfrm flipH="1">
            <a:off x="-16747" y="1184636"/>
            <a:ext cx="3014134" cy="0"/>
          </a:xfrm>
          <a:prstGeom prst="line">
            <a:avLst/>
          </a:prstGeom>
          <a:ln w="6350" cmpd="sng">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19" name="Connecteur droit 18"/>
          <p:cNvCxnSpPr/>
          <p:nvPr/>
        </p:nvCxnSpPr>
        <p:spPr>
          <a:xfrm flipH="1">
            <a:off x="0" y="5837634"/>
            <a:ext cx="3014134" cy="0"/>
          </a:xfrm>
          <a:prstGeom prst="line">
            <a:avLst/>
          </a:prstGeom>
          <a:ln w="6350" cmpd="sng">
            <a:solidFill>
              <a:srgbClr val="A6A6A6"/>
            </a:solidFill>
          </a:ln>
          <a:effectLst/>
        </p:spPr>
        <p:style>
          <a:lnRef idx="2">
            <a:schemeClr val="accent1"/>
          </a:lnRef>
          <a:fillRef idx="0">
            <a:schemeClr val="accent1"/>
          </a:fillRef>
          <a:effectRef idx="1">
            <a:schemeClr val="accent1"/>
          </a:effectRef>
          <a:fontRef idx="minor">
            <a:schemeClr val="tx1"/>
          </a:fontRef>
        </p:style>
      </p:cxnSp>
      <p:graphicFrame>
        <p:nvGraphicFramePr>
          <p:cNvPr id="20" name="Tableau 19"/>
          <p:cNvGraphicFramePr>
            <a:graphicFrameLocks noGrp="1"/>
          </p:cNvGraphicFramePr>
          <p:nvPr>
            <p:extLst>
              <p:ext uri="{D42A27DB-BD31-4B8C-83A1-F6EECF244321}">
                <p14:modId xmlns:p14="http://schemas.microsoft.com/office/powerpoint/2010/main" val="2860570535"/>
              </p:ext>
            </p:extLst>
          </p:nvPr>
        </p:nvGraphicFramePr>
        <p:xfrm>
          <a:off x="3100898" y="353444"/>
          <a:ext cx="4355434" cy="1727200"/>
        </p:xfrm>
        <a:graphic>
          <a:graphicData uri="http://schemas.openxmlformats.org/drawingml/2006/table">
            <a:tbl>
              <a:tblPr firstRow="1" bandRow="1">
                <a:tableStyleId>{2D5ABB26-0587-4C30-8999-92F81FD0307C}</a:tableStyleId>
              </a:tblPr>
              <a:tblGrid>
                <a:gridCol w="4355434">
                  <a:extLst>
                    <a:ext uri="{9D8B030D-6E8A-4147-A177-3AD203B41FA5}">
                      <a16:colId xmlns:a16="http://schemas.microsoft.com/office/drawing/2014/main" val="20000"/>
                    </a:ext>
                  </a:extLst>
                </a:gridCol>
              </a:tblGrid>
              <a:tr h="370840">
                <a:tc>
                  <a:txBody>
                    <a:bodyPr/>
                    <a:lstStyle/>
                    <a:p>
                      <a:pPr algn="l"/>
                      <a:r>
                        <a:rPr lang="de-DE" sz="1800" kern="1200" dirty="0">
                          <a:solidFill>
                            <a:schemeClr val="tx1"/>
                          </a:solidFill>
                          <a:latin typeface="+mn-lt"/>
                          <a:ea typeface="+mn-ea"/>
                          <a:cs typeface="+mn-cs"/>
                        </a:rPr>
                        <a:t>AUSBILDUNG</a:t>
                      </a:r>
                      <a:endParaRPr lang="fr-FR" dirty="0"/>
                    </a:p>
                  </a:txBody>
                  <a:tcPr>
                    <a:solidFill>
                      <a:schemeClr val="bg1"/>
                    </a:solidFill>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p>
                      <a:pPr marL="0" marR="0" lvl="0" indent="0" algn="l" defTabSz="6858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chemeClr val="bg1"/>
                    </a:solidFill>
                  </a:tcPr>
                </a:tc>
                <a:extLst>
                  <a:ext uri="{0D108BD9-81ED-4DB2-BD59-A6C34878D82A}">
                    <a16:rowId xmlns:a16="http://schemas.microsoft.com/office/drawing/2014/main" val="100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DIPLOM</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UNIVERSITÄT</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 | 2000</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in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Zeile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Ziele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Besonderheiten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dieser</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Schulung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Erwähnung</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wenn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eine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p>
                  </a:txBody>
                  <a:tcPr>
                    <a:solidFill>
                      <a:schemeClr val="bg1"/>
                    </a:solidFill>
                  </a:tcPr>
                </a:tc>
                <a:extLst>
                  <a:ext uri="{0D108BD9-81ED-4DB2-BD59-A6C34878D82A}">
                    <a16:rowId xmlns:a16="http://schemas.microsoft.com/office/drawing/2014/main" val="10002"/>
                  </a:ext>
                </a:extLst>
              </a:tr>
            </a:tbl>
          </a:graphicData>
        </a:graphic>
      </p:graphicFrame>
      <p:graphicFrame>
        <p:nvGraphicFramePr>
          <p:cNvPr id="21" name="Tableau 20"/>
          <p:cNvGraphicFramePr>
            <a:graphicFrameLocks noGrp="1"/>
          </p:cNvGraphicFramePr>
          <p:nvPr>
            <p:extLst>
              <p:ext uri="{D42A27DB-BD31-4B8C-83A1-F6EECF244321}">
                <p14:modId xmlns:p14="http://schemas.microsoft.com/office/powerpoint/2010/main" val="1670266284"/>
              </p:ext>
            </p:extLst>
          </p:nvPr>
        </p:nvGraphicFramePr>
        <p:xfrm>
          <a:off x="3100897" y="2415437"/>
          <a:ext cx="4348740" cy="3291840"/>
        </p:xfrm>
        <a:graphic>
          <a:graphicData uri="http://schemas.openxmlformats.org/drawingml/2006/table">
            <a:tbl>
              <a:tblPr firstRow="1" bandRow="1">
                <a:tableStyleId>{2D5ABB26-0587-4C30-8999-92F81FD0307C}</a:tableStyleId>
              </a:tblPr>
              <a:tblGrid>
                <a:gridCol w="4348740">
                  <a:extLst>
                    <a:ext uri="{9D8B030D-6E8A-4147-A177-3AD203B41FA5}">
                      <a16:colId xmlns:a16="http://schemas.microsoft.com/office/drawing/2014/main" val="20000"/>
                    </a:ext>
                  </a:extLst>
                </a:gridCol>
              </a:tblGrid>
              <a:tr h="21313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de-DE" sz="1800" kern="1200" dirty="0">
                          <a:solidFill>
                            <a:schemeClr val="tx1"/>
                          </a:solidFill>
                          <a:latin typeface="+mn-lt"/>
                          <a:ea typeface="+mn-ea"/>
                          <a:cs typeface="+mn-cs"/>
                        </a:rPr>
                        <a:t>BERUFSERFAHRUNG</a:t>
                      </a:r>
                      <a:endParaRPr lang="fr-FR" sz="1800" kern="1200" dirty="0">
                        <a:solidFill>
                          <a:schemeClr val="tx1"/>
                        </a:solidFill>
                        <a:latin typeface="+mn-lt"/>
                        <a:ea typeface="+mn-ea"/>
                        <a:cs typeface="+mn-cs"/>
                      </a:endParaRPr>
                    </a:p>
                  </a:txBody>
                  <a:tcPr>
                    <a:solidFill>
                      <a:schemeClr val="bg1"/>
                    </a:solidFill>
                  </a:tcPr>
                </a:tc>
                <a:extLst>
                  <a:ext uri="{0D108BD9-81ED-4DB2-BD59-A6C34878D82A}">
                    <a16:rowId xmlns:a16="http://schemas.microsoft.com/office/drawing/2014/main" val="10000"/>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1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1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1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1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chemeClr val="bg1"/>
                    </a:solidFill>
                  </a:tcPr>
                </a:tc>
                <a:extLst>
                  <a:ext uri="{0D108BD9-81ED-4DB2-BD59-A6C34878D82A}">
                    <a16:rowId xmlns:a16="http://schemas.microsoft.com/office/drawing/2014/main" val="10001"/>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chemeClr val="bg1"/>
                    </a:solidFill>
                  </a:tcPr>
                </a:tc>
                <a:extLst>
                  <a:ext uri="{0D108BD9-81ED-4DB2-BD59-A6C34878D82A}">
                    <a16:rowId xmlns:a16="http://schemas.microsoft.com/office/drawing/2014/main" val="10002"/>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endParaRPr>
                    </a:p>
                  </a:txBody>
                  <a:tcPr>
                    <a:solidFill>
                      <a:schemeClr val="bg1"/>
                    </a:solidFill>
                  </a:tcPr>
                </a:tc>
                <a:extLst>
                  <a:ext uri="{0D108BD9-81ED-4DB2-BD59-A6C34878D82A}">
                    <a16:rowId xmlns:a16="http://schemas.microsoft.com/office/drawing/2014/main" val="1000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de-DE" sz="1200" b="0"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FIRMEN</a:t>
                      </a:r>
                      <a:r>
                        <a:rPr kumimoji="0" lang="de-DE" sz="1200" b="0" i="0" u="none" strike="noStrike" kern="1200" cap="none" spc="0" normalizeH="0" baseline="0" noProof="0" dirty="0">
                          <a:ln>
                            <a:noFill/>
                          </a:ln>
                          <a:solidFill>
                            <a:prstClr val="black"/>
                          </a:solidFill>
                          <a:effectLst/>
                          <a:uLnTx/>
                          <a:uFillTx/>
                          <a:latin typeface="Calibri" panose="020F0502020204030204" pitchFamily="34" charset="0"/>
                          <a:ea typeface="+mn-ea"/>
                          <a:cs typeface="Calibri" panose="020F0502020204030204" pitchFamily="34" charset="0"/>
                        </a:rPr>
                        <a:t> | </a:t>
                      </a:r>
                      <a:r>
                        <a:rPr kumimoji="0" lang="de-DE"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POSITIONSTITEL </a:t>
                      </a:r>
                      <a:r>
                        <a:rPr kumimoji="0" lang="en-US" sz="1200" b="0" i="0" u="none" strike="noStrike" kern="1200" cap="none" spc="0" normalizeH="0" baseline="0" noProof="0" dirty="0">
                          <a:ln>
                            <a:noFill/>
                          </a:ln>
                          <a:solidFill>
                            <a:prstClr val="black">
                              <a:lumMod val="75000"/>
                              <a:lumOff val="25000"/>
                            </a:prstClr>
                          </a:solidFill>
                          <a:effectLst/>
                          <a:uLnTx/>
                          <a:uFillTx/>
                          <a:latin typeface="Calibri" panose="020F0502020204030204" pitchFamily="34" charset="0"/>
                          <a:ea typeface="+mn-ea"/>
                          <a:cs typeface="Calibri" panose="020F0502020204030204" pitchFamily="34" charset="0"/>
                        </a:rPr>
                        <a:t>| </a:t>
                      </a:r>
                      <a:r>
                        <a:rPr kumimoji="0" lang="en-US"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rPr>
                        <a:t>2000 – 2003</a:t>
                      </a:r>
                      <a:endParaRPr kumimoji="0" lang="fr-FR" sz="1200" b="1" i="0" u="none" strike="noStrike" kern="1200" cap="none" spc="0" normalizeH="0" baseline="0" noProof="0" dirty="0">
                        <a:ln>
                          <a:noFill/>
                        </a:ln>
                        <a:solidFill>
                          <a:srgbClr val="595959"/>
                        </a:solidFill>
                        <a:effectLst/>
                        <a:uLnTx/>
                        <a:uFillTx/>
                        <a:latin typeface="Calibri" panose="020F0502020204030204" pitchFamily="34" charset="0"/>
                        <a:ea typeface="+mn-ea"/>
                        <a:cs typeface="Calibri" panose="020F0502020204030204" pitchFamily="34"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Positionen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hier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innehatten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Beschreiben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auch</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Ihre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Aufgaben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und</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Anzahl</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der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Personen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die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Sie</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 </a:t>
                      </a:r>
                      <a:r>
                        <a:rPr kumimoji="0" lang="fr-FR" sz="1100" b="0" i="0" u="none" strike="noStrike" kern="1200" cap="none" spc="0" normalizeH="0" baseline="0" noProof="0" dirty="0" err="1">
                          <a:ln>
                            <a:noFill/>
                          </a:ln>
                          <a:solidFill>
                            <a:prstClr val="black">
                              <a:lumMod val="50000"/>
                              <a:lumOff val="50000"/>
                            </a:prstClr>
                          </a:solidFill>
                          <a:effectLst/>
                          <a:uLnTx/>
                          <a:uFillTx/>
                          <a:latin typeface="Calibri"/>
                          <a:ea typeface="+mn-ea"/>
                          <a:cs typeface="Calibri"/>
                        </a:rPr>
                        <a:t>beaufsichtigen</a:t>
                      </a:r>
                      <a:r>
                        <a:rPr kumimoji="0" lang="fr-FR" sz="1100" b="0" i="0" u="none" strike="noStrike" kern="1200" cap="none" spc="0" normalizeH="0" baseline="0" noProof="0" dirty="0">
                          <a:ln>
                            <a:noFill/>
                          </a:ln>
                          <a:solidFill>
                            <a:prstClr val="black">
                              <a:lumMod val="50000"/>
                              <a:lumOff val="50000"/>
                            </a:prstClr>
                          </a:solidFill>
                          <a:effectLst/>
                          <a:uLnTx/>
                          <a:uFillTx/>
                          <a:latin typeface="Calibri"/>
                          <a:ea typeface="+mn-ea"/>
                          <a:cs typeface="Calibri"/>
                        </a:rPr>
                        <a:t>.</a:t>
                      </a:r>
                    </a:p>
                  </a:txBody>
                  <a:tcPr>
                    <a:solidFill>
                      <a:schemeClr val="bg1"/>
                    </a:solidFill>
                  </a:tcPr>
                </a:tc>
                <a:extLst>
                  <a:ext uri="{0D108BD9-81ED-4DB2-BD59-A6C34878D82A}">
                    <a16:rowId xmlns:a16="http://schemas.microsoft.com/office/drawing/2014/main" val="10004"/>
                  </a:ext>
                </a:extLst>
              </a:tr>
            </a:tbl>
          </a:graphicData>
        </a:graphic>
      </p:graphicFrame>
      <p:cxnSp>
        <p:nvCxnSpPr>
          <p:cNvPr id="22" name="Connecteur droit 21"/>
          <p:cNvCxnSpPr/>
          <p:nvPr/>
        </p:nvCxnSpPr>
        <p:spPr>
          <a:xfrm flipH="1">
            <a:off x="3014134" y="2268338"/>
            <a:ext cx="4548716" cy="0"/>
          </a:xfrm>
          <a:prstGeom prst="line">
            <a:avLst/>
          </a:prstGeom>
          <a:ln w="6350" cmpd="sng">
            <a:solidFill>
              <a:srgbClr val="A6A6A6"/>
            </a:solidFill>
          </a:ln>
          <a:effectLst/>
        </p:spPr>
        <p:style>
          <a:lnRef idx="2">
            <a:schemeClr val="accent1"/>
          </a:lnRef>
          <a:fillRef idx="0">
            <a:schemeClr val="accent1"/>
          </a:fillRef>
          <a:effectRef idx="1">
            <a:schemeClr val="accent1"/>
          </a:effectRef>
          <a:fontRef idx="minor">
            <a:schemeClr val="tx1"/>
          </a:fontRef>
        </p:style>
      </p:cxnSp>
      <p:cxnSp>
        <p:nvCxnSpPr>
          <p:cNvPr id="24" name="Connecteur droit 23"/>
          <p:cNvCxnSpPr/>
          <p:nvPr/>
        </p:nvCxnSpPr>
        <p:spPr>
          <a:xfrm flipH="1">
            <a:off x="3014134" y="5837634"/>
            <a:ext cx="4548716" cy="0"/>
          </a:xfrm>
          <a:prstGeom prst="line">
            <a:avLst/>
          </a:prstGeom>
          <a:ln w="6350" cmpd="sng">
            <a:solidFill>
              <a:srgbClr val="A6A6A6"/>
            </a:solidFill>
          </a:ln>
          <a:effectLst/>
        </p:spPr>
        <p:style>
          <a:lnRef idx="2">
            <a:schemeClr val="accent1"/>
          </a:lnRef>
          <a:fillRef idx="0">
            <a:schemeClr val="accent1"/>
          </a:fillRef>
          <a:effectRef idx="1">
            <a:schemeClr val="accent1"/>
          </a:effectRef>
          <a:fontRef idx="minor">
            <a:schemeClr val="tx1"/>
          </a:fontRef>
        </p:style>
      </p:cxnSp>
      <p:graphicFrame>
        <p:nvGraphicFramePr>
          <p:cNvPr id="25" name="Tableau 24"/>
          <p:cNvGraphicFramePr>
            <a:graphicFrameLocks noGrp="1"/>
          </p:cNvGraphicFramePr>
          <p:nvPr>
            <p:extLst>
              <p:ext uri="{D42A27DB-BD31-4B8C-83A1-F6EECF244321}">
                <p14:modId xmlns:p14="http://schemas.microsoft.com/office/powerpoint/2010/main" val="4078194157"/>
              </p:ext>
            </p:extLst>
          </p:nvPr>
        </p:nvGraphicFramePr>
        <p:xfrm>
          <a:off x="3126922" y="6289754"/>
          <a:ext cx="4329410" cy="1554671"/>
        </p:xfrm>
        <a:graphic>
          <a:graphicData uri="http://schemas.openxmlformats.org/drawingml/2006/table">
            <a:tbl>
              <a:tblPr firstRow="1" bandRow="1">
                <a:tableStyleId>{2D5ABB26-0587-4C30-8999-92F81FD0307C}</a:tableStyleId>
              </a:tblPr>
              <a:tblGrid>
                <a:gridCol w="4329410">
                  <a:extLst>
                    <a:ext uri="{9D8B030D-6E8A-4147-A177-3AD203B41FA5}">
                      <a16:colId xmlns:a16="http://schemas.microsoft.com/office/drawing/2014/main" val="20000"/>
                    </a:ext>
                  </a:extLst>
                </a:gridCol>
              </a:tblGrid>
              <a:tr h="390839">
                <a:tc>
                  <a:txBody>
                    <a:bodyPr/>
                    <a:lstStyle/>
                    <a:p>
                      <a:pPr algn="l"/>
                      <a:r>
                        <a:rPr lang="fr-FR" sz="1100" kern="1200" dirty="0">
                          <a:solidFill>
                            <a:schemeClr val="tx1">
                              <a:lumMod val="65000"/>
                              <a:lumOff val="35000"/>
                            </a:schemeClr>
                          </a:solidFill>
                          <a:effectLst/>
                          <a:latin typeface="+mn-lt"/>
                          <a:ea typeface="+mn-ea"/>
                          <a:cs typeface="+mn-cs"/>
                        </a:rPr>
                        <a:t>HTML PHP ASP</a:t>
                      </a:r>
                    </a:p>
                  </a:txBody>
                  <a:tcPr anchor="ctr">
                    <a:noFill/>
                  </a:tcPr>
                </a:tc>
                <a:extLst>
                  <a:ext uri="{0D108BD9-81ED-4DB2-BD59-A6C34878D82A}">
                    <a16:rowId xmlns:a16="http://schemas.microsoft.com/office/drawing/2014/main" val="10000"/>
                  </a:ext>
                </a:extLst>
              </a:tr>
              <a:tr h="390839">
                <a:tc>
                  <a:txBody>
                    <a:bodyPr/>
                    <a:lstStyle/>
                    <a:p>
                      <a:pPr algn="l"/>
                      <a:r>
                        <a:rPr lang="fr-FR" sz="1100" kern="1200" dirty="0">
                          <a:solidFill>
                            <a:schemeClr val="tx1">
                              <a:lumMod val="65000"/>
                              <a:lumOff val="35000"/>
                            </a:schemeClr>
                          </a:solidFill>
                          <a:effectLst/>
                          <a:latin typeface="+mn-lt"/>
                          <a:ea typeface="+mn-ea"/>
                          <a:cs typeface="+mn-cs"/>
                        </a:rPr>
                        <a:t>RUBY ON RAIL</a:t>
                      </a:r>
                    </a:p>
                  </a:txBody>
                  <a:tcPr anchor="ctr">
                    <a:noFill/>
                  </a:tcPr>
                </a:tc>
                <a:extLst>
                  <a:ext uri="{0D108BD9-81ED-4DB2-BD59-A6C34878D82A}">
                    <a16:rowId xmlns:a16="http://schemas.microsoft.com/office/drawing/2014/main" val="10001"/>
                  </a:ext>
                </a:extLst>
              </a:tr>
              <a:tr h="390839">
                <a:tc>
                  <a:txBody>
                    <a:bodyPr/>
                    <a:lstStyle/>
                    <a:p>
                      <a:pPr algn="l"/>
                      <a:r>
                        <a:rPr lang="fr-FR" sz="1100" kern="1200" dirty="0">
                          <a:solidFill>
                            <a:schemeClr val="tx1">
                              <a:lumMod val="65000"/>
                              <a:lumOff val="35000"/>
                            </a:schemeClr>
                          </a:solidFill>
                          <a:effectLst/>
                          <a:latin typeface="+mn-lt"/>
                          <a:ea typeface="+mn-ea"/>
                          <a:cs typeface="+mn-cs"/>
                        </a:rPr>
                        <a:t>MY SQL</a:t>
                      </a:r>
                    </a:p>
                  </a:txBody>
                  <a:tcPr anchor="ctr">
                    <a:noFill/>
                  </a:tcPr>
                </a:tc>
                <a:extLst>
                  <a:ext uri="{0D108BD9-81ED-4DB2-BD59-A6C34878D82A}">
                    <a16:rowId xmlns:a16="http://schemas.microsoft.com/office/drawing/2014/main" val="10002"/>
                  </a:ext>
                </a:extLst>
              </a:tr>
              <a:tr h="382154">
                <a:tc>
                  <a:txBody>
                    <a:bodyPr/>
                    <a:lstStyle/>
                    <a:p>
                      <a:pPr algn="l"/>
                      <a:r>
                        <a:rPr lang="fr-FR" sz="1100" kern="1200" dirty="0">
                          <a:solidFill>
                            <a:schemeClr val="tx1">
                              <a:lumMod val="65000"/>
                              <a:lumOff val="35000"/>
                            </a:schemeClr>
                          </a:solidFill>
                          <a:effectLst/>
                          <a:latin typeface="+mn-lt"/>
                          <a:ea typeface="+mn-ea"/>
                          <a:cs typeface="+mn-cs"/>
                        </a:rPr>
                        <a:t>GOOGLE ANALYTICS</a:t>
                      </a:r>
                    </a:p>
                  </a:txBody>
                  <a:tcPr anchor="ctr">
                    <a:noFill/>
                  </a:tcPr>
                </a:tc>
                <a:extLst>
                  <a:ext uri="{0D108BD9-81ED-4DB2-BD59-A6C34878D82A}">
                    <a16:rowId xmlns:a16="http://schemas.microsoft.com/office/drawing/2014/main" val="10003"/>
                  </a:ext>
                </a:extLst>
              </a:tr>
            </a:tbl>
          </a:graphicData>
        </a:graphic>
      </p:graphicFrame>
      <p:sp>
        <p:nvSpPr>
          <p:cNvPr id="26" name="ZoneTexte 25"/>
          <p:cNvSpPr txBox="1"/>
          <p:nvPr/>
        </p:nvSpPr>
        <p:spPr>
          <a:xfrm>
            <a:off x="3126922" y="5868037"/>
            <a:ext cx="1463734" cy="338554"/>
          </a:xfrm>
          <a:prstGeom prst="rect">
            <a:avLst/>
          </a:prstGeom>
          <a:noFill/>
          <a:ln>
            <a:noFill/>
            <a:prstDash val="dash"/>
          </a:ln>
        </p:spPr>
        <p:txBody>
          <a:bodyPr wrap="none" rtlCol="0">
            <a:spAutoFit/>
          </a:bodyPr>
          <a:lstStyle/>
          <a:p>
            <a:r>
              <a:rPr lang="de-DE" sz="1600" dirty="0"/>
              <a:t>KOMPETENZEN</a:t>
            </a:r>
            <a:endParaRPr lang="fr-FR" sz="1600" dirty="0"/>
          </a:p>
        </p:txBody>
      </p:sp>
      <p:graphicFrame>
        <p:nvGraphicFramePr>
          <p:cNvPr id="150" name="Tableau 149"/>
          <p:cNvGraphicFramePr>
            <a:graphicFrameLocks noGrp="1"/>
          </p:cNvGraphicFramePr>
          <p:nvPr>
            <p:extLst>
              <p:ext uri="{D42A27DB-BD31-4B8C-83A1-F6EECF244321}">
                <p14:modId xmlns:p14="http://schemas.microsoft.com/office/powerpoint/2010/main" val="1462288126"/>
              </p:ext>
            </p:extLst>
          </p:nvPr>
        </p:nvGraphicFramePr>
        <p:xfrm>
          <a:off x="3126922" y="7972086"/>
          <a:ext cx="4124584" cy="1554671"/>
        </p:xfrm>
        <a:graphic>
          <a:graphicData uri="http://schemas.openxmlformats.org/drawingml/2006/table">
            <a:tbl>
              <a:tblPr firstRow="1" bandRow="1">
                <a:tableStyleId>{2D5ABB26-0587-4C30-8999-92F81FD0307C}</a:tableStyleId>
              </a:tblPr>
              <a:tblGrid>
                <a:gridCol w="4124584">
                  <a:extLst>
                    <a:ext uri="{9D8B030D-6E8A-4147-A177-3AD203B41FA5}">
                      <a16:colId xmlns:a16="http://schemas.microsoft.com/office/drawing/2014/main" val="20000"/>
                    </a:ext>
                  </a:extLst>
                </a:gridCol>
              </a:tblGrid>
              <a:tr h="390839">
                <a:tc>
                  <a:txBody>
                    <a:bodyPr/>
                    <a:lstStyle/>
                    <a:p>
                      <a:pPr algn="l"/>
                      <a:r>
                        <a:rPr lang="de-DE" sz="1100" kern="1200" dirty="0">
                          <a:solidFill>
                            <a:schemeClr val="tx1">
                              <a:lumMod val="65000"/>
                              <a:lumOff val="35000"/>
                            </a:schemeClr>
                          </a:solidFill>
                          <a:effectLst/>
                          <a:latin typeface="+mn-lt"/>
                          <a:ea typeface="+mn-ea"/>
                          <a:cs typeface="+mn-cs"/>
                        </a:rPr>
                        <a:t>DYNAMISCH</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0"/>
                  </a:ext>
                </a:extLst>
              </a:tr>
              <a:tr h="390839">
                <a:tc>
                  <a:txBody>
                    <a:bodyPr/>
                    <a:lstStyle/>
                    <a:p>
                      <a:pPr algn="l"/>
                      <a:r>
                        <a:rPr lang="de-DE" sz="1100" kern="1200" dirty="0">
                          <a:solidFill>
                            <a:schemeClr val="tx1">
                              <a:lumMod val="65000"/>
                              <a:lumOff val="35000"/>
                            </a:schemeClr>
                          </a:solidFill>
                          <a:effectLst/>
                          <a:latin typeface="+mn-lt"/>
                          <a:ea typeface="+mn-ea"/>
                          <a:cs typeface="+mn-cs"/>
                        </a:rPr>
                        <a:t>KREATIV</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1"/>
                  </a:ext>
                </a:extLst>
              </a:tr>
              <a:tr h="390839">
                <a:tc>
                  <a:txBody>
                    <a:bodyPr/>
                    <a:lstStyle/>
                    <a:p>
                      <a:pPr algn="l"/>
                      <a:r>
                        <a:rPr lang="de-DE" sz="1100" kern="1200" dirty="0">
                          <a:solidFill>
                            <a:schemeClr val="tx1">
                              <a:lumMod val="65000"/>
                              <a:lumOff val="35000"/>
                            </a:schemeClr>
                          </a:solidFill>
                          <a:effectLst/>
                          <a:latin typeface="+mn-lt"/>
                          <a:ea typeface="+mn-ea"/>
                          <a:cs typeface="+mn-cs"/>
                        </a:rPr>
                        <a:t>AUTONOM</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2"/>
                  </a:ext>
                </a:extLst>
              </a:tr>
              <a:tr h="382154">
                <a:tc>
                  <a:txBody>
                    <a:bodyPr/>
                    <a:lstStyle/>
                    <a:p>
                      <a:pPr algn="l"/>
                      <a:r>
                        <a:rPr lang="de-DE" sz="1100" kern="1200" dirty="0">
                          <a:solidFill>
                            <a:schemeClr val="tx1">
                              <a:lumMod val="65000"/>
                              <a:lumOff val="35000"/>
                            </a:schemeClr>
                          </a:solidFill>
                          <a:effectLst/>
                          <a:latin typeface="+mn-lt"/>
                          <a:ea typeface="+mn-ea"/>
                          <a:cs typeface="+mn-cs"/>
                        </a:rPr>
                        <a:t>BETEILIGT</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3"/>
                  </a:ext>
                </a:extLst>
              </a:tr>
            </a:tbl>
          </a:graphicData>
        </a:graphic>
      </p:graphicFrame>
      <p:graphicFrame>
        <p:nvGraphicFramePr>
          <p:cNvPr id="191" name="Tableau 190"/>
          <p:cNvGraphicFramePr>
            <a:graphicFrameLocks noGrp="1"/>
          </p:cNvGraphicFramePr>
          <p:nvPr>
            <p:extLst>
              <p:ext uri="{D42A27DB-BD31-4B8C-83A1-F6EECF244321}">
                <p14:modId xmlns:p14="http://schemas.microsoft.com/office/powerpoint/2010/main" val="2508965807"/>
              </p:ext>
            </p:extLst>
          </p:nvPr>
        </p:nvGraphicFramePr>
        <p:xfrm>
          <a:off x="3126922" y="9677248"/>
          <a:ext cx="4124584" cy="781678"/>
        </p:xfrm>
        <a:graphic>
          <a:graphicData uri="http://schemas.openxmlformats.org/drawingml/2006/table">
            <a:tbl>
              <a:tblPr firstRow="1" bandRow="1">
                <a:tableStyleId>{2D5ABB26-0587-4C30-8999-92F81FD0307C}</a:tableStyleId>
              </a:tblPr>
              <a:tblGrid>
                <a:gridCol w="4124584">
                  <a:extLst>
                    <a:ext uri="{9D8B030D-6E8A-4147-A177-3AD203B41FA5}">
                      <a16:colId xmlns:a16="http://schemas.microsoft.com/office/drawing/2014/main" val="20000"/>
                    </a:ext>
                  </a:extLst>
                </a:gridCol>
              </a:tblGrid>
              <a:tr h="390839">
                <a:tc>
                  <a:txBody>
                    <a:bodyPr/>
                    <a:lstStyle/>
                    <a:p>
                      <a:pPr marL="0" algn="l" defTabSz="457200" rtl="0" eaLnBrk="1" latinLnBrk="0" hangingPunct="1"/>
                      <a:r>
                        <a:rPr lang="de-DE" sz="1100" kern="1200" dirty="0">
                          <a:solidFill>
                            <a:schemeClr val="tx1">
                              <a:lumMod val="65000"/>
                              <a:lumOff val="35000"/>
                            </a:schemeClr>
                          </a:solidFill>
                          <a:effectLst/>
                          <a:latin typeface="+mn-lt"/>
                          <a:ea typeface="+mn-ea"/>
                          <a:cs typeface="+mn-cs"/>
                        </a:rPr>
                        <a:t>ENGLISCH</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0"/>
                  </a:ext>
                </a:extLst>
              </a:tr>
              <a:tr h="390839">
                <a:tc>
                  <a:txBody>
                    <a:bodyPr/>
                    <a:lstStyle/>
                    <a:p>
                      <a:pPr marL="0" algn="l" defTabSz="457200" rtl="0" eaLnBrk="1" latinLnBrk="0" hangingPunct="1"/>
                      <a:r>
                        <a:rPr lang="de-DE" sz="1100" kern="1200" dirty="0">
                          <a:solidFill>
                            <a:schemeClr val="tx1">
                              <a:lumMod val="65000"/>
                              <a:lumOff val="35000"/>
                            </a:schemeClr>
                          </a:solidFill>
                          <a:effectLst/>
                          <a:latin typeface="+mn-lt"/>
                          <a:ea typeface="+mn-ea"/>
                          <a:cs typeface="+mn-cs"/>
                        </a:rPr>
                        <a:t>DEUTSCHE</a:t>
                      </a:r>
                      <a:endParaRPr lang="fr-FR" sz="1100" kern="1200" dirty="0">
                        <a:solidFill>
                          <a:schemeClr val="tx1">
                            <a:lumMod val="65000"/>
                            <a:lumOff val="35000"/>
                          </a:schemeClr>
                        </a:solidFill>
                        <a:effectLst/>
                        <a:latin typeface="+mn-lt"/>
                        <a:ea typeface="+mn-ea"/>
                        <a:cs typeface="+mn-cs"/>
                      </a:endParaRPr>
                    </a:p>
                  </a:txBody>
                  <a:tcPr anchor="ctr">
                    <a:solidFill>
                      <a:srgbClr val="FFFFFF"/>
                    </a:solidFill>
                  </a:tcPr>
                </a:tc>
                <a:extLst>
                  <a:ext uri="{0D108BD9-81ED-4DB2-BD59-A6C34878D82A}">
                    <a16:rowId xmlns:a16="http://schemas.microsoft.com/office/drawing/2014/main" val="10001"/>
                  </a:ext>
                </a:extLst>
              </a:tr>
            </a:tbl>
          </a:graphicData>
        </a:graphic>
      </p:graphicFrame>
      <p:sp>
        <p:nvSpPr>
          <p:cNvPr id="118" name="Étoile à 8 branches 117"/>
          <p:cNvSpPr/>
          <p:nvPr/>
        </p:nvSpPr>
        <p:spPr>
          <a:xfrm>
            <a:off x="5643176" y="640557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19" name="Étoile à 8 branches 118"/>
          <p:cNvSpPr/>
          <p:nvPr/>
        </p:nvSpPr>
        <p:spPr>
          <a:xfrm>
            <a:off x="5795576" y="640557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0" name="Étoile à 8 branches 119"/>
          <p:cNvSpPr/>
          <p:nvPr/>
        </p:nvSpPr>
        <p:spPr>
          <a:xfrm>
            <a:off x="5939744" y="640557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1" name="Étoile à 8 branches 120"/>
          <p:cNvSpPr/>
          <p:nvPr/>
        </p:nvSpPr>
        <p:spPr>
          <a:xfrm>
            <a:off x="6090777" y="640557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2" name="Étoile à 8 branches 121"/>
          <p:cNvSpPr/>
          <p:nvPr/>
        </p:nvSpPr>
        <p:spPr>
          <a:xfrm>
            <a:off x="5499008" y="640557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3" name="Étoile à 8 branches 122"/>
          <p:cNvSpPr/>
          <p:nvPr/>
        </p:nvSpPr>
        <p:spPr>
          <a:xfrm>
            <a:off x="6387345" y="64077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4" name="Étoile à 8 branches 123"/>
          <p:cNvSpPr/>
          <p:nvPr/>
        </p:nvSpPr>
        <p:spPr>
          <a:xfrm>
            <a:off x="6539745" y="64077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5" name="Étoile à 8 branches 124"/>
          <p:cNvSpPr/>
          <p:nvPr/>
        </p:nvSpPr>
        <p:spPr>
          <a:xfrm>
            <a:off x="6683913" y="6407781"/>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6" name="Étoile à 8 branches 125"/>
          <p:cNvSpPr/>
          <p:nvPr/>
        </p:nvSpPr>
        <p:spPr>
          <a:xfrm>
            <a:off x="6834946" y="6407781"/>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7" name="Étoile à 8 branches 126"/>
          <p:cNvSpPr/>
          <p:nvPr/>
        </p:nvSpPr>
        <p:spPr>
          <a:xfrm>
            <a:off x="6243177" y="64077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8" name="Étoile à 8 branches 127"/>
          <p:cNvSpPr/>
          <p:nvPr/>
        </p:nvSpPr>
        <p:spPr>
          <a:xfrm>
            <a:off x="5651408" y="679824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29" name="Étoile à 8 branches 128"/>
          <p:cNvSpPr/>
          <p:nvPr/>
        </p:nvSpPr>
        <p:spPr>
          <a:xfrm>
            <a:off x="5803808" y="679824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0" name="Étoile à 8 branches 129"/>
          <p:cNvSpPr/>
          <p:nvPr/>
        </p:nvSpPr>
        <p:spPr>
          <a:xfrm>
            <a:off x="5947976" y="679824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1" name="Étoile à 8 branches 130"/>
          <p:cNvSpPr/>
          <p:nvPr/>
        </p:nvSpPr>
        <p:spPr>
          <a:xfrm>
            <a:off x="6099009" y="679824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2" name="Étoile à 8 branches 131"/>
          <p:cNvSpPr/>
          <p:nvPr/>
        </p:nvSpPr>
        <p:spPr>
          <a:xfrm>
            <a:off x="5507240" y="679824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3" name="Étoile à 8 branches 132"/>
          <p:cNvSpPr/>
          <p:nvPr/>
        </p:nvSpPr>
        <p:spPr>
          <a:xfrm>
            <a:off x="6395577" y="680045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4" name="Étoile à 8 branches 133"/>
          <p:cNvSpPr/>
          <p:nvPr/>
        </p:nvSpPr>
        <p:spPr>
          <a:xfrm>
            <a:off x="6547977" y="680045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5" name="Étoile à 8 branches 134"/>
          <p:cNvSpPr/>
          <p:nvPr/>
        </p:nvSpPr>
        <p:spPr>
          <a:xfrm>
            <a:off x="6692145" y="6800453"/>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6" name="Étoile à 8 branches 135"/>
          <p:cNvSpPr/>
          <p:nvPr/>
        </p:nvSpPr>
        <p:spPr>
          <a:xfrm>
            <a:off x="6843178" y="6800453"/>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7" name="Étoile à 8 branches 136"/>
          <p:cNvSpPr/>
          <p:nvPr/>
        </p:nvSpPr>
        <p:spPr>
          <a:xfrm>
            <a:off x="6251409" y="680045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8" name="Étoile à 8 branches 137"/>
          <p:cNvSpPr/>
          <p:nvPr/>
        </p:nvSpPr>
        <p:spPr>
          <a:xfrm>
            <a:off x="5643176" y="719640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39" name="Étoile à 8 branches 138"/>
          <p:cNvSpPr/>
          <p:nvPr/>
        </p:nvSpPr>
        <p:spPr>
          <a:xfrm>
            <a:off x="5795576" y="719640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0" name="Étoile à 8 branches 139"/>
          <p:cNvSpPr/>
          <p:nvPr/>
        </p:nvSpPr>
        <p:spPr>
          <a:xfrm>
            <a:off x="5939744" y="719640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1" name="Étoile à 8 branches 140"/>
          <p:cNvSpPr/>
          <p:nvPr/>
        </p:nvSpPr>
        <p:spPr>
          <a:xfrm>
            <a:off x="6090777" y="719640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2" name="Étoile à 8 branches 141"/>
          <p:cNvSpPr/>
          <p:nvPr/>
        </p:nvSpPr>
        <p:spPr>
          <a:xfrm>
            <a:off x="5499008" y="719640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3" name="Étoile à 8 branches 142"/>
          <p:cNvSpPr/>
          <p:nvPr/>
        </p:nvSpPr>
        <p:spPr>
          <a:xfrm>
            <a:off x="6387345" y="719861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4" name="Étoile à 8 branches 143"/>
          <p:cNvSpPr/>
          <p:nvPr/>
        </p:nvSpPr>
        <p:spPr>
          <a:xfrm>
            <a:off x="6539745" y="719861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5" name="Étoile à 8 branches 144"/>
          <p:cNvSpPr/>
          <p:nvPr/>
        </p:nvSpPr>
        <p:spPr>
          <a:xfrm>
            <a:off x="6683913" y="7198616"/>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6" name="Étoile à 8 branches 145"/>
          <p:cNvSpPr/>
          <p:nvPr/>
        </p:nvSpPr>
        <p:spPr>
          <a:xfrm>
            <a:off x="6834946" y="7198616"/>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7" name="Étoile à 8 branches 146"/>
          <p:cNvSpPr/>
          <p:nvPr/>
        </p:nvSpPr>
        <p:spPr>
          <a:xfrm>
            <a:off x="6243177" y="7198616"/>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0" name="Étoile à 8 branches 209"/>
          <p:cNvSpPr/>
          <p:nvPr/>
        </p:nvSpPr>
        <p:spPr>
          <a:xfrm>
            <a:off x="5643176" y="75959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1" name="Étoile à 8 branches 210"/>
          <p:cNvSpPr/>
          <p:nvPr/>
        </p:nvSpPr>
        <p:spPr>
          <a:xfrm>
            <a:off x="5795576" y="75959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2" name="Étoile à 8 branches 211"/>
          <p:cNvSpPr/>
          <p:nvPr/>
        </p:nvSpPr>
        <p:spPr>
          <a:xfrm>
            <a:off x="5939744" y="75959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3" name="Étoile à 8 branches 212"/>
          <p:cNvSpPr/>
          <p:nvPr/>
        </p:nvSpPr>
        <p:spPr>
          <a:xfrm>
            <a:off x="6090777" y="75959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4" name="Étoile à 8 branches 213"/>
          <p:cNvSpPr/>
          <p:nvPr/>
        </p:nvSpPr>
        <p:spPr>
          <a:xfrm>
            <a:off x="5499008" y="75959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5" name="Étoile à 8 branches 214"/>
          <p:cNvSpPr/>
          <p:nvPr/>
        </p:nvSpPr>
        <p:spPr>
          <a:xfrm>
            <a:off x="6387345" y="759815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6" name="Étoile à 8 branches 215"/>
          <p:cNvSpPr/>
          <p:nvPr/>
        </p:nvSpPr>
        <p:spPr>
          <a:xfrm>
            <a:off x="6539745" y="759815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7" name="Étoile à 8 branches 216"/>
          <p:cNvSpPr/>
          <p:nvPr/>
        </p:nvSpPr>
        <p:spPr>
          <a:xfrm>
            <a:off x="6683913" y="7598152"/>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8" name="Étoile à 8 branches 217"/>
          <p:cNvSpPr/>
          <p:nvPr/>
        </p:nvSpPr>
        <p:spPr>
          <a:xfrm>
            <a:off x="6834946" y="7598152"/>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19" name="Étoile à 8 branches 218"/>
          <p:cNvSpPr/>
          <p:nvPr/>
        </p:nvSpPr>
        <p:spPr>
          <a:xfrm>
            <a:off x="6243177" y="759815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0" name="Étoile à 8 branches 219"/>
          <p:cNvSpPr/>
          <p:nvPr/>
        </p:nvSpPr>
        <p:spPr>
          <a:xfrm>
            <a:off x="5634944" y="80888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1" name="Étoile à 8 branches 220"/>
          <p:cNvSpPr/>
          <p:nvPr/>
        </p:nvSpPr>
        <p:spPr>
          <a:xfrm>
            <a:off x="5787344" y="80888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2" name="Étoile à 8 branches 221"/>
          <p:cNvSpPr/>
          <p:nvPr/>
        </p:nvSpPr>
        <p:spPr>
          <a:xfrm>
            <a:off x="5931512" y="80888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3" name="Étoile à 8 branches 222"/>
          <p:cNvSpPr/>
          <p:nvPr/>
        </p:nvSpPr>
        <p:spPr>
          <a:xfrm>
            <a:off x="6082545" y="80888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4" name="Étoile à 8 branches 223"/>
          <p:cNvSpPr/>
          <p:nvPr/>
        </p:nvSpPr>
        <p:spPr>
          <a:xfrm>
            <a:off x="5490776" y="808884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5" name="Étoile à 8 branches 224"/>
          <p:cNvSpPr/>
          <p:nvPr/>
        </p:nvSpPr>
        <p:spPr>
          <a:xfrm>
            <a:off x="6379113" y="809105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6" name="Étoile à 8 branches 225"/>
          <p:cNvSpPr/>
          <p:nvPr/>
        </p:nvSpPr>
        <p:spPr>
          <a:xfrm>
            <a:off x="6531513" y="809105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7" name="Étoile à 8 branches 226"/>
          <p:cNvSpPr/>
          <p:nvPr/>
        </p:nvSpPr>
        <p:spPr>
          <a:xfrm>
            <a:off x="6675681" y="8091052"/>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8" name="Étoile à 8 branches 227"/>
          <p:cNvSpPr/>
          <p:nvPr/>
        </p:nvSpPr>
        <p:spPr>
          <a:xfrm>
            <a:off x="6826714" y="8091052"/>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9" name="Étoile à 8 branches 228"/>
          <p:cNvSpPr/>
          <p:nvPr/>
        </p:nvSpPr>
        <p:spPr>
          <a:xfrm>
            <a:off x="6234945" y="8091052"/>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30" name="Étoile à 8 branches 229"/>
          <p:cNvSpPr/>
          <p:nvPr/>
        </p:nvSpPr>
        <p:spPr>
          <a:xfrm>
            <a:off x="5643176" y="848151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31" name="Étoile à 8 branches 230"/>
          <p:cNvSpPr/>
          <p:nvPr/>
        </p:nvSpPr>
        <p:spPr>
          <a:xfrm>
            <a:off x="5795576" y="848151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2" name="Étoile à 8 branches 251"/>
          <p:cNvSpPr/>
          <p:nvPr/>
        </p:nvSpPr>
        <p:spPr>
          <a:xfrm>
            <a:off x="5939744" y="848151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3" name="Étoile à 8 branches 252"/>
          <p:cNvSpPr/>
          <p:nvPr/>
        </p:nvSpPr>
        <p:spPr>
          <a:xfrm>
            <a:off x="6090777" y="848151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4" name="Étoile à 8 branches 253"/>
          <p:cNvSpPr/>
          <p:nvPr/>
        </p:nvSpPr>
        <p:spPr>
          <a:xfrm>
            <a:off x="5499008" y="848151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5" name="Étoile à 8 branches 254"/>
          <p:cNvSpPr/>
          <p:nvPr/>
        </p:nvSpPr>
        <p:spPr>
          <a:xfrm>
            <a:off x="6387345" y="848372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6" name="Étoile à 8 branches 255"/>
          <p:cNvSpPr/>
          <p:nvPr/>
        </p:nvSpPr>
        <p:spPr>
          <a:xfrm>
            <a:off x="6539745" y="848372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7" name="Étoile à 8 branches 256"/>
          <p:cNvSpPr/>
          <p:nvPr/>
        </p:nvSpPr>
        <p:spPr>
          <a:xfrm>
            <a:off x="6683913" y="8483724"/>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8" name="Étoile à 8 branches 257"/>
          <p:cNvSpPr/>
          <p:nvPr/>
        </p:nvSpPr>
        <p:spPr>
          <a:xfrm>
            <a:off x="6834946" y="8483724"/>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59" name="Étoile à 8 branches 258"/>
          <p:cNvSpPr/>
          <p:nvPr/>
        </p:nvSpPr>
        <p:spPr>
          <a:xfrm>
            <a:off x="6243177" y="8483724"/>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0" name="Étoile à 8 branches 259"/>
          <p:cNvSpPr/>
          <p:nvPr/>
        </p:nvSpPr>
        <p:spPr>
          <a:xfrm>
            <a:off x="5634944" y="887967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1" name="Étoile à 8 branches 260"/>
          <p:cNvSpPr/>
          <p:nvPr/>
        </p:nvSpPr>
        <p:spPr>
          <a:xfrm>
            <a:off x="5787344" y="887967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2" name="Étoile à 8 branches 261"/>
          <p:cNvSpPr/>
          <p:nvPr/>
        </p:nvSpPr>
        <p:spPr>
          <a:xfrm>
            <a:off x="5931512" y="887967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3" name="Étoile à 8 branches 262"/>
          <p:cNvSpPr/>
          <p:nvPr/>
        </p:nvSpPr>
        <p:spPr>
          <a:xfrm>
            <a:off x="6082545" y="887967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4" name="Étoile à 8 branches 263"/>
          <p:cNvSpPr/>
          <p:nvPr/>
        </p:nvSpPr>
        <p:spPr>
          <a:xfrm>
            <a:off x="5490776" y="887967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5" name="Étoile à 8 branches 264"/>
          <p:cNvSpPr/>
          <p:nvPr/>
        </p:nvSpPr>
        <p:spPr>
          <a:xfrm>
            <a:off x="6379113" y="888188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6" name="Étoile à 8 branches 265"/>
          <p:cNvSpPr/>
          <p:nvPr/>
        </p:nvSpPr>
        <p:spPr>
          <a:xfrm>
            <a:off x="6531513" y="888188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7" name="Étoile à 8 branches 266"/>
          <p:cNvSpPr/>
          <p:nvPr/>
        </p:nvSpPr>
        <p:spPr>
          <a:xfrm>
            <a:off x="6675681" y="8881887"/>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8" name="Étoile à 8 branches 267"/>
          <p:cNvSpPr/>
          <p:nvPr/>
        </p:nvSpPr>
        <p:spPr>
          <a:xfrm>
            <a:off x="6826714" y="8881887"/>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69" name="Étoile à 8 branches 268"/>
          <p:cNvSpPr/>
          <p:nvPr/>
        </p:nvSpPr>
        <p:spPr>
          <a:xfrm>
            <a:off x="6234945" y="8881887"/>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0" name="Étoile à 8 branches 269"/>
          <p:cNvSpPr/>
          <p:nvPr/>
        </p:nvSpPr>
        <p:spPr>
          <a:xfrm>
            <a:off x="5634944" y="927921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1" name="Étoile à 8 branches 270"/>
          <p:cNvSpPr/>
          <p:nvPr/>
        </p:nvSpPr>
        <p:spPr>
          <a:xfrm>
            <a:off x="5787344" y="927921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2" name="Étoile à 8 branches 271"/>
          <p:cNvSpPr/>
          <p:nvPr/>
        </p:nvSpPr>
        <p:spPr>
          <a:xfrm>
            <a:off x="5931512" y="927921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3" name="Étoile à 8 branches 272"/>
          <p:cNvSpPr/>
          <p:nvPr/>
        </p:nvSpPr>
        <p:spPr>
          <a:xfrm>
            <a:off x="6082545" y="927921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4" name="Étoile à 8 branches 273"/>
          <p:cNvSpPr/>
          <p:nvPr/>
        </p:nvSpPr>
        <p:spPr>
          <a:xfrm>
            <a:off x="5490776" y="927921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5" name="Étoile à 8 branches 274"/>
          <p:cNvSpPr/>
          <p:nvPr/>
        </p:nvSpPr>
        <p:spPr>
          <a:xfrm>
            <a:off x="6379113" y="928142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6" name="Étoile à 8 branches 275"/>
          <p:cNvSpPr/>
          <p:nvPr/>
        </p:nvSpPr>
        <p:spPr>
          <a:xfrm>
            <a:off x="6531513" y="928142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7" name="Étoile à 8 branches 276"/>
          <p:cNvSpPr/>
          <p:nvPr/>
        </p:nvSpPr>
        <p:spPr>
          <a:xfrm>
            <a:off x="6675681" y="9281423"/>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8" name="Étoile à 8 branches 277"/>
          <p:cNvSpPr/>
          <p:nvPr/>
        </p:nvSpPr>
        <p:spPr>
          <a:xfrm>
            <a:off x="6826714" y="9281423"/>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79" name="Étoile à 8 branches 278"/>
          <p:cNvSpPr/>
          <p:nvPr/>
        </p:nvSpPr>
        <p:spPr>
          <a:xfrm>
            <a:off x="6234945" y="9281423"/>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0" name="Étoile à 8 branches 279"/>
          <p:cNvSpPr/>
          <p:nvPr/>
        </p:nvSpPr>
        <p:spPr>
          <a:xfrm>
            <a:off x="5626712" y="980094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1" name="Étoile à 8 branches 280"/>
          <p:cNvSpPr/>
          <p:nvPr/>
        </p:nvSpPr>
        <p:spPr>
          <a:xfrm>
            <a:off x="5779112" y="980094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2" name="Étoile à 8 branches 281"/>
          <p:cNvSpPr/>
          <p:nvPr/>
        </p:nvSpPr>
        <p:spPr>
          <a:xfrm>
            <a:off x="5923280" y="980094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3" name="Étoile à 8 branches 282"/>
          <p:cNvSpPr/>
          <p:nvPr/>
        </p:nvSpPr>
        <p:spPr>
          <a:xfrm>
            <a:off x="6074313" y="980094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4" name="Étoile à 8 branches 283"/>
          <p:cNvSpPr/>
          <p:nvPr/>
        </p:nvSpPr>
        <p:spPr>
          <a:xfrm>
            <a:off x="5482544" y="980094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5" name="Étoile à 8 branches 284"/>
          <p:cNvSpPr/>
          <p:nvPr/>
        </p:nvSpPr>
        <p:spPr>
          <a:xfrm>
            <a:off x="6370881" y="980315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6" name="Étoile à 8 branches 285"/>
          <p:cNvSpPr/>
          <p:nvPr/>
        </p:nvSpPr>
        <p:spPr>
          <a:xfrm>
            <a:off x="6523281" y="980315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7" name="Étoile à 8 branches 286"/>
          <p:cNvSpPr/>
          <p:nvPr/>
        </p:nvSpPr>
        <p:spPr>
          <a:xfrm>
            <a:off x="6667449" y="9803155"/>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8" name="Étoile à 8 branches 287"/>
          <p:cNvSpPr/>
          <p:nvPr/>
        </p:nvSpPr>
        <p:spPr>
          <a:xfrm>
            <a:off x="6818482" y="9803155"/>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89" name="Étoile à 8 branches 288"/>
          <p:cNvSpPr/>
          <p:nvPr/>
        </p:nvSpPr>
        <p:spPr>
          <a:xfrm>
            <a:off x="6226713" y="9803155"/>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0" name="Étoile à 8 branches 289"/>
          <p:cNvSpPr/>
          <p:nvPr/>
        </p:nvSpPr>
        <p:spPr>
          <a:xfrm>
            <a:off x="5626712" y="102004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1" name="Étoile à 8 branches 290"/>
          <p:cNvSpPr/>
          <p:nvPr/>
        </p:nvSpPr>
        <p:spPr>
          <a:xfrm>
            <a:off x="5779112" y="102004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2" name="Étoile à 8 branches 291"/>
          <p:cNvSpPr/>
          <p:nvPr/>
        </p:nvSpPr>
        <p:spPr>
          <a:xfrm>
            <a:off x="5923280" y="102004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3" name="Étoile à 8 branches 292"/>
          <p:cNvSpPr/>
          <p:nvPr/>
        </p:nvSpPr>
        <p:spPr>
          <a:xfrm>
            <a:off x="6074313" y="102004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4" name="Étoile à 8 branches 293"/>
          <p:cNvSpPr/>
          <p:nvPr/>
        </p:nvSpPr>
        <p:spPr>
          <a:xfrm>
            <a:off x="5482544" y="1020048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5" name="Étoile à 8 branches 294"/>
          <p:cNvSpPr/>
          <p:nvPr/>
        </p:nvSpPr>
        <p:spPr>
          <a:xfrm>
            <a:off x="6370881" y="1020269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6" name="Étoile à 8 branches 295"/>
          <p:cNvSpPr/>
          <p:nvPr/>
        </p:nvSpPr>
        <p:spPr>
          <a:xfrm>
            <a:off x="6523281" y="1020269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7" name="Étoile à 8 branches 296"/>
          <p:cNvSpPr/>
          <p:nvPr/>
        </p:nvSpPr>
        <p:spPr>
          <a:xfrm>
            <a:off x="6667449" y="10202691"/>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8" name="Étoile à 8 branches 297"/>
          <p:cNvSpPr/>
          <p:nvPr/>
        </p:nvSpPr>
        <p:spPr>
          <a:xfrm>
            <a:off x="6818482" y="10202691"/>
            <a:ext cx="144168" cy="143325"/>
          </a:xfrm>
          <a:prstGeom prst="star8">
            <a:avLst/>
          </a:prstGeom>
          <a:solidFill>
            <a:schemeClr val="bg1">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99" name="Étoile à 8 branches 298"/>
          <p:cNvSpPr/>
          <p:nvPr/>
        </p:nvSpPr>
        <p:spPr>
          <a:xfrm>
            <a:off x="6226713" y="10202691"/>
            <a:ext cx="144168" cy="143325"/>
          </a:xfrm>
          <a:prstGeom prst="star8">
            <a:avLst/>
          </a:prstGeom>
          <a:solidFill>
            <a:srgbClr val="42424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pic>
        <p:nvPicPr>
          <p:cNvPr id="3" name="Image 2" descr="Fotolia_62343981_XS.jpg"/>
          <p:cNvPicPr>
            <a:picLocks noChangeAspect="1"/>
          </p:cNvPicPr>
          <p:nvPr/>
        </p:nvPicPr>
        <p:blipFill rotWithShape="1">
          <a:blip r:embed="rId2">
            <a:extLst>
              <a:ext uri="{28A0092B-C50C-407E-A947-70E740481C1C}">
                <a14:useLocalDpi xmlns:a14="http://schemas.microsoft.com/office/drawing/2010/main" val="0"/>
              </a:ext>
            </a:extLst>
          </a:blip>
          <a:srcRect l="1" r="46833" b="20452"/>
          <a:stretch/>
        </p:blipFill>
        <p:spPr>
          <a:xfrm>
            <a:off x="505771" y="1583931"/>
            <a:ext cx="1675102" cy="1663011"/>
          </a:xfrm>
          <a:prstGeom prst="hexagon">
            <a:avLst/>
          </a:prstGeom>
        </p:spPr>
      </p:pic>
    </p:spTree>
    <p:extLst>
      <p:ext uri="{BB962C8B-B14F-4D97-AF65-F5344CB8AC3E}">
        <p14:creationId xmlns:p14="http://schemas.microsoft.com/office/powerpoint/2010/main" val="3134404521"/>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39</TotalTime>
  <Words>272</Words>
  <Application>Microsoft Macintosh PowerPoint</Application>
  <PresentationFormat>Personnalisé</PresentationFormat>
  <Paragraphs>32</Paragraphs>
  <Slides>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vt:i4>
      </vt:variant>
    </vt:vector>
  </HeadingPairs>
  <TitlesOfParts>
    <vt:vector size="4" baseType="lpstr">
      <vt:lpstr>Arial</vt:lpstr>
      <vt:lpstr>Calibri</vt:lpstr>
      <vt:lpstr>Thème Office</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20</cp:revision>
  <dcterms:created xsi:type="dcterms:W3CDTF">2014-11-28T06:43:09Z</dcterms:created>
  <dcterms:modified xsi:type="dcterms:W3CDTF">2020-08-25T13:42:23Z</dcterms:modified>
</cp:coreProperties>
</file>