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24241"/>
    <a:srgbClr val="E7E4D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83F729-6C67-004F-8C7E-8163FEC29ED3}" v="44" dt="2020-08-25T13:42:02.74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20"/>
    <p:restoredTop sz="94694"/>
  </p:normalViewPr>
  <p:slideViewPr>
    <p:cSldViewPr snapToGrid="0" snapToObjects="1">
      <p:cViewPr varScale="1">
        <p:scale>
          <a:sx n="77" d="100"/>
          <a:sy n="77" d="100"/>
        </p:scale>
        <p:origin x="1224" y="21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DA83F729-6C67-004F-8C7E-8163FEC29ED3}"/>
    <pc:docChg chg="undo custSel modSld">
      <pc:chgData name="Axel Maille" userId="065ad68c099279a8" providerId="LiveId" clId="{DA83F729-6C67-004F-8C7E-8163FEC29ED3}" dt="2020-08-25T13:42:07.599" v="208" actId="108"/>
      <pc:docMkLst>
        <pc:docMk/>
      </pc:docMkLst>
      <pc:sldChg chg="addSp delSp modSp mod">
        <pc:chgData name="Axel Maille" userId="065ad68c099279a8" providerId="LiveId" clId="{DA83F729-6C67-004F-8C7E-8163FEC29ED3}" dt="2020-08-25T13:42:07.599" v="208" actId="108"/>
        <pc:sldMkLst>
          <pc:docMk/>
          <pc:sldMk cId="3024521554" sldId="256"/>
        </pc:sldMkLst>
        <pc:spChg chg="mod">
          <ac:chgData name="Axel Maille" userId="065ad68c099279a8" providerId="LiveId" clId="{DA83F729-6C67-004F-8C7E-8163FEC29ED3}" dt="2020-08-25T12:55:06.784" v="4" actId="20577"/>
          <ac:spMkLst>
            <pc:docMk/>
            <pc:sldMk cId="3024521554" sldId="256"/>
            <ac:spMk id="6" creationId="{00000000-0000-0000-0000-000000000000}"/>
          </ac:spMkLst>
        </pc:spChg>
        <pc:spChg chg="mod">
          <ac:chgData name="Axel Maille" userId="065ad68c099279a8" providerId="LiveId" clId="{DA83F729-6C67-004F-8C7E-8163FEC29ED3}" dt="2020-08-25T12:55:11.563" v="5"/>
          <ac:spMkLst>
            <pc:docMk/>
            <pc:sldMk cId="3024521554" sldId="256"/>
            <ac:spMk id="7" creationId="{00000000-0000-0000-0000-000000000000}"/>
          </ac:spMkLst>
        </pc:spChg>
        <pc:spChg chg="mod">
          <ac:chgData name="Axel Maille" userId="065ad68c099279a8" providerId="LiveId" clId="{DA83F729-6C67-004F-8C7E-8163FEC29ED3}" dt="2020-08-25T13:42:07.599" v="208" actId="108"/>
          <ac:spMkLst>
            <pc:docMk/>
            <pc:sldMk cId="3024521554" sldId="256"/>
            <ac:spMk id="11" creationId="{00000000-0000-0000-0000-000000000000}"/>
          </ac:spMkLst>
        </pc:spChg>
        <pc:spChg chg="mod">
          <ac:chgData name="Axel Maille" userId="065ad68c099279a8" providerId="LiveId" clId="{DA83F729-6C67-004F-8C7E-8163FEC29ED3}" dt="2020-08-25T13:01:11.510" v="108" actId="2711"/>
          <ac:spMkLst>
            <pc:docMk/>
            <pc:sldMk cId="3024521554" sldId="256"/>
            <ac:spMk id="13" creationId="{00000000-0000-0000-0000-000000000000}"/>
          </ac:spMkLst>
        </pc:spChg>
        <pc:spChg chg="mod">
          <ac:chgData name="Axel Maille" userId="065ad68c099279a8" providerId="LiveId" clId="{DA83F729-6C67-004F-8C7E-8163FEC29ED3}" dt="2020-08-25T13:01:04.030" v="106" actId="1076"/>
          <ac:spMkLst>
            <pc:docMk/>
            <pc:sldMk cId="3024521554" sldId="256"/>
            <ac:spMk id="14" creationId="{00000000-0000-0000-0000-000000000000}"/>
          </ac:spMkLst>
        </pc:spChg>
        <pc:spChg chg="mod">
          <ac:chgData name="Axel Maille" userId="065ad68c099279a8" providerId="LiveId" clId="{DA83F729-6C67-004F-8C7E-8163FEC29ED3}" dt="2020-08-25T12:57:01.165" v="38" actId="120"/>
          <ac:spMkLst>
            <pc:docMk/>
            <pc:sldMk cId="3024521554" sldId="256"/>
            <ac:spMk id="59" creationId="{00000000-0000-0000-0000-000000000000}"/>
          </ac:spMkLst>
        </pc:spChg>
        <pc:spChg chg="mod">
          <ac:chgData name="Axel Maille" userId="065ad68c099279a8" providerId="LiveId" clId="{DA83F729-6C67-004F-8C7E-8163FEC29ED3}" dt="2020-08-25T12:57:18.900" v="43" actId="20577"/>
          <ac:spMkLst>
            <pc:docMk/>
            <pc:sldMk cId="3024521554" sldId="256"/>
            <ac:spMk id="145" creationId="{00000000-0000-0000-0000-000000000000}"/>
          </ac:spMkLst>
        </pc:spChg>
        <pc:spChg chg="mod">
          <ac:chgData name="Axel Maille" userId="065ad68c099279a8" providerId="LiveId" clId="{DA83F729-6C67-004F-8C7E-8163FEC29ED3}" dt="2020-08-25T13:00:44.835" v="103" actId="108"/>
          <ac:spMkLst>
            <pc:docMk/>
            <pc:sldMk cId="3024521554" sldId="256"/>
            <ac:spMk id="192" creationId="{00000000-0000-0000-0000-000000000000}"/>
          </ac:spMkLst>
        </pc:spChg>
        <pc:spChg chg="mod">
          <ac:chgData name="Axel Maille" userId="065ad68c099279a8" providerId="LiveId" clId="{DA83F729-6C67-004F-8C7E-8163FEC29ED3}" dt="2020-08-25T13:00:53.915" v="105"/>
          <ac:spMkLst>
            <pc:docMk/>
            <pc:sldMk cId="3024521554" sldId="256"/>
            <ac:spMk id="237" creationId="{00000000-0000-0000-0000-000000000000}"/>
          </ac:spMkLst>
        </pc:spChg>
        <pc:graphicFrameChg chg="mod modGraphic">
          <ac:chgData name="Axel Maille" userId="065ad68c099279a8" providerId="LiveId" clId="{DA83F729-6C67-004F-8C7E-8163FEC29ED3}" dt="2020-08-25T13:03:55.695" v="205"/>
          <ac:graphicFrameMkLst>
            <pc:docMk/>
            <pc:sldMk cId="3024521554" sldId="256"/>
            <ac:graphicFrameMk id="58" creationId="{00000000-0000-0000-0000-000000000000}"/>
          </ac:graphicFrameMkLst>
        </pc:graphicFrameChg>
        <pc:graphicFrameChg chg="mod modGraphic">
          <ac:chgData name="Axel Maille" userId="065ad68c099279a8" providerId="LiveId" clId="{DA83F729-6C67-004F-8C7E-8163FEC29ED3}" dt="2020-08-25T13:03:57.286" v="206" actId="108"/>
          <ac:graphicFrameMkLst>
            <pc:docMk/>
            <pc:sldMk cId="3024521554" sldId="256"/>
            <ac:graphicFrameMk id="144" creationId="{00000000-0000-0000-0000-000000000000}"/>
          </ac:graphicFrameMkLst>
        </pc:graphicFrameChg>
        <pc:graphicFrameChg chg="mod modGraphic">
          <ac:chgData name="Axel Maille" userId="065ad68c099279a8" providerId="LiveId" clId="{DA83F729-6C67-004F-8C7E-8163FEC29ED3}" dt="2020-08-25T13:00:26.881" v="97"/>
          <ac:graphicFrameMkLst>
            <pc:docMk/>
            <pc:sldMk cId="3024521554" sldId="256"/>
            <ac:graphicFrameMk id="187" creationId="{00000000-0000-0000-0000-000000000000}"/>
          </ac:graphicFrameMkLst>
        </pc:graphicFrameChg>
        <pc:graphicFrameChg chg="mod modGraphic">
          <ac:chgData name="Axel Maille" userId="065ad68c099279a8" providerId="LiveId" clId="{DA83F729-6C67-004F-8C7E-8163FEC29ED3}" dt="2020-08-25T13:00:32.564" v="100"/>
          <ac:graphicFrameMkLst>
            <pc:docMk/>
            <pc:sldMk cId="3024521554" sldId="256"/>
            <ac:graphicFrameMk id="188" creationId="{00000000-0000-0000-0000-000000000000}"/>
          </ac:graphicFrameMkLst>
        </pc:graphicFrameChg>
        <pc:graphicFrameChg chg="mod">
          <ac:chgData name="Axel Maille" userId="065ad68c099279a8" providerId="LiveId" clId="{DA83F729-6C67-004F-8C7E-8163FEC29ED3}" dt="2020-08-25T13:03:10.451" v="145"/>
          <ac:graphicFrameMkLst>
            <pc:docMk/>
            <pc:sldMk cId="3024521554" sldId="256"/>
            <ac:graphicFrameMk id="234" creationId="{00000000-0000-0000-0000-000000000000}"/>
          </ac:graphicFrameMkLst>
        </pc:graphicFrameChg>
        <pc:cxnChg chg="del mod">
          <ac:chgData name="Axel Maille" userId="065ad68c099279a8" providerId="LiveId" clId="{DA83F729-6C67-004F-8C7E-8163FEC29ED3}" dt="2020-08-25T13:02:22.243" v="130" actId="21"/>
          <ac:cxnSpMkLst>
            <pc:docMk/>
            <pc:sldMk cId="3024521554" sldId="256"/>
            <ac:cxnSpMk id="9" creationId="{00000000-0000-0000-0000-000000000000}"/>
          </ac:cxnSpMkLst>
        </pc:cxnChg>
        <pc:cxnChg chg="del">
          <ac:chgData name="Axel Maille" userId="065ad68c099279a8" providerId="LiveId" clId="{DA83F729-6C67-004F-8C7E-8163FEC29ED3}" dt="2020-08-25T13:01:37.157" v="113" actId="478"/>
          <ac:cxnSpMkLst>
            <pc:docMk/>
            <pc:sldMk cId="3024521554" sldId="256"/>
            <ac:cxnSpMk id="12" creationId="{00000000-0000-0000-0000-000000000000}"/>
          </ac:cxnSpMkLst>
        </pc:cxnChg>
        <pc:cxnChg chg="add mod">
          <ac:chgData name="Axel Maille" userId="065ad68c099279a8" providerId="LiveId" clId="{DA83F729-6C67-004F-8C7E-8163FEC29ED3}" dt="2020-08-25T13:01:48.935" v="119" actId="1076"/>
          <ac:cxnSpMkLst>
            <pc:docMk/>
            <pc:sldMk cId="3024521554" sldId="256"/>
            <ac:cxnSpMk id="136" creationId="{13D87779-7451-DF44-885B-981457839FDB}"/>
          </ac:cxnSpMkLst>
        </pc:cxnChg>
        <pc:cxnChg chg="add del mod">
          <ac:chgData name="Axel Maille" userId="065ad68c099279a8" providerId="LiveId" clId="{DA83F729-6C67-004F-8C7E-8163FEC29ED3}" dt="2020-08-25T13:01:42.939" v="117"/>
          <ac:cxnSpMkLst>
            <pc:docMk/>
            <pc:sldMk cId="3024521554" sldId="256"/>
            <ac:cxnSpMk id="137" creationId="{F7222640-87E9-5146-AC2C-5E02DACE44B4}"/>
          </ac:cxnSpMkLst>
        </pc:cxnChg>
        <pc:cxnChg chg="add mod">
          <ac:chgData name="Axel Maille" userId="065ad68c099279a8" providerId="LiveId" clId="{DA83F729-6C67-004F-8C7E-8163FEC29ED3}" dt="2020-08-25T13:02:02.861" v="128" actId="1035"/>
          <ac:cxnSpMkLst>
            <pc:docMk/>
            <pc:sldMk cId="3024521554" sldId="256"/>
            <ac:cxnSpMk id="138" creationId="{CD1A9442-2A2B-8543-9C26-DD21135D76C2}"/>
          </ac:cxnSpMkLst>
        </pc:cxnChg>
        <pc:cxnChg chg="add del mod">
          <ac:chgData name="Axel Maille" userId="065ad68c099279a8" providerId="LiveId" clId="{DA83F729-6C67-004F-8C7E-8163FEC29ED3}" dt="2020-08-25T13:02:25.122" v="132" actId="478"/>
          <ac:cxnSpMkLst>
            <pc:docMk/>
            <pc:sldMk cId="3024521554" sldId="256"/>
            <ac:cxnSpMk id="140" creationId="{18E20F03-7CD6-094F-B094-1155FD3B5330}"/>
          </ac:cxnSpMkLst>
        </pc:cxnChg>
        <pc:cxnChg chg="add mod">
          <ac:chgData name="Axel Maille" userId="065ad68c099279a8" providerId="LiveId" clId="{DA83F729-6C67-004F-8C7E-8163FEC29ED3}" dt="2020-08-25T13:02:40.648" v="142" actId="1038"/>
          <ac:cxnSpMkLst>
            <pc:docMk/>
            <pc:sldMk cId="3024521554" sldId="256"/>
            <ac:cxnSpMk id="141" creationId="{ACD3163C-8AD8-5649-BF79-28C5FED738BB}"/>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FDD6BA92-8CA7-5142-A728-81555E999EE1}"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2535579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DD6BA92-8CA7-5142-A728-81555E999EE1}"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425137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DD6BA92-8CA7-5142-A728-81555E999EE1}"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61472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DD6BA92-8CA7-5142-A728-81555E999EE1}"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46217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FDD6BA92-8CA7-5142-A728-81555E999EE1}"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2988661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DD6BA92-8CA7-5142-A728-81555E999EE1}"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2709339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DD6BA92-8CA7-5142-A728-81555E999EE1}"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4055182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FDD6BA92-8CA7-5142-A728-81555E999EE1}"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1880880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DD6BA92-8CA7-5142-A728-81555E999EE1}"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3305201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DD6BA92-8CA7-5142-A728-81555E999EE1}"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656021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FDD6BA92-8CA7-5142-A728-81555E999EE1}"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5409E98-E38B-C349-BE10-21C0B0E2038C}" type="slidenum">
              <a:rPr lang="fr-FR" smtClean="0"/>
              <a:t>‹N°›</a:t>
            </a:fld>
            <a:endParaRPr lang="fr-FR"/>
          </a:p>
        </p:txBody>
      </p:sp>
    </p:spTree>
    <p:extLst>
      <p:ext uri="{BB962C8B-B14F-4D97-AF65-F5344CB8AC3E}">
        <p14:creationId xmlns:p14="http://schemas.microsoft.com/office/powerpoint/2010/main" val="4120887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FDD6BA92-8CA7-5142-A728-81555E999EE1}"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45409E98-E38B-C349-BE10-21C0B0E2038C}" type="slidenum">
              <a:rPr lang="fr-FR" smtClean="0"/>
              <a:t>‹N°›</a:t>
            </a:fld>
            <a:endParaRPr lang="fr-FR"/>
          </a:p>
        </p:txBody>
      </p:sp>
    </p:spTree>
    <p:extLst>
      <p:ext uri="{BB962C8B-B14F-4D97-AF65-F5344CB8AC3E}">
        <p14:creationId xmlns:p14="http://schemas.microsoft.com/office/powerpoint/2010/main" val="4264448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359086" cy="10688638"/>
          </a:xfrm>
          <a:prstGeom prst="rect">
            <a:avLst/>
          </a:prstGeom>
          <a:solidFill>
            <a:srgbClr val="E7E4D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5" name="Image 4"/>
          <p:cNvPicPr>
            <a:picLocks noChangeAspect="1"/>
          </p:cNvPicPr>
          <p:nvPr/>
        </p:nvPicPr>
        <p:blipFill rotWithShape="1">
          <a:blip r:embed="rId2"/>
          <a:srcRect l="24359" r="13675"/>
          <a:stretch/>
        </p:blipFill>
        <p:spPr>
          <a:xfrm>
            <a:off x="521746" y="0"/>
            <a:ext cx="1525859" cy="1643549"/>
          </a:xfrm>
          <a:prstGeom prst="rect">
            <a:avLst/>
          </a:prstGeom>
        </p:spPr>
      </p:pic>
      <p:sp>
        <p:nvSpPr>
          <p:cNvPr id="6" name="ZoneTexte 5"/>
          <p:cNvSpPr txBox="1"/>
          <p:nvPr/>
        </p:nvSpPr>
        <p:spPr>
          <a:xfrm>
            <a:off x="521746" y="1653882"/>
            <a:ext cx="2720425" cy="461665"/>
          </a:xfrm>
          <a:prstGeom prst="rect">
            <a:avLst/>
          </a:prstGeom>
          <a:noFill/>
        </p:spPr>
        <p:txBody>
          <a:bodyPr wrap="none" rtlCol="0">
            <a:spAutoFit/>
          </a:bodyPr>
          <a:lstStyle/>
          <a:p>
            <a:r>
              <a:rPr lang="fr-FR" sz="2400" b="1" dirty="0">
                <a:latin typeface="Arial"/>
                <a:cs typeface="Arial"/>
              </a:rPr>
              <a:t>LAETITIA BRANT</a:t>
            </a:r>
          </a:p>
        </p:txBody>
      </p:sp>
      <p:sp>
        <p:nvSpPr>
          <p:cNvPr id="7" name="ZoneTexte 6"/>
          <p:cNvSpPr txBox="1"/>
          <p:nvPr/>
        </p:nvSpPr>
        <p:spPr>
          <a:xfrm>
            <a:off x="521746" y="2046639"/>
            <a:ext cx="1262910" cy="338554"/>
          </a:xfrm>
          <a:prstGeom prst="rect">
            <a:avLst/>
          </a:prstGeom>
          <a:noFill/>
        </p:spPr>
        <p:txBody>
          <a:bodyPr wrap="none" rtlCol="0">
            <a:spAutoFit/>
          </a:bodyPr>
          <a:lstStyle/>
          <a:p>
            <a:r>
              <a:rPr lang="de-DE" sz="1600" dirty="0">
                <a:solidFill>
                  <a:schemeClr val="bg1">
                    <a:lumMod val="50000"/>
                  </a:schemeClr>
                </a:solidFill>
              </a:rPr>
              <a:t>Positionstitel</a:t>
            </a:r>
            <a:endParaRPr lang="fr-FR" sz="1600" dirty="0">
              <a:solidFill>
                <a:schemeClr val="tx1">
                  <a:lumMod val="50000"/>
                  <a:lumOff val="50000"/>
                </a:schemeClr>
              </a:solidFill>
            </a:endParaRPr>
          </a:p>
        </p:txBody>
      </p:sp>
      <p:sp>
        <p:nvSpPr>
          <p:cNvPr id="11" name="ZoneTexte 10"/>
          <p:cNvSpPr txBox="1"/>
          <p:nvPr/>
        </p:nvSpPr>
        <p:spPr>
          <a:xfrm>
            <a:off x="521746" y="2610863"/>
            <a:ext cx="2828018" cy="1277273"/>
          </a:xfrm>
          <a:prstGeom prst="rect">
            <a:avLst/>
          </a:prstGeom>
          <a:noFill/>
        </p:spPr>
        <p:txBody>
          <a:bodyPr wrap="none" rtlCol="0">
            <a:spAutoFit/>
          </a:bodyPr>
          <a:lstStyle/>
          <a:p>
            <a:r>
              <a:rPr lang="fr-FR" sz="1100" dirty="0"/>
              <a:t>MOB: 123 456 789</a:t>
            </a:r>
          </a:p>
          <a:p>
            <a:endParaRPr lang="fr-FR" sz="1100" dirty="0"/>
          </a:p>
          <a:p>
            <a:r>
              <a:rPr lang="fr-FR" sz="1100" dirty="0"/>
              <a:t>EMAIL: LAETITIA@MAIL.COM</a:t>
            </a:r>
            <a:br>
              <a:rPr lang="fr-FR" sz="1100" dirty="0"/>
            </a:br>
            <a:br>
              <a:rPr lang="fr-FR" sz="1100" dirty="0"/>
            </a:br>
            <a:r>
              <a:rPr lang="fr-FR" sz="1100" dirty="0"/>
              <a:t>SWEB: HTTP//WWW.SITE.COM</a:t>
            </a:r>
            <a:br>
              <a:rPr lang="fr-FR" sz="1100" dirty="0"/>
            </a:br>
            <a:endParaRPr lang="fr-FR" sz="1100" dirty="0"/>
          </a:p>
          <a:p>
            <a:r>
              <a:rPr lang="fr-FR" sz="1100" dirty="0"/>
              <a:t>ADRESSE: </a:t>
            </a:r>
            <a:r>
              <a:rPr lang="de-DE" sz="1100" dirty="0"/>
              <a:t>HAUPTSTRASSE 15,  28000 BREMEN</a:t>
            </a:r>
            <a:endParaRPr lang="fr-FR" sz="1100" dirty="0"/>
          </a:p>
        </p:txBody>
      </p:sp>
      <p:sp>
        <p:nvSpPr>
          <p:cNvPr id="13" name="ZoneTexte 12"/>
          <p:cNvSpPr txBox="1"/>
          <p:nvPr/>
        </p:nvSpPr>
        <p:spPr>
          <a:xfrm>
            <a:off x="521746" y="4447448"/>
            <a:ext cx="3642374" cy="1015663"/>
          </a:xfrm>
          <a:prstGeom prst="rect">
            <a:avLst/>
          </a:prstGeom>
          <a:noFill/>
        </p:spPr>
        <p:txBody>
          <a:bodyPr wrap="square" rtlCol="0">
            <a:spAutoFit/>
          </a:bodyPr>
          <a:lstStyle/>
          <a:p>
            <a:r>
              <a:rPr lang="de-DE" sz="1200" dirty="0">
                <a:solidFill>
                  <a:schemeClr val="tx1">
                    <a:lumMod val="50000"/>
                    <a:lumOff val="50000"/>
                  </a:schemeClr>
                </a:solidFill>
                <a:latin typeface="Calibri" panose="020F0502020204030204" pitchFamily="34" charset="0"/>
                <a:cs typeface="Calibri" panose="020F050202020403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200" dirty="0">
              <a:solidFill>
                <a:schemeClr val="tx1">
                  <a:lumMod val="50000"/>
                  <a:lumOff val="50000"/>
                </a:schemeClr>
              </a:solidFill>
              <a:latin typeface="Calibri" panose="020F0502020204030204" pitchFamily="34" charset="0"/>
              <a:cs typeface="Calibri" panose="020F0502020204030204" pitchFamily="34" charset="0"/>
            </a:endParaRPr>
          </a:p>
        </p:txBody>
      </p:sp>
      <p:sp>
        <p:nvSpPr>
          <p:cNvPr id="14" name="ZoneTexte 13"/>
          <p:cNvSpPr txBox="1"/>
          <p:nvPr/>
        </p:nvSpPr>
        <p:spPr>
          <a:xfrm>
            <a:off x="521746" y="4073651"/>
            <a:ext cx="1402948" cy="369332"/>
          </a:xfrm>
          <a:prstGeom prst="rect">
            <a:avLst/>
          </a:prstGeom>
          <a:noFill/>
        </p:spPr>
        <p:txBody>
          <a:bodyPr wrap="none" rtlCol="0">
            <a:spAutoFit/>
          </a:bodyPr>
          <a:lstStyle/>
          <a:p>
            <a:r>
              <a:rPr lang="de-DE" dirty="0"/>
              <a:t>MEIN PROFIL</a:t>
            </a:r>
          </a:p>
        </p:txBody>
      </p:sp>
      <p:cxnSp>
        <p:nvCxnSpPr>
          <p:cNvPr id="15" name="Connecteur droit 14"/>
          <p:cNvCxnSpPr/>
          <p:nvPr/>
        </p:nvCxnSpPr>
        <p:spPr>
          <a:xfrm>
            <a:off x="-34455" y="5554537"/>
            <a:ext cx="4164120" cy="0"/>
          </a:xfrm>
          <a:prstGeom prst="line">
            <a:avLst/>
          </a:prstGeom>
          <a:ln w="6350" cmpd="sng">
            <a:solidFill>
              <a:srgbClr val="7F7F7F"/>
            </a:solidFill>
            <a:prstDash val="sysDash"/>
          </a:ln>
          <a:effectLst/>
        </p:spPr>
        <p:style>
          <a:lnRef idx="2">
            <a:schemeClr val="accent1"/>
          </a:lnRef>
          <a:fillRef idx="0">
            <a:schemeClr val="accent1"/>
          </a:fillRef>
          <a:effectRef idx="1">
            <a:schemeClr val="accent1"/>
          </a:effectRef>
          <a:fontRef idx="minor">
            <a:schemeClr val="tx1"/>
          </a:fontRef>
        </p:style>
      </p:cxnSp>
      <p:graphicFrame>
        <p:nvGraphicFramePr>
          <p:cNvPr id="58" name="Tableau 57"/>
          <p:cNvGraphicFramePr>
            <a:graphicFrameLocks noGrp="1"/>
          </p:cNvGraphicFramePr>
          <p:nvPr>
            <p:extLst>
              <p:ext uri="{D42A27DB-BD31-4B8C-83A1-F6EECF244321}">
                <p14:modId xmlns:p14="http://schemas.microsoft.com/office/powerpoint/2010/main" val="21294136"/>
              </p:ext>
            </p:extLst>
          </p:nvPr>
        </p:nvGraphicFramePr>
        <p:xfrm>
          <a:off x="521746" y="6140632"/>
          <a:ext cx="3837340" cy="1554671"/>
        </p:xfrm>
        <a:graphic>
          <a:graphicData uri="http://schemas.openxmlformats.org/drawingml/2006/table">
            <a:tbl>
              <a:tblPr firstRow="1" bandRow="1">
                <a:tableStyleId>{2D5ABB26-0587-4C30-8999-92F81FD0307C}</a:tableStyleId>
              </a:tblPr>
              <a:tblGrid>
                <a:gridCol w="3837340">
                  <a:extLst>
                    <a:ext uri="{9D8B030D-6E8A-4147-A177-3AD203B41FA5}">
                      <a16:colId xmlns:a16="http://schemas.microsoft.com/office/drawing/2014/main" val="20000"/>
                    </a:ext>
                  </a:extLst>
                </a:gridCol>
              </a:tblGrid>
              <a:tr h="390839">
                <a:tc>
                  <a:txBody>
                    <a:bodyPr/>
                    <a:lstStyle/>
                    <a:p>
                      <a:pPr algn="l"/>
                      <a:r>
                        <a:rPr lang="fr-FR" sz="1100" kern="1200" dirty="0">
                          <a:solidFill>
                            <a:schemeClr val="tx1">
                              <a:lumMod val="65000"/>
                              <a:lumOff val="35000"/>
                            </a:schemeClr>
                          </a:solidFill>
                          <a:effectLst/>
                          <a:latin typeface="+mn-lt"/>
                          <a:ea typeface="+mn-ea"/>
                          <a:cs typeface="+mn-cs"/>
                        </a:rPr>
                        <a:t>PHP HTML</a:t>
                      </a:r>
                    </a:p>
                  </a:txBody>
                  <a:tcPr anchor="ctr">
                    <a:solidFill>
                      <a:srgbClr val="E7E4D8"/>
                    </a:solidFill>
                  </a:tcPr>
                </a:tc>
                <a:extLst>
                  <a:ext uri="{0D108BD9-81ED-4DB2-BD59-A6C34878D82A}">
                    <a16:rowId xmlns:a16="http://schemas.microsoft.com/office/drawing/2014/main" val="10000"/>
                  </a:ext>
                </a:extLst>
              </a:tr>
              <a:tr h="390839">
                <a:tc>
                  <a:txBody>
                    <a:bodyPr/>
                    <a:lstStyle/>
                    <a:p>
                      <a:pPr algn="l"/>
                      <a:r>
                        <a:rPr lang="fr-FR" sz="1100" kern="1200" dirty="0">
                          <a:solidFill>
                            <a:schemeClr val="tx1">
                              <a:lumMod val="65000"/>
                              <a:lumOff val="35000"/>
                            </a:schemeClr>
                          </a:solidFill>
                          <a:effectLst/>
                          <a:latin typeface="+mn-lt"/>
                          <a:ea typeface="+mn-ea"/>
                          <a:cs typeface="+mn-cs"/>
                        </a:rPr>
                        <a:t>PHP MY SQL</a:t>
                      </a:r>
                    </a:p>
                  </a:txBody>
                  <a:tcPr anchor="ctr">
                    <a:solidFill>
                      <a:srgbClr val="E7E4D8"/>
                    </a:solidFill>
                  </a:tcPr>
                </a:tc>
                <a:extLst>
                  <a:ext uri="{0D108BD9-81ED-4DB2-BD59-A6C34878D82A}">
                    <a16:rowId xmlns:a16="http://schemas.microsoft.com/office/drawing/2014/main" val="10001"/>
                  </a:ext>
                </a:extLst>
              </a:tr>
              <a:tr h="390839">
                <a:tc>
                  <a:txBody>
                    <a:bodyPr/>
                    <a:lstStyle/>
                    <a:p>
                      <a:pPr algn="l"/>
                      <a:r>
                        <a:rPr lang="fr-FR" sz="1100" kern="1200" dirty="0">
                          <a:solidFill>
                            <a:schemeClr val="tx1">
                              <a:lumMod val="65000"/>
                              <a:lumOff val="35000"/>
                            </a:schemeClr>
                          </a:solidFill>
                          <a:effectLst/>
                          <a:latin typeface="+mn-lt"/>
                          <a:ea typeface="+mn-ea"/>
                          <a:cs typeface="+mn-cs"/>
                        </a:rPr>
                        <a:t>GOOGLE ADS</a:t>
                      </a:r>
                    </a:p>
                  </a:txBody>
                  <a:tcPr anchor="ctr">
                    <a:solidFill>
                      <a:srgbClr val="E7E4D8"/>
                    </a:solidFill>
                  </a:tcPr>
                </a:tc>
                <a:extLst>
                  <a:ext uri="{0D108BD9-81ED-4DB2-BD59-A6C34878D82A}">
                    <a16:rowId xmlns:a16="http://schemas.microsoft.com/office/drawing/2014/main" val="10002"/>
                  </a:ext>
                </a:extLst>
              </a:tr>
              <a:tr h="382154">
                <a:tc>
                  <a:txBody>
                    <a:bodyPr/>
                    <a:lstStyle/>
                    <a:p>
                      <a:pPr algn="l"/>
                      <a:r>
                        <a:rPr lang="fr-FR" sz="1100" kern="1200" dirty="0">
                          <a:solidFill>
                            <a:schemeClr val="tx1">
                              <a:lumMod val="65000"/>
                              <a:lumOff val="35000"/>
                            </a:schemeClr>
                          </a:solidFill>
                          <a:effectLst/>
                          <a:latin typeface="+mn-lt"/>
                          <a:ea typeface="+mn-ea"/>
                          <a:cs typeface="+mn-cs"/>
                        </a:rPr>
                        <a:t>ANALYTICS</a:t>
                      </a:r>
                    </a:p>
                  </a:txBody>
                  <a:tcPr anchor="ctr">
                    <a:solidFill>
                      <a:srgbClr val="E7E4D8"/>
                    </a:solidFill>
                  </a:tcPr>
                </a:tc>
                <a:extLst>
                  <a:ext uri="{0D108BD9-81ED-4DB2-BD59-A6C34878D82A}">
                    <a16:rowId xmlns:a16="http://schemas.microsoft.com/office/drawing/2014/main" val="10003"/>
                  </a:ext>
                </a:extLst>
              </a:tr>
            </a:tbl>
          </a:graphicData>
        </a:graphic>
      </p:graphicFrame>
      <p:sp>
        <p:nvSpPr>
          <p:cNvPr id="59" name="ZoneTexte 58"/>
          <p:cNvSpPr txBox="1"/>
          <p:nvPr/>
        </p:nvSpPr>
        <p:spPr>
          <a:xfrm>
            <a:off x="521747" y="5718915"/>
            <a:ext cx="2332238" cy="369332"/>
          </a:xfrm>
          <a:prstGeom prst="rect">
            <a:avLst/>
          </a:prstGeom>
          <a:noFill/>
          <a:ln>
            <a:noFill/>
            <a:prstDash val="dash"/>
          </a:ln>
        </p:spPr>
        <p:txBody>
          <a:bodyPr wrap="square" rtlCol="0">
            <a:spAutoFit/>
          </a:bodyPr>
          <a:lstStyle/>
          <a:p>
            <a:r>
              <a:rPr lang="de-DE" dirty="0"/>
              <a:t>KOMPETENZEN</a:t>
            </a:r>
            <a:endParaRPr lang="fr-FR" dirty="0"/>
          </a:p>
        </p:txBody>
      </p:sp>
      <p:sp>
        <p:nvSpPr>
          <p:cNvPr id="63" name="Ellipse 62"/>
          <p:cNvSpPr/>
          <p:nvPr/>
        </p:nvSpPr>
        <p:spPr>
          <a:xfrm>
            <a:off x="2652478" y="63011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4" name="Ellipse 63"/>
          <p:cNvSpPr/>
          <p:nvPr/>
        </p:nvSpPr>
        <p:spPr>
          <a:xfrm>
            <a:off x="2804878" y="63011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Ellipse 64"/>
          <p:cNvSpPr/>
          <p:nvPr/>
        </p:nvSpPr>
        <p:spPr>
          <a:xfrm>
            <a:off x="2954253" y="63011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6" name="Ellipse 65"/>
          <p:cNvSpPr/>
          <p:nvPr/>
        </p:nvSpPr>
        <p:spPr>
          <a:xfrm>
            <a:off x="3108341" y="6304190"/>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Ellipse 66"/>
          <p:cNvSpPr/>
          <p:nvPr/>
        </p:nvSpPr>
        <p:spPr>
          <a:xfrm>
            <a:off x="3264791" y="63011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Ellipse 67"/>
          <p:cNvSpPr/>
          <p:nvPr/>
        </p:nvSpPr>
        <p:spPr>
          <a:xfrm>
            <a:off x="3417191" y="63011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Ellipse 68"/>
          <p:cNvSpPr/>
          <p:nvPr/>
        </p:nvSpPr>
        <p:spPr>
          <a:xfrm>
            <a:off x="3566566" y="63011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Ellipse 69"/>
          <p:cNvSpPr/>
          <p:nvPr/>
        </p:nvSpPr>
        <p:spPr>
          <a:xfrm>
            <a:off x="3720654" y="6304190"/>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Ellipse 70"/>
          <p:cNvSpPr/>
          <p:nvPr/>
        </p:nvSpPr>
        <p:spPr>
          <a:xfrm>
            <a:off x="3868341" y="6298140"/>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Ellipse 71"/>
          <p:cNvSpPr/>
          <p:nvPr/>
        </p:nvSpPr>
        <p:spPr>
          <a:xfrm>
            <a:off x="4022429" y="630116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3" name="Ellipse 72"/>
          <p:cNvSpPr/>
          <p:nvPr/>
        </p:nvSpPr>
        <p:spPr>
          <a:xfrm>
            <a:off x="2657191" y="66567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4" name="Ellipse 73"/>
          <p:cNvSpPr/>
          <p:nvPr/>
        </p:nvSpPr>
        <p:spPr>
          <a:xfrm>
            <a:off x="2809591" y="66567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5" name="Ellipse 74"/>
          <p:cNvSpPr/>
          <p:nvPr/>
        </p:nvSpPr>
        <p:spPr>
          <a:xfrm>
            <a:off x="2958966" y="66567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6" name="Ellipse 75"/>
          <p:cNvSpPr/>
          <p:nvPr/>
        </p:nvSpPr>
        <p:spPr>
          <a:xfrm>
            <a:off x="3113054" y="6659790"/>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7" name="Ellipse 76"/>
          <p:cNvSpPr/>
          <p:nvPr/>
        </p:nvSpPr>
        <p:spPr>
          <a:xfrm>
            <a:off x="3269504" y="66567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8" name="Ellipse 77"/>
          <p:cNvSpPr/>
          <p:nvPr/>
        </p:nvSpPr>
        <p:spPr>
          <a:xfrm>
            <a:off x="3421904" y="66567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9" name="Ellipse 78"/>
          <p:cNvSpPr/>
          <p:nvPr/>
        </p:nvSpPr>
        <p:spPr>
          <a:xfrm>
            <a:off x="3571279" y="665676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Ellipse 79"/>
          <p:cNvSpPr/>
          <p:nvPr/>
        </p:nvSpPr>
        <p:spPr>
          <a:xfrm>
            <a:off x="3725367" y="6659790"/>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1" name="Ellipse 80"/>
          <p:cNvSpPr/>
          <p:nvPr/>
        </p:nvSpPr>
        <p:spPr>
          <a:xfrm>
            <a:off x="3873054" y="665374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2" name="Ellipse 81"/>
          <p:cNvSpPr/>
          <p:nvPr/>
        </p:nvSpPr>
        <p:spPr>
          <a:xfrm>
            <a:off x="4027142" y="665676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3" name="Ellipse 82"/>
          <p:cNvSpPr/>
          <p:nvPr/>
        </p:nvSpPr>
        <p:spPr>
          <a:xfrm>
            <a:off x="2652478" y="7044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4" name="Ellipse 83"/>
          <p:cNvSpPr/>
          <p:nvPr/>
        </p:nvSpPr>
        <p:spPr>
          <a:xfrm>
            <a:off x="2804878" y="7044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5" name="Ellipse 84"/>
          <p:cNvSpPr/>
          <p:nvPr/>
        </p:nvSpPr>
        <p:spPr>
          <a:xfrm>
            <a:off x="2954253" y="7044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6" name="Ellipse 85"/>
          <p:cNvSpPr/>
          <p:nvPr/>
        </p:nvSpPr>
        <p:spPr>
          <a:xfrm>
            <a:off x="3108341" y="7047140"/>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7" name="Ellipse 86"/>
          <p:cNvSpPr/>
          <p:nvPr/>
        </p:nvSpPr>
        <p:spPr>
          <a:xfrm>
            <a:off x="3264791" y="7044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8" name="Ellipse 87"/>
          <p:cNvSpPr/>
          <p:nvPr/>
        </p:nvSpPr>
        <p:spPr>
          <a:xfrm>
            <a:off x="3417191" y="7044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9" name="Ellipse 88"/>
          <p:cNvSpPr/>
          <p:nvPr/>
        </p:nvSpPr>
        <p:spPr>
          <a:xfrm>
            <a:off x="3566566" y="7044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0" name="Ellipse 89"/>
          <p:cNvSpPr/>
          <p:nvPr/>
        </p:nvSpPr>
        <p:spPr>
          <a:xfrm>
            <a:off x="3720654" y="704714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1" name="Ellipse 90"/>
          <p:cNvSpPr/>
          <p:nvPr/>
        </p:nvSpPr>
        <p:spPr>
          <a:xfrm>
            <a:off x="3868341" y="704109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2" name="Ellipse 91"/>
          <p:cNvSpPr/>
          <p:nvPr/>
        </p:nvSpPr>
        <p:spPr>
          <a:xfrm>
            <a:off x="4022429" y="704411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3" name="Ellipse 92"/>
          <p:cNvSpPr/>
          <p:nvPr/>
        </p:nvSpPr>
        <p:spPr>
          <a:xfrm>
            <a:off x="2661904" y="7425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4" name="Ellipse 93"/>
          <p:cNvSpPr/>
          <p:nvPr/>
        </p:nvSpPr>
        <p:spPr>
          <a:xfrm>
            <a:off x="2814304" y="7425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5" name="Ellipse 94"/>
          <p:cNvSpPr/>
          <p:nvPr/>
        </p:nvSpPr>
        <p:spPr>
          <a:xfrm>
            <a:off x="2963679" y="7425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6" name="Ellipse 95"/>
          <p:cNvSpPr/>
          <p:nvPr/>
        </p:nvSpPr>
        <p:spPr>
          <a:xfrm>
            <a:off x="3117767" y="7428140"/>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7" name="Ellipse 96"/>
          <p:cNvSpPr/>
          <p:nvPr/>
        </p:nvSpPr>
        <p:spPr>
          <a:xfrm>
            <a:off x="3274217" y="7425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8" name="Ellipse 97"/>
          <p:cNvSpPr/>
          <p:nvPr/>
        </p:nvSpPr>
        <p:spPr>
          <a:xfrm>
            <a:off x="3426617" y="7425115"/>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9" name="Ellipse 98"/>
          <p:cNvSpPr/>
          <p:nvPr/>
        </p:nvSpPr>
        <p:spPr>
          <a:xfrm>
            <a:off x="3575992" y="7425115"/>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0" name="Ellipse 99"/>
          <p:cNvSpPr/>
          <p:nvPr/>
        </p:nvSpPr>
        <p:spPr>
          <a:xfrm>
            <a:off x="3730080" y="742814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1" name="Ellipse 100"/>
          <p:cNvSpPr/>
          <p:nvPr/>
        </p:nvSpPr>
        <p:spPr>
          <a:xfrm>
            <a:off x="3877767" y="7422090"/>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2" name="Ellipse 101"/>
          <p:cNvSpPr/>
          <p:nvPr/>
        </p:nvSpPr>
        <p:spPr>
          <a:xfrm>
            <a:off x="4031855" y="7425115"/>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144" name="Tableau 143"/>
          <p:cNvGraphicFramePr>
            <a:graphicFrameLocks noGrp="1"/>
          </p:cNvGraphicFramePr>
          <p:nvPr>
            <p:extLst>
              <p:ext uri="{D42A27DB-BD31-4B8C-83A1-F6EECF244321}">
                <p14:modId xmlns:p14="http://schemas.microsoft.com/office/powerpoint/2010/main" val="1801872458"/>
              </p:ext>
            </p:extLst>
          </p:nvPr>
        </p:nvGraphicFramePr>
        <p:xfrm>
          <a:off x="521746" y="8496805"/>
          <a:ext cx="3837340" cy="1554671"/>
        </p:xfrm>
        <a:graphic>
          <a:graphicData uri="http://schemas.openxmlformats.org/drawingml/2006/table">
            <a:tbl>
              <a:tblPr firstRow="1" bandRow="1">
                <a:tableStyleId>{2D5ABB26-0587-4C30-8999-92F81FD0307C}</a:tableStyleId>
              </a:tblPr>
              <a:tblGrid>
                <a:gridCol w="3837340">
                  <a:extLst>
                    <a:ext uri="{9D8B030D-6E8A-4147-A177-3AD203B41FA5}">
                      <a16:colId xmlns:a16="http://schemas.microsoft.com/office/drawing/2014/main" val="20000"/>
                    </a:ext>
                  </a:extLst>
                </a:gridCol>
              </a:tblGrid>
              <a:tr h="390839">
                <a:tc>
                  <a:txBody>
                    <a:bodyPr/>
                    <a:lstStyle/>
                    <a:p>
                      <a:pPr algn="l"/>
                      <a:r>
                        <a:rPr lang="de-DE" sz="1100" kern="1200" dirty="0">
                          <a:solidFill>
                            <a:schemeClr val="tx1">
                              <a:lumMod val="65000"/>
                              <a:lumOff val="35000"/>
                            </a:schemeClr>
                          </a:solidFill>
                          <a:effectLst/>
                          <a:latin typeface="+mn-lt"/>
                          <a:ea typeface="+mn-ea"/>
                          <a:cs typeface="+mn-cs"/>
                        </a:rPr>
                        <a:t>DYNAMISCH</a:t>
                      </a:r>
                      <a:endParaRPr lang="fr-FR" sz="1100" kern="1200" dirty="0">
                        <a:solidFill>
                          <a:schemeClr val="tx1">
                            <a:lumMod val="65000"/>
                            <a:lumOff val="35000"/>
                          </a:schemeClr>
                        </a:solidFill>
                        <a:effectLst/>
                        <a:latin typeface="+mn-lt"/>
                        <a:ea typeface="+mn-ea"/>
                        <a:cs typeface="+mn-cs"/>
                      </a:endParaRPr>
                    </a:p>
                  </a:txBody>
                  <a:tcPr anchor="ctr">
                    <a:solidFill>
                      <a:srgbClr val="E7E4D8"/>
                    </a:solidFill>
                  </a:tcPr>
                </a:tc>
                <a:extLst>
                  <a:ext uri="{0D108BD9-81ED-4DB2-BD59-A6C34878D82A}">
                    <a16:rowId xmlns:a16="http://schemas.microsoft.com/office/drawing/2014/main" val="10000"/>
                  </a:ext>
                </a:extLst>
              </a:tr>
              <a:tr h="390839">
                <a:tc>
                  <a:txBody>
                    <a:bodyPr/>
                    <a:lstStyle/>
                    <a:p>
                      <a:pPr algn="l"/>
                      <a:r>
                        <a:rPr lang="de-DE" sz="1100" kern="1200" dirty="0">
                          <a:solidFill>
                            <a:schemeClr val="tx1">
                              <a:lumMod val="65000"/>
                              <a:lumOff val="35000"/>
                            </a:schemeClr>
                          </a:solidFill>
                          <a:effectLst/>
                          <a:latin typeface="+mn-lt"/>
                          <a:ea typeface="+mn-ea"/>
                          <a:cs typeface="+mn-cs"/>
                        </a:rPr>
                        <a:t>KREATIV</a:t>
                      </a:r>
                      <a:endParaRPr lang="fr-FR" sz="1100" kern="1200" dirty="0">
                        <a:solidFill>
                          <a:schemeClr val="tx1">
                            <a:lumMod val="65000"/>
                            <a:lumOff val="35000"/>
                          </a:schemeClr>
                        </a:solidFill>
                        <a:effectLst/>
                        <a:latin typeface="+mn-lt"/>
                        <a:ea typeface="+mn-ea"/>
                        <a:cs typeface="+mn-cs"/>
                      </a:endParaRPr>
                    </a:p>
                  </a:txBody>
                  <a:tcPr anchor="ctr">
                    <a:solidFill>
                      <a:srgbClr val="E7E4D8"/>
                    </a:solid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65000"/>
                              <a:lumOff val="35000"/>
                            </a:schemeClr>
                          </a:solidFill>
                          <a:effectLst/>
                          <a:latin typeface="+mn-lt"/>
                          <a:ea typeface="+mn-ea"/>
                          <a:cs typeface="+mn-cs"/>
                        </a:rPr>
                        <a:t>AUTONOM</a:t>
                      </a:r>
                      <a:endParaRPr lang="fr-FR" sz="1100" kern="1200" dirty="0">
                        <a:solidFill>
                          <a:schemeClr val="tx1">
                            <a:lumMod val="65000"/>
                            <a:lumOff val="35000"/>
                          </a:schemeClr>
                        </a:solidFill>
                        <a:effectLst/>
                        <a:latin typeface="+mn-lt"/>
                        <a:ea typeface="+mn-ea"/>
                        <a:cs typeface="+mn-cs"/>
                      </a:endParaRPr>
                    </a:p>
                  </a:txBody>
                  <a:tcPr anchor="ctr">
                    <a:solidFill>
                      <a:srgbClr val="E7E4D8"/>
                    </a:solidFill>
                  </a:tcPr>
                </a:tc>
                <a:extLst>
                  <a:ext uri="{0D108BD9-81ED-4DB2-BD59-A6C34878D82A}">
                    <a16:rowId xmlns:a16="http://schemas.microsoft.com/office/drawing/2014/main" val="10002"/>
                  </a:ext>
                </a:extLst>
              </a:tr>
              <a:tr h="382154">
                <a:tc>
                  <a:txBody>
                    <a:bodyPr/>
                    <a:lstStyle/>
                    <a:p>
                      <a:pPr algn="l"/>
                      <a:r>
                        <a:rPr lang="de-DE" sz="1100" kern="1200" dirty="0">
                          <a:solidFill>
                            <a:schemeClr val="tx1">
                              <a:lumMod val="65000"/>
                              <a:lumOff val="35000"/>
                            </a:schemeClr>
                          </a:solidFill>
                          <a:effectLst/>
                          <a:latin typeface="+mn-lt"/>
                          <a:ea typeface="+mn-ea"/>
                          <a:cs typeface="+mn-cs"/>
                        </a:rPr>
                        <a:t>BETEILIGT</a:t>
                      </a:r>
                      <a:endParaRPr lang="fr-FR" sz="1100" kern="1200" dirty="0">
                        <a:solidFill>
                          <a:schemeClr val="tx1">
                            <a:lumMod val="65000"/>
                            <a:lumOff val="35000"/>
                          </a:schemeClr>
                        </a:solidFill>
                        <a:effectLst/>
                        <a:latin typeface="+mn-lt"/>
                        <a:ea typeface="+mn-ea"/>
                        <a:cs typeface="+mn-cs"/>
                      </a:endParaRPr>
                    </a:p>
                  </a:txBody>
                  <a:tcPr anchor="ctr">
                    <a:solidFill>
                      <a:srgbClr val="E7E4D8"/>
                    </a:solidFill>
                  </a:tcPr>
                </a:tc>
                <a:extLst>
                  <a:ext uri="{0D108BD9-81ED-4DB2-BD59-A6C34878D82A}">
                    <a16:rowId xmlns:a16="http://schemas.microsoft.com/office/drawing/2014/main" val="10003"/>
                  </a:ext>
                </a:extLst>
              </a:tr>
            </a:tbl>
          </a:graphicData>
        </a:graphic>
      </p:graphicFrame>
      <p:sp>
        <p:nvSpPr>
          <p:cNvPr id="145" name="ZoneTexte 144"/>
          <p:cNvSpPr txBox="1"/>
          <p:nvPr/>
        </p:nvSpPr>
        <p:spPr>
          <a:xfrm>
            <a:off x="497400" y="8075088"/>
            <a:ext cx="1599027" cy="338554"/>
          </a:xfrm>
          <a:prstGeom prst="rect">
            <a:avLst/>
          </a:prstGeom>
          <a:noFill/>
          <a:ln>
            <a:noFill/>
            <a:prstDash val="dash"/>
          </a:ln>
        </p:spPr>
        <p:txBody>
          <a:bodyPr wrap="none" rtlCol="0">
            <a:spAutoFit/>
          </a:bodyPr>
          <a:lstStyle/>
          <a:p>
            <a:r>
              <a:rPr lang="de-DE" sz="1600" dirty="0"/>
              <a:t>PERSÖNLICHKEIT</a:t>
            </a:r>
            <a:endParaRPr lang="fr-FR" sz="1600" dirty="0"/>
          </a:p>
        </p:txBody>
      </p:sp>
      <p:sp>
        <p:nvSpPr>
          <p:cNvPr id="146" name="Ellipse 145"/>
          <p:cNvSpPr/>
          <p:nvPr/>
        </p:nvSpPr>
        <p:spPr>
          <a:xfrm>
            <a:off x="2652478" y="86573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7" name="Ellipse 146"/>
          <p:cNvSpPr/>
          <p:nvPr/>
        </p:nvSpPr>
        <p:spPr>
          <a:xfrm>
            <a:off x="2804878" y="86573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8" name="Ellipse 147"/>
          <p:cNvSpPr/>
          <p:nvPr/>
        </p:nvSpPr>
        <p:spPr>
          <a:xfrm>
            <a:off x="2954253" y="86573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9" name="Ellipse 148"/>
          <p:cNvSpPr/>
          <p:nvPr/>
        </p:nvSpPr>
        <p:spPr>
          <a:xfrm>
            <a:off x="3108341" y="8660363"/>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0" name="Ellipse 149"/>
          <p:cNvSpPr/>
          <p:nvPr/>
        </p:nvSpPr>
        <p:spPr>
          <a:xfrm>
            <a:off x="3264791" y="86573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1" name="Ellipse 150"/>
          <p:cNvSpPr/>
          <p:nvPr/>
        </p:nvSpPr>
        <p:spPr>
          <a:xfrm>
            <a:off x="3417191" y="86573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2" name="Ellipse 151"/>
          <p:cNvSpPr/>
          <p:nvPr/>
        </p:nvSpPr>
        <p:spPr>
          <a:xfrm>
            <a:off x="3566566" y="86573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3" name="Ellipse 152"/>
          <p:cNvSpPr/>
          <p:nvPr/>
        </p:nvSpPr>
        <p:spPr>
          <a:xfrm>
            <a:off x="3720654" y="8660363"/>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4" name="Ellipse 153"/>
          <p:cNvSpPr/>
          <p:nvPr/>
        </p:nvSpPr>
        <p:spPr>
          <a:xfrm>
            <a:off x="3868341" y="8654313"/>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5" name="Ellipse 154"/>
          <p:cNvSpPr/>
          <p:nvPr/>
        </p:nvSpPr>
        <p:spPr>
          <a:xfrm>
            <a:off x="4022429" y="8657338"/>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6" name="Ellipse 155"/>
          <p:cNvSpPr/>
          <p:nvPr/>
        </p:nvSpPr>
        <p:spPr>
          <a:xfrm>
            <a:off x="2657191" y="90129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7" name="Ellipse 156"/>
          <p:cNvSpPr/>
          <p:nvPr/>
        </p:nvSpPr>
        <p:spPr>
          <a:xfrm>
            <a:off x="2809591" y="90129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8" name="Ellipse 157"/>
          <p:cNvSpPr/>
          <p:nvPr/>
        </p:nvSpPr>
        <p:spPr>
          <a:xfrm>
            <a:off x="2958966" y="90129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9" name="Ellipse 158"/>
          <p:cNvSpPr/>
          <p:nvPr/>
        </p:nvSpPr>
        <p:spPr>
          <a:xfrm>
            <a:off x="3113054" y="9015963"/>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0" name="Ellipse 159"/>
          <p:cNvSpPr/>
          <p:nvPr/>
        </p:nvSpPr>
        <p:spPr>
          <a:xfrm>
            <a:off x="3269504" y="90129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1" name="Ellipse 160"/>
          <p:cNvSpPr/>
          <p:nvPr/>
        </p:nvSpPr>
        <p:spPr>
          <a:xfrm>
            <a:off x="3421904" y="90129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2" name="Ellipse 161"/>
          <p:cNvSpPr/>
          <p:nvPr/>
        </p:nvSpPr>
        <p:spPr>
          <a:xfrm>
            <a:off x="3571279" y="901293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3" name="Ellipse 162"/>
          <p:cNvSpPr/>
          <p:nvPr/>
        </p:nvSpPr>
        <p:spPr>
          <a:xfrm>
            <a:off x="3725367" y="9015963"/>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4" name="Ellipse 163"/>
          <p:cNvSpPr/>
          <p:nvPr/>
        </p:nvSpPr>
        <p:spPr>
          <a:xfrm>
            <a:off x="3873054" y="9009913"/>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5" name="Ellipse 164"/>
          <p:cNvSpPr/>
          <p:nvPr/>
        </p:nvSpPr>
        <p:spPr>
          <a:xfrm>
            <a:off x="4027142" y="9012938"/>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6" name="Ellipse 165"/>
          <p:cNvSpPr/>
          <p:nvPr/>
        </p:nvSpPr>
        <p:spPr>
          <a:xfrm>
            <a:off x="2652478" y="9400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7" name="Ellipse 166"/>
          <p:cNvSpPr/>
          <p:nvPr/>
        </p:nvSpPr>
        <p:spPr>
          <a:xfrm>
            <a:off x="2804878" y="9400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8" name="Ellipse 167"/>
          <p:cNvSpPr/>
          <p:nvPr/>
        </p:nvSpPr>
        <p:spPr>
          <a:xfrm>
            <a:off x="2954253" y="9400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9" name="Ellipse 168"/>
          <p:cNvSpPr/>
          <p:nvPr/>
        </p:nvSpPr>
        <p:spPr>
          <a:xfrm>
            <a:off x="3108341" y="9403313"/>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0" name="Ellipse 169"/>
          <p:cNvSpPr/>
          <p:nvPr/>
        </p:nvSpPr>
        <p:spPr>
          <a:xfrm>
            <a:off x="3264791" y="9400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1" name="Ellipse 170"/>
          <p:cNvSpPr/>
          <p:nvPr/>
        </p:nvSpPr>
        <p:spPr>
          <a:xfrm>
            <a:off x="3417191" y="9400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2" name="Ellipse 171"/>
          <p:cNvSpPr/>
          <p:nvPr/>
        </p:nvSpPr>
        <p:spPr>
          <a:xfrm>
            <a:off x="3566566" y="9400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3" name="Ellipse 172"/>
          <p:cNvSpPr/>
          <p:nvPr/>
        </p:nvSpPr>
        <p:spPr>
          <a:xfrm>
            <a:off x="3720654" y="9403313"/>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4" name="Ellipse 173"/>
          <p:cNvSpPr/>
          <p:nvPr/>
        </p:nvSpPr>
        <p:spPr>
          <a:xfrm>
            <a:off x="3868341" y="9397263"/>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5" name="Ellipse 174"/>
          <p:cNvSpPr/>
          <p:nvPr/>
        </p:nvSpPr>
        <p:spPr>
          <a:xfrm>
            <a:off x="4022429" y="9400288"/>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6" name="Ellipse 175"/>
          <p:cNvSpPr/>
          <p:nvPr/>
        </p:nvSpPr>
        <p:spPr>
          <a:xfrm>
            <a:off x="2661904" y="9781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7" name="Ellipse 176"/>
          <p:cNvSpPr/>
          <p:nvPr/>
        </p:nvSpPr>
        <p:spPr>
          <a:xfrm>
            <a:off x="2814304" y="9781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8" name="Ellipse 177"/>
          <p:cNvSpPr/>
          <p:nvPr/>
        </p:nvSpPr>
        <p:spPr>
          <a:xfrm>
            <a:off x="2963679" y="9781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9" name="Ellipse 178"/>
          <p:cNvSpPr/>
          <p:nvPr/>
        </p:nvSpPr>
        <p:spPr>
          <a:xfrm>
            <a:off x="3117767" y="9784313"/>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0" name="Ellipse 179"/>
          <p:cNvSpPr/>
          <p:nvPr/>
        </p:nvSpPr>
        <p:spPr>
          <a:xfrm>
            <a:off x="3274217" y="9781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1" name="Ellipse 180"/>
          <p:cNvSpPr/>
          <p:nvPr/>
        </p:nvSpPr>
        <p:spPr>
          <a:xfrm>
            <a:off x="3426617" y="9781288"/>
            <a:ext cx="149375"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2" name="Ellipse 181"/>
          <p:cNvSpPr/>
          <p:nvPr/>
        </p:nvSpPr>
        <p:spPr>
          <a:xfrm>
            <a:off x="3575992" y="9781288"/>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3" name="Ellipse 182"/>
          <p:cNvSpPr/>
          <p:nvPr/>
        </p:nvSpPr>
        <p:spPr>
          <a:xfrm>
            <a:off x="3730080" y="9784313"/>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4" name="Ellipse 183"/>
          <p:cNvSpPr/>
          <p:nvPr/>
        </p:nvSpPr>
        <p:spPr>
          <a:xfrm>
            <a:off x="3877767" y="9778263"/>
            <a:ext cx="149375"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5" name="Ellipse 184"/>
          <p:cNvSpPr/>
          <p:nvPr/>
        </p:nvSpPr>
        <p:spPr>
          <a:xfrm>
            <a:off x="4031855" y="9781288"/>
            <a:ext cx="149375"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86" name="Connecteur droit 185"/>
          <p:cNvCxnSpPr/>
          <p:nvPr/>
        </p:nvCxnSpPr>
        <p:spPr>
          <a:xfrm>
            <a:off x="17110" y="7902836"/>
            <a:ext cx="4164120" cy="0"/>
          </a:xfrm>
          <a:prstGeom prst="line">
            <a:avLst/>
          </a:prstGeom>
          <a:ln w="6350" cmpd="sng">
            <a:solidFill>
              <a:srgbClr val="7F7F7F"/>
            </a:solidFill>
            <a:prstDash val="sysDash"/>
          </a:ln>
          <a:effectLst/>
        </p:spPr>
        <p:style>
          <a:lnRef idx="2">
            <a:schemeClr val="accent1"/>
          </a:lnRef>
          <a:fillRef idx="0">
            <a:schemeClr val="accent1"/>
          </a:fillRef>
          <a:effectRef idx="1">
            <a:schemeClr val="accent1"/>
          </a:effectRef>
          <a:fontRef idx="minor">
            <a:schemeClr val="tx1"/>
          </a:fontRef>
        </p:style>
      </p:cxnSp>
      <p:graphicFrame>
        <p:nvGraphicFramePr>
          <p:cNvPr id="187" name="Tableau 186"/>
          <p:cNvGraphicFramePr>
            <a:graphicFrameLocks noGrp="1"/>
          </p:cNvGraphicFramePr>
          <p:nvPr>
            <p:extLst>
              <p:ext uri="{D42A27DB-BD31-4B8C-83A1-F6EECF244321}">
                <p14:modId xmlns:p14="http://schemas.microsoft.com/office/powerpoint/2010/main" val="3861338414"/>
              </p:ext>
            </p:extLst>
          </p:nvPr>
        </p:nvGraphicFramePr>
        <p:xfrm>
          <a:off x="4359086" y="353444"/>
          <a:ext cx="3097245" cy="1910080"/>
        </p:xfrm>
        <a:graphic>
          <a:graphicData uri="http://schemas.openxmlformats.org/drawingml/2006/table">
            <a:tbl>
              <a:tblPr firstRow="1" bandRow="1">
                <a:tableStyleId>{2D5ABB26-0587-4C30-8999-92F81FD0307C}</a:tableStyleId>
              </a:tblPr>
              <a:tblGrid>
                <a:gridCol w="3097245">
                  <a:extLst>
                    <a:ext uri="{9D8B030D-6E8A-4147-A177-3AD203B41FA5}">
                      <a16:colId xmlns:a16="http://schemas.microsoft.com/office/drawing/2014/main" val="20000"/>
                    </a:ext>
                  </a:extLst>
                </a:gridCol>
              </a:tblGrid>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de-DE" sz="1800" kern="1200" dirty="0">
                          <a:solidFill>
                            <a:schemeClr val="tx1"/>
                          </a:solidFill>
                          <a:latin typeface="+mn-lt"/>
                          <a:ea typeface="+mn-ea"/>
                          <a:cs typeface="+mn-cs"/>
                        </a:rPr>
                        <a:t>AUSBILDUNG</a:t>
                      </a:r>
                      <a:endParaRPr lang="fr-FR" sz="180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10000"/>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100" b="0" kern="1200" noProof="0" dirty="0">
                          <a:solidFill>
                            <a:srgbClr val="595959"/>
                          </a:solidFill>
                          <a:effectLst/>
                          <a:latin typeface="Calibri" panose="020F0502020204030204" pitchFamily="34" charset="0"/>
                          <a:ea typeface="+mn-ea"/>
                          <a:cs typeface="Calibri" panose="020F0502020204030204" pitchFamily="34" charset="0"/>
                        </a:rPr>
                        <a:t>DIPLOM</a:t>
                      </a:r>
                      <a:r>
                        <a:rPr lang="en-US" sz="1100" b="1" kern="1200" noProof="0" dirty="0">
                          <a:solidFill>
                            <a:srgbClr val="595959"/>
                          </a:solidFill>
                          <a:effectLst/>
                          <a:latin typeface="Calibri" panose="020F0502020204030204" pitchFamily="34" charset="0"/>
                          <a:ea typeface="+mn-ea"/>
                          <a:cs typeface="Calibri" panose="020F0502020204030204" pitchFamily="34" charset="0"/>
                        </a:rPr>
                        <a:t> | </a:t>
                      </a:r>
                      <a:r>
                        <a:rPr lang="de-DE" sz="1100" b="0" kern="1200" noProof="0" dirty="0">
                          <a:solidFill>
                            <a:srgbClr val="595959"/>
                          </a:solidFill>
                          <a:effectLst/>
                          <a:latin typeface="Calibri" panose="020F0502020204030204" pitchFamily="34" charset="0"/>
                          <a:ea typeface="+mn-ea"/>
                          <a:cs typeface="Calibri" panose="020F0502020204030204" pitchFamily="34" charset="0"/>
                        </a:rPr>
                        <a:t>UNIVERSITÄT</a:t>
                      </a:r>
                      <a:r>
                        <a:rPr lang="en-US" sz="1100" b="1" kern="1200" noProof="0" dirty="0">
                          <a:solidFill>
                            <a:srgbClr val="595959"/>
                          </a:solidFill>
                          <a:effectLst/>
                          <a:latin typeface="Calibri" panose="020F0502020204030204" pitchFamily="34" charset="0"/>
                          <a:ea typeface="+mn-ea"/>
                          <a:cs typeface="Calibri" panose="020F0502020204030204" pitchFamily="34" charset="0"/>
                        </a:rPr>
                        <a:t> | 2000</a:t>
                      </a:r>
                      <a:endParaRPr lang="fr-FR" sz="1100" b="1" kern="1200" noProof="0" dirty="0">
                        <a:solidFill>
                          <a:srgbClr val="595959"/>
                        </a:solidFill>
                        <a:effectLst/>
                        <a:latin typeface="Calibri" panose="020F0502020204030204" pitchFamily="34" charset="0"/>
                        <a:ea typeface="+mn-ea"/>
                        <a:cs typeface="Calibri" panose="020F0502020204030204" pitchFamily="34" charset="0"/>
                      </a:endParaRPr>
                    </a:p>
                    <a:p>
                      <a:pPr marL="0" marR="0" lvl="0" indent="0" algn="r" defTabSz="685800" rtl="0" eaLnBrk="1" fontAlgn="auto" latinLnBrk="0" hangingPunct="1">
                        <a:lnSpc>
                          <a:spcPct val="100000"/>
                        </a:lnSpc>
                        <a:spcBef>
                          <a:spcPts val="0"/>
                        </a:spcBef>
                        <a:spcAft>
                          <a:spcPts val="0"/>
                        </a:spcAft>
                        <a:buClrTx/>
                        <a:buSzTx/>
                        <a:buFontTx/>
                        <a:buNone/>
                        <a:tabLst/>
                        <a:defRPr/>
                      </a:pPr>
                      <a:r>
                        <a:rPr lang="fr-FR" sz="1100" kern="1200" noProof="0" dirty="0" err="1">
                          <a:solidFill>
                            <a:schemeClr val="tx1">
                              <a:lumMod val="50000"/>
                              <a:lumOff val="50000"/>
                            </a:schemeClr>
                          </a:solidFill>
                          <a:effectLst/>
                          <a:latin typeface="+mn-lt"/>
                          <a:ea typeface="+mn-ea"/>
                          <a:cs typeface="Calibri"/>
                        </a:rPr>
                        <a:t>Beschreiben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in </a:t>
                      </a:r>
                      <a:r>
                        <a:rPr lang="fr-FR" sz="1100" kern="1200" noProof="0" dirty="0" err="1">
                          <a:solidFill>
                            <a:schemeClr val="tx1">
                              <a:lumMod val="50000"/>
                              <a:lumOff val="50000"/>
                            </a:schemeClr>
                          </a:solidFill>
                          <a:effectLst/>
                          <a:latin typeface="+mn-lt"/>
                          <a:ea typeface="+mn-ea"/>
                          <a:cs typeface="Calibri"/>
                        </a:rPr>
                        <a:t>einer</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Zeile</a:t>
                      </a:r>
                      <a:r>
                        <a:rPr lang="fr-FR" sz="1100" kern="1200" noProof="0" dirty="0">
                          <a:solidFill>
                            <a:schemeClr val="tx1">
                              <a:lumMod val="50000"/>
                              <a:lumOff val="50000"/>
                            </a:schemeClr>
                          </a:solidFill>
                          <a:effectLst/>
                          <a:latin typeface="+mn-lt"/>
                          <a:ea typeface="+mn-ea"/>
                          <a:cs typeface="Calibri"/>
                        </a:rPr>
                        <a:t> die </a:t>
                      </a:r>
                      <a:r>
                        <a:rPr lang="fr-FR" sz="1100" kern="1200" noProof="0" dirty="0" err="1">
                          <a:solidFill>
                            <a:schemeClr val="tx1">
                              <a:lumMod val="50000"/>
                              <a:lumOff val="50000"/>
                            </a:schemeClr>
                          </a:solidFill>
                          <a:effectLst/>
                          <a:latin typeface="+mn-lt"/>
                          <a:ea typeface="+mn-ea"/>
                          <a:cs typeface="Calibri"/>
                        </a:rPr>
                        <a:t>Ziele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und</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Besonderheiten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dieser</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Schulung</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Schreiben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Ihre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Erwähnung</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wenn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eine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hatten</a:t>
                      </a:r>
                      <a:r>
                        <a:rPr lang="fr-FR" sz="1100" kern="1200" noProof="0" dirty="0">
                          <a:solidFill>
                            <a:schemeClr val="tx1">
                              <a:lumMod val="50000"/>
                              <a:lumOff val="50000"/>
                            </a:schemeClr>
                          </a:solidFill>
                          <a:effectLst/>
                          <a:latin typeface="+mn-lt"/>
                          <a:ea typeface="+mn-ea"/>
                          <a:cs typeface="Calibri"/>
                        </a:rPr>
                        <a:t>. </a:t>
                      </a:r>
                    </a:p>
                  </a:txBody>
                  <a:tcPr>
                    <a:solidFill>
                      <a:schemeClr val="bg1"/>
                    </a:solidFill>
                  </a:tcPr>
                </a:tc>
                <a:extLst>
                  <a:ext uri="{0D108BD9-81ED-4DB2-BD59-A6C34878D82A}">
                    <a16:rowId xmlns:a16="http://schemas.microsoft.com/office/drawing/2014/main" val="10001"/>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200" b="0" kern="1200" noProof="0" dirty="0">
                          <a:solidFill>
                            <a:srgbClr val="595959"/>
                          </a:solidFill>
                          <a:effectLst/>
                          <a:latin typeface="Calibri" panose="020F0502020204030204" pitchFamily="34" charset="0"/>
                          <a:ea typeface="+mn-ea"/>
                          <a:cs typeface="Calibri" panose="020F0502020204030204" pitchFamily="34" charset="0"/>
                        </a:rPr>
                        <a:t>DIPLOM</a:t>
                      </a:r>
                      <a:r>
                        <a:rPr lang="en-US" sz="1200" b="1" kern="1200" noProof="0" dirty="0">
                          <a:solidFill>
                            <a:srgbClr val="595959"/>
                          </a:solidFill>
                          <a:effectLst/>
                          <a:latin typeface="Calibri" panose="020F0502020204030204" pitchFamily="34" charset="0"/>
                          <a:ea typeface="+mn-ea"/>
                          <a:cs typeface="Calibri" panose="020F0502020204030204" pitchFamily="34" charset="0"/>
                        </a:rPr>
                        <a:t> | </a:t>
                      </a:r>
                      <a:r>
                        <a:rPr lang="de-DE" sz="1200" b="0" kern="1200" noProof="0" dirty="0">
                          <a:solidFill>
                            <a:srgbClr val="595959"/>
                          </a:solidFill>
                          <a:effectLst/>
                          <a:latin typeface="Calibri" panose="020F0502020204030204" pitchFamily="34" charset="0"/>
                          <a:ea typeface="+mn-ea"/>
                          <a:cs typeface="Calibri" panose="020F0502020204030204" pitchFamily="34" charset="0"/>
                        </a:rPr>
                        <a:t>UNIVERSITÄT</a:t>
                      </a:r>
                      <a:r>
                        <a:rPr lang="en-US" sz="1200" b="1" kern="1200" noProof="0" dirty="0">
                          <a:solidFill>
                            <a:srgbClr val="595959"/>
                          </a:solidFill>
                          <a:effectLst/>
                          <a:latin typeface="Calibri" panose="020F0502020204030204" pitchFamily="34" charset="0"/>
                          <a:ea typeface="+mn-ea"/>
                          <a:cs typeface="Calibri" panose="020F0502020204030204" pitchFamily="34" charset="0"/>
                        </a:rPr>
                        <a:t> | 2000</a:t>
                      </a:r>
                      <a:endParaRPr lang="fr-FR" sz="1200" b="1" kern="1200" noProof="0" dirty="0">
                        <a:solidFill>
                          <a:srgbClr val="595959"/>
                        </a:solidFill>
                        <a:effectLst/>
                        <a:latin typeface="Calibri" panose="020F0502020204030204" pitchFamily="34" charset="0"/>
                        <a:ea typeface="+mn-ea"/>
                        <a:cs typeface="Calibri" panose="020F0502020204030204" pitchFamily="34" charset="0"/>
                      </a:endParaRPr>
                    </a:p>
                    <a:p>
                      <a:pPr marL="0" marR="0" lvl="0" indent="0" algn="r" defTabSz="685800" rtl="0" eaLnBrk="1" fontAlgn="auto" latinLnBrk="0" hangingPunct="1">
                        <a:lnSpc>
                          <a:spcPct val="100000"/>
                        </a:lnSpc>
                        <a:spcBef>
                          <a:spcPts val="0"/>
                        </a:spcBef>
                        <a:spcAft>
                          <a:spcPts val="0"/>
                        </a:spcAft>
                        <a:buClrTx/>
                        <a:buSzTx/>
                        <a:buFontTx/>
                        <a:buNone/>
                        <a:tabLst/>
                        <a:defRPr/>
                      </a:pPr>
                      <a:r>
                        <a:rPr lang="fr-FR" sz="1100" kern="1200" noProof="0" dirty="0" err="1">
                          <a:solidFill>
                            <a:schemeClr val="tx1">
                              <a:lumMod val="50000"/>
                              <a:lumOff val="50000"/>
                            </a:schemeClr>
                          </a:solidFill>
                          <a:effectLst/>
                          <a:latin typeface="+mn-lt"/>
                          <a:ea typeface="+mn-ea"/>
                          <a:cs typeface="Calibri"/>
                        </a:rPr>
                        <a:t>Beschreiben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in </a:t>
                      </a:r>
                      <a:r>
                        <a:rPr lang="fr-FR" sz="1100" kern="1200" noProof="0" dirty="0" err="1">
                          <a:solidFill>
                            <a:schemeClr val="tx1">
                              <a:lumMod val="50000"/>
                              <a:lumOff val="50000"/>
                            </a:schemeClr>
                          </a:solidFill>
                          <a:effectLst/>
                          <a:latin typeface="+mn-lt"/>
                          <a:ea typeface="+mn-ea"/>
                          <a:cs typeface="Calibri"/>
                        </a:rPr>
                        <a:t>einer</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Zeile</a:t>
                      </a:r>
                      <a:r>
                        <a:rPr lang="fr-FR" sz="1100" kern="1200" noProof="0" dirty="0">
                          <a:solidFill>
                            <a:schemeClr val="tx1">
                              <a:lumMod val="50000"/>
                              <a:lumOff val="50000"/>
                            </a:schemeClr>
                          </a:solidFill>
                          <a:effectLst/>
                          <a:latin typeface="+mn-lt"/>
                          <a:ea typeface="+mn-ea"/>
                          <a:cs typeface="Calibri"/>
                        </a:rPr>
                        <a:t> die </a:t>
                      </a:r>
                      <a:r>
                        <a:rPr lang="fr-FR" sz="1100" kern="1200" noProof="0" dirty="0" err="1">
                          <a:solidFill>
                            <a:schemeClr val="tx1">
                              <a:lumMod val="50000"/>
                              <a:lumOff val="50000"/>
                            </a:schemeClr>
                          </a:solidFill>
                          <a:effectLst/>
                          <a:latin typeface="+mn-lt"/>
                          <a:ea typeface="+mn-ea"/>
                          <a:cs typeface="Calibri"/>
                        </a:rPr>
                        <a:t>Ziele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und</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Besonderheiten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dieser</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Schulung</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Schreiben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Ihre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Erwähnung</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wenn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eine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hatten</a:t>
                      </a:r>
                      <a:r>
                        <a:rPr lang="fr-FR" sz="1100" kern="1200" noProof="0" dirty="0">
                          <a:solidFill>
                            <a:schemeClr val="tx1">
                              <a:lumMod val="50000"/>
                              <a:lumOff val="50000"/>
                            </a:schemeClr>
                          </a:solidFill>
                          <a:effectLst/>
                          <a:latin typeface="+mn-lt"/>
                          <a:ea typeface="+mn-ea"/>
                          <a:cs typeface="Calibri"/>
                        </a:rPr>
                        <a:t>. </a:t>
                      </a:r>
                    </a:p>
                  </a:txBody>
                  <a:tcPr>
                    <a:solidFill>
                      <a:schemeClr val="bg1"/>
                    </a:solidFill>
                  </a:tcPr>
                </a:tc>
                <a:extLst>
                  <a:ext uri="{0D108BD9-81ED-4DB2-BD59-A6C34878D82A}">
                    <a16:rowId xmlns:a16="http://schemas.microsoft.com/office/drawing/2014/main" val="10002"/>
                  </a:ext>
                </a:extLst>
              </a:tr>
            </a:tbl>
          </a:graphicData>
        </a:graphic>
      </p:graphicFrame>
      <p:graphicFrame>
        <p:nvGraphicFramePr>
          <p:cNvPr id="188" name="Tableau 187"/>
          <p:cNvGraphicFramePr>
            <a:graphicFrameLocks noGrp="1"/>
          </p:cNvGraphicFramePr>
          <p:nvPr>
            <p:extLst>
              <p:ext uri="{D42A27DB-BD31-4B8C-83A1-F6EECF244321}">
                <p14:modId xmlns:p14="http://schemas.microsoft.com/office/powerpoint/2010/main" val="3263579030"/>
              </p:ext>
            </p:extLst>
          </p:nvPr>
        </p:nvGraphicFramePr>
        <p:xfrm>
          <a:off x="4465605" y="2586222"/>
          <a:ext cx="3097245" cy="3205480"/>
        </p:xfrm>
        <a:graphic>
          <a:graphicData uri="http://schemas.openxmlformats.org/drawingml/2006/table">
            <a:tbl>
              <a:tblPr firstRow="1" bandRow="1">
                <a:tableStyleId>{2D5ABB26-0587-4C30-8999-92F81FD0307C}</a:tableStyleId>
              </a:tblPr>
              <a:tblGrid>
                <a:gridCol w="3097245">
                  <a:extLst>
                    <a:ext uri="{9D8B030D-6E8A-4147-A177-3AD203B41FA5}">
                      <a16:colId xmlns:a16="http://schemas.microsoft.com/office/drawing/2014/main" val="20000"/>
                    </a:ext>
                  </a:extLst>
                </a:gridCol>
              </a:tblGrid>
              <a:tr h="370840">
                <a:tc>
                  <a:txBody>
                    <a:bodyPr/>
                    <a:lstStyle/>
                    <a:p>
                      <a:pPr algn="r"/>
                      <a:r>
                        <a:rPr lang="de-DE" sz="1800" kern="1200" dirty="0">
                          <a:solidFill>
                            <a:schemeClr val="tx1"/>
                          </a:solidFill>
                          <a:latin typeface="+mn-lt"/>
                          <a:ea typeface="+mn-ea"/>
                          <a:cs typeface="+mn-cs"/>
                        </a:rPr>
                        <a:t>BERUFSERFAHRUNG</a:t>
                      </a:r>
                      <a:endParaRPr lang="fr-FR" sz="180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10000"/>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de-DE" sz="1200" b="0" kern="1200" noProof="0" dirty="0">
                          <a:solidFill>
                            <a:srgbClr val="595959"/>
                          </a:solidFill>
                          <a:effectLst/>
                          <a:latin typeface="Calibri" panose="020F0502020204030204" pitchFamily="34" charset="0"/>
                          <a:ea typeface="+mn-ea"/>
                          <a:cs typeface="Calibri" panose="020F0502020204030204" pitchFamily="34" charset="0"/>
                        </a:rPr>
                        <a:t>FIRMEN</a:t>
                      </a:r>
                      <a:r>
                        <a:rPr kumimoji="0" lang="de-D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200" b="0" i="0" u="none" strike="noStrike" kern="1200" cap="none" spc="0" normalizeH="0" baseline="0" noProof="0" dirty="0">
                          <a:ln>
                            <a:noFill/>
                          </a:ln>
                          <a:solidFill>
                            <a:prstClr val="white">
                              <a:lumMod val="65000"/>
                            </a:prstClr>
                          </a:solidFill>
                          <a:effectLst/>
                          <a:uLnTx/>
                          <a:uFillTx/>
                          <a:latin typeface="Calibri" panose="020F0502020204030204" pitchFamily="34" charset="0"/>
                          <a:ea typeface="+mn-ea"/>
                          <a:cs typeface="Calibri" panose="020F0502020204030204" pitchFamily="34" charset="0"/>
                        </a:rPr>
                        <a:t>2000 – 2003</a:t>
                      </a:r>
                      <a:endParaRPr kumimoji="0" lang="fr-FR" sz="1200" b="0" i="0" u="none" strike="noStrike" kern="1200" cap="none" spc="0" normalizeH="0" baseline="0" noProof="0" dirty="0">
                        <a:ln>
                          <a:noFill/>
                        </a:ln>
                        <a:solidFill>
                          <a:prstClr val="white">
                            <a:lumMod val="65000"/>
                          </a:prstClr>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lang="fr-FR" sz="1100" kern="1200" noProof="0" dirty="0" err="1">
                          <a:solidFill>
                            <a:schemeClr val="tx1">
                              <a:lumMod val="50000"/>
                              <a:lumOff val="50000"/>
                            </a:schemeClr>
                          </a:solidFill>
                          <a:effectLst/>
                          <a:latin typeface="+mn-lt"/>
                          <a:ea typeface="+mn-ea"/>
                          <a:cs typeface="Calibri"/>
                        </a:rPr>
                        <a:t>Beschreiben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die </a:t>
                      </a:r>
                      <a:r>
                        <a:rPr lang="fr-FR" sz="1100" kern="1200" noProof="0" dirty="0" err="1">
                          <a:solidFill>
                            <a:schemeClr val="tx1">
                              <a:lumMod val="50000"/>
                              <a:lumOff val="50000"/>
                            </a:schemeClr>
                          </a:solidFill>
                          <a:effectLst/>
                          <a:latin typeface="+mn-lt"/>
                          <a:ea typeface="+mn-ea"/>
                          <a:cs typeface="Calibri"/>
                        </a:rPr>
                        <a:t>Positionen</a:t>
                      </a:r>
                      <a:r>
                        <a:rPr lang="fr-FR" sz="1100" kern="1200" noProof="0" dirty="0">
                          <a:solidFill>
                            <a:schemeClr val="tx1">
                              <a:lumMod val="50000"/>
                              <a:lumOff val="50000"/>
                            </a:schemeClr>
                          </a:solidFill>
                          <a:effectLst/>
                          <a:latin typeface="+mn-lt"/>
                          <a:ea typeface="+mn-ea"/>
                          <a:cs typeface="Calibri"/>
                        </a:rPr>
                        <a:t>, die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hier </a:t>
                      </a:r>
                      <a:r>
                        <a:rPr lang="fr-FR" sz="1100" kern="1200" noProof="0" dirty="0" err="1">
                          <a:solidFill>
                            <a:schemeClr val="tx1">
                              <a:lumMod val="50000"/>
                              <a:lumOff val="50000"/>
                            </a:schemeClr>
                          </a:solidFill>
                          <a:effectLst/>
                          <a:latin typeface="+mn-lt"/>
                          <a:ea typeface="+mn-ea"/>
                          <a:cs typeface="Calibri"/>
                        </a:rPr>
                        <a:t>innehatten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Beschreiben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auch</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Ihre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Aufgaben</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und</a:t>
                      </a:r>
                      <a:r>
                        <a:rPr lang="fr-FR" sz="1100" kern="1200" noProof="0" dirty="0">
                          <a:solidFill>
                            <a:schemeClr val="tx1">
                              <a:lumMod val="50000"/>
                              <a:lumOff val="50000"/>
                            </a:schemeClr>
                          </a:solidFill>
                          <a:effectLst/>
                          <a:latin typeface="+mn-lt"/>
                          <a:ea typeface="+mn-ea"/>
                          <a:cs typeface="Calibri"/>
                        </a:rPr>
                        <a:t> die </a:t>
                      </a:r>
                      <a:r>
                        <a:rPr lang="fr-FR" sz="1100" kern="1200" noProof="0" dirty="0" err="1">
                          <a:solidFill>
                            <a:schemeClr val="tx1">
                              <a:lumMod val="50000"/>
                              <a:lumOff val="50000"/>
                            </a:schemeClr>
                          </a:solidFill>
                          <a:effectLst/>
                          <a:latin typeface="+mn-lt"/>
                          <a:ea typeface="+mn-ea"/>
                          <a:cs typeface="Calibri"/>
                        </a:rPr>
                        <a:t>Anzahl</a:t>
                      </a:r>
                      <a:r>
                        <a:rPr lang="fr-FR" sz="1100" kern="1200" noProof="0" dirty="0">
                          <a:solidFill>
                            <a:schemeClr val="tx1">
                              <a:lumMod val="50000"/>
                              <a:lumOff val="50000"/>
                            </a:schemeClr>
                          </a:solidFill>
                          <a:effectLst/>
                          <a:latin typeface="+mn-lt"/>
                          <a:ea typeface="+mn-ea"/>
                          <a:cs typeface="Calibri"/>
                        </a:rPr>
                        <a:t> der </a:t>
                      </a:r>
                      <a:r>
                        <a:rPr lang="fr-FR" sz="1100" kern="1200" noProof="0" dirty="0" err="1">
                          <a:solidFill>
                            <a:schemeClr val="tx1">
                              <a:lumMod val="50000"/>
                              <a:lumOff val="50000"/>
                            </a:schemeClr>
                          </a:solidFill>
                          <a:effectLst/>
                          <a:latin typeface="+mn-lt"/>
                          <a:ea typeface="+mn-ea"/>
                          <a:cs typeface="Calibri"/>
                        </a:rPr>
                        <a:t>Personen</a:t>
                      </a:r>
                      <a:r>
                        <a:rPr lang="fr-FR" sz="1100" kern="1200" noProof="0" dirty="0">
                          <a:solidFill>
                            <a:schemeClr val="tx1">
                              <a:lumMod val="50000"/>
                              <a:lumOff val="50000"/>
                            </a:schemeClr>
                          </a:solidFill>
                          <a:effectLst/>
                          <a:latin typeface="+mn-lt"/>
                          <a:ea typeface="+mn-ea"/>
                          <a:cs typeface="Calibri"/>
                        </a:rPr>
                        <a:t>, die </a:t>
                      </a:r>
                      <a:r>
                        <a:rPr lang="fr-FR" sz="1100" kern="1200" noProof="0" dirty="0" err="1">
                          <a:solidFill>
                            <a:schemeClr val="tx1">
                              <a:lumMod val="50000"/>
                              <a:lumOff val="50000"/>
                            </a:schemeClr>
                          </a:solidFill>
                          <a:effectLst/>
                          <a:latin typeface="+mn-lt"/>
                          <a:ea typeface="+mn-ea"/>
                          <a:cs typeface="Calibri"/>
                        </a:rPr>
                        <a:t>Sie</a:t>
                      </a:r>
                      <a:r>
                        <a:rPr lang="fr-FR" sz="1100" kern="1200" noProof="0" dirty="0">
                          <a:solidFill>
                            <a:schemeClr val="tx1">
                              <a:lumMod val="50000"/>
                              <a:lumOff val="50000"/>
                            </a:schemeClr>
                          </a:solidFill>
                          <a:effectLst/>
                          <a:latin typeface="+mn-lt"/>
                          <a:ea typeface="+mn-ea"/>
                          <a:cs typeface="Calibri"/>
                        </a:rPr>
                        <a:t> </a:t>
                      </a:r>
                      <a:r>
                        <a:rPr lang="fr-FR" sz="1100" kern="1200" noProof="0" dirty="0" err="1">
                          <a:solidFill>
                            <a:schemeClr val="tx1">
                              <a:lumMod val="50000"/>
                              <a:lumOff val="50000"/>
                            </a:schemeClr>
                          </a:solidFill>
                          <a:effectLst/>
                          <a:latin typeface="+mn-lt"/>
                          <a:ea typeface="+mn-ea"/>
                          <a:cs typeface="Calibri"/>
                        </a:rPr>
                        <a:t>beaufsichtigen</a:t>
                      </a:r>
                      <a:r>
                        <a:rPr lang="fr-FR" sz="1100" kern="1200" noProof="0" dirty="0">
                          <a:solidFill>
                            <a:schemeClr val="tx1">
                              <a:lumMod val="50000"/>
                              <a:lumOff val="50000"/>
                            </a:schemeClr>
                          </a:solidFill>
                          <a:effectLst/>
                          <a:latin typeface="+mn-lt"/>
                          <a:ea typeface="+mn-ea"/>
                          <a:cs typeface="Calibri"/>
                        </a:rPr>
                        <a:t>.</a:t>
                      </a:r>
                    </a:p>
                  </a:txBody>
                  <a:tcPr>
                    <a:solidFill>
                      <a:schemeClr val="bg1"/>
                    </a:solidFill>
                  </a:tcPr>
                </a:tc>
                <a:extLst>
                  <a:ext uri="{0D108BD9-81ED-4DB2-BD59-A6C34878D82A}">
                    <a16:rowId xmlns:a16="http://schemas.microsoft.com/office/drawing/2014/main" val="10001"/>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de-DE" sz="1200" b="0" kern="1200" noProof="0" dirty="0">
                          <a:solidFill>
                            <a:srgbClr val="595959"/>
                          </a:solidFill>
                          <a:effectLst/>
                          <a:latin typeface="Calibri" panose="020F0502020204030204" pitchFamily="34" charset="0"/>
                          <a:ea typeface="+mn-ea"/>
                          <a:cs typeface="Calibri" panose="020F0502020204030204" pitchFamily="34" charset="0"/>
                        </a:rPr>
                        <a:t>FIRMEN</a:t>
                      </a:r>
                      <a:r>
                        <a:rPr kumimoji="0" lang="de-D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200" b="0" i="0" u="none" strike="noStrike" kern="1200" cap="none" spc="0" normalizeH="0" baseline="0" noProof="0" dirty="0">
                          <a:ln>
                            <a:noFill/>
                          </a:ln>
                          <a:solidFill>
                            <a:prstClr val="white">
                              <a:lumMod val="65000"/>
                            </a:prstClr>
                          </a:solidFill>
                          <a:effectLst/>
                          <a:uLnTx/>
                          <a:uFillTx/>
                          <a:latin typeface="Calibri" panose="020F0502020204030204" pitchFamily="34" charset="0"/>
                          <a:ea typeface="+mn-ea"/>
                          <a:cs typeface="Calibri" panose="020F0502020204030204" pitchFamily="34" charset="0"/>
                        </a:rPr>
                        <a:t>2000 – 2003</a:t>
                      </a:r>
                      <a:endParaRPr kumimoji="0" lang="fr-FR" sz="1200" b="0" i="0" u="none" strike="noStrike" kern="1200" cap="none" spc="0" normalizeH="0" baseline="0" noProof="0" dirty="0">
                        <a:ln>
                          <a:noFill/>
                        </a:ln>
                        <a:solidFill>
                          <a:prstClr val="white">
                            <a:lumMod val="65000"/>
                          </a:prstClr>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solidFill>
                      <a:schemeClr val="bg1"/>
                    </a:solidFill>
                  </a:tcPr>
                </a:tc>
                <a:extLst>
                  <a:ext uri="{0D108BD9-81ED-4DB2-BD59-A6C34878D82A}">
                    <a16:rowId xmlns:a16="http://schemas.microsoft.com/office/drawing/2014/main" val="10002"/>
                  </a:ext>
                </a:extLst>
              </a:tr>
              <a:tr h="370840">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de-DE" sz="1200" b="0" kern="1200" noProof="0" dirty="0">
                          <a:solidFill>
                            <a:srgbClr val="595959"/>
                          </a:solidFill>
                          <a:effectLst/>
                          <a:latin typeface="Calibri" panose="020F0502020204030204" pitchFamily="34" charset="0"/>
                          <a:ea typeface="+mn-ea"/>
                          <a:cs typeface="Calibri" panose="020F0502020204030204" pitchFamily="34" charset="0"/>
                        </a:rPr>
                        <a:t>FIRMEN</a:t>
                      </a:r>
                      <a:r>
                        <a:rPr kumimoji="0" lang="de-D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200" b="0" i="0" u="none" strike="noStrike" kern="1200" cap="none" spc="0" normalizeH="0" baseline="0" noProof="0" dirty="0">
                          <a:ln>
                            <a:noFill/>
                          </a:ln>
                          <a:solidFill>
                            <a:prstClr val="white">
                              <a:lumMod val="65000"/>
                            </a:prstClr>
                          </a:solidFill>
                          <a:effectLst/>
                          <a:uLnTx/>
                          <a:uFillTx/>
                          <a:latin typeface="Calibri" panose="020F0502020204030204" pitchFamily="34" charset="0"/>
                          <a:ea typeface="+mn-ea"/>
                          <a:cs typeface="Calibri" panose="020F0502020204030204" pitchFamily="34" charset="0"/>
                        </a:rPr>
                        <a:t>2000 – 2003</a:t>
                      </a:r>
                      <a:endParaRPr kumimoji="0" lang="fr-FR" sz="1200" b="0" i="0" u="none" strike="noStrike" kern="1200" cap="none" spc="0" normalizeH="0" baseline="0" noProof="0" dirty="0">
                        <a:ln>
                          <a:noFill/>
                        </a:ln>
                        <a:solidFill>
                          <a:prstClr val="white">
                            <a:lumMod val="65000"/>
                          </a:prstClr>
                        </a:solidFill>
                        <a:effectLst/>
                        <a:uLnTx/>
                        <a:uFillTx/>
                        <a:latin typeface="Calibri" panose="020F0502020204030204" pitchFamily="34" charset="0"/>
                        <a:ea typeface="+mn-ea"/>
                        <a:cs typeface="Calibri" panose="020F0502020204030204" pitchFamily="34"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solidFill>
                      <a:schemeClr val="bg1"/>
                    </a:solidFill>
                  </a:tcPr>
                </a:tc>
                <a:extLst>
                  <a:ext uri="{0D108BD9-81ED-4DB2-BD59-A6C34878D82A}">
                    <a16:rowId xmlns:a16="http://schemas.microsoft.com/office/drawing/2014/main" val="10004"/>
                  </a:ext>
                </a:extLst>
              </a:tr>
            </a:tbl>
          </a:graphicData>
        </a:graphic>
      </p:graphicFrame>
      <p:cxnSp>
        <p:nvCxnSpPr>
          <p:cNvPr id="189" name="Connecteur droit 188"/>
          <p:cNvCxnSpPr/>
          <p:nvPr/>
        </p:nvCxnSpPr>
        <p:spPr>
          <a:xfrm>
            <a:off x="4465605" y="2470963"/>
            <a:ext cx="2956231" cy="0"/>
          </a:xfrm>
          <a:prstGeom prst="line">
            <a:avLst/>
          </a:prstGeom>
          <a:ln w="6350" cmpd="sng">
            <a:solidFill>
              <a:srgbClr val="7F7F7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91" name="Connecteur droit 190"/>
          <p:cNvCxnSpPr/>
          <p:nvPr/>
        </p:nvCxnSpPr>
        <p:spPr>
          <a:xfrm>
            <a:off x="4500100" y="6283142"/>
            <a:ext cx="2956231" cy="0"/>
          </a:xfrm>
          <a:prstGeom prst="line">
            <a:avLst/>
          </a:prstGeom>
          <a:ln w="6350" cmpd="sng">
            <a:solidFill>
              <a:srgbClr val="7F7F7F"/>
            </a:solidFill>
            <a:prstDash val="sysDash"/>
          </a:ln>
          <a:effectLst/>
        </p:spPr>
        <p:style>
          <a:lnRef idx="2">
            <a:schemeClr val="accent1"/>
          </a:lnRef>
          <a:fillRef idx="0">
            <a:schemeClr val="accent1"/>
          </a:fillRef>
          <a:effectRef idx="1">
            <a:schemeClr val="accent1"/>
          </a:effectRef>
          <a:fontRef idx="minor">
            <a:schemeClr val="tx1"/>
          </a:fontRef>
        </p:style>
      </p:cxnSp>
      <p:sp>
        <p:nvSpPr>
          <p:cNvPr id="192" name="ZoneTexte 191"/>
          <p:cNvSpPr txBox="1"/>
          <p:nvPr/>
        </p:nvSpPr>
        <p:spPr>
          <a:xfrm>
            <a:off x="4686836" y="6437468"/>
            <a:ext cx="2769495" cy="369332"/>
          </a:xfrm>
          <a:prstGeom prst="rect">
            <a:avLst/>
          </a:prstGeom>
          <a:noFill/>
          <a:ln>
            <a:noFill/>
            <a:prstDash val="dash"/>
          </a:ln>
        </p:spPr>
        <p:txBody>
          <a:bodyPr wrap="square" rtlCol="0">
            <a:spAutoFit/>
          </a:bodyPr>
          <a:lstStyle/>
          <a:p>
            <a:pPr algn="r"/>
            <a:r>
              <a:rPr lang="de-DE" dirty="0"/>
              <a:t>SPRACHEN</a:t>
            </a:r>
            <a:endParaRPr lang="fr-FR" dirty="0"/>
          </a:p>
        </p:txBody>
      </p:sp>
      <p:sp>
        <p:nvSpPr>
          <p:cNvPr id="193" name="Ellipse 192"/>
          <p:cNvSpPr/>
          <p:nvPr/>
        </p:nvSpPr>
        <p:spPr>
          <a:xfrm>
            <a:off x="5939710" y="70115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4" name="Ellipse 193"/>
          <p:cNvSpPr/>
          <p:nvPr/>
        </p:nvSpPr>
        <p:spPr>
          <a:xfrm>
            <a:off x="6092110" y="70115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5" name="Ellipse 194"/>
          <p:cNvSpPr/>
          <p:nvPr/>
        </p:nvSpPr>
        <p:spPr>
          <a:xfrm>
            <a:off x="6241485" y="70115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6" name="Ellipse 195"/>
          <p:cNvSpPr/>
          <p:nvPr/>
        </p:nvSpPr>
        <p:spPr>
          <a:xfrm>
            <a:off x="6395573" y="7014549"/>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7" name="Ellipse 196"/>
          <p:cNvSpPr/>
          <p:nvPr/>
        </p:nvSpPr>
        <p:spPr>
          <a:xfrm>
            <a:off x="6552023" y="70115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8" name="Ellipse 197"/>
          <p:cNvSpPr/>
          <p:nvPr/>
        </p:nvSpPr>
        <p:spPr>
          <a:xfrm>
            <a:off x="6704423" y="70115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9" name="Ellipse 198"/>
          <p:cNvSpPr/>
          <p:nvPr/>
        </p:nvSpPr>
        <p:spPr>
          <a:xfrm>
            <a:off x="6853798" y="70115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0" name="Ellipse 199"/>
          <p:cNvSpPr/>
          <p:nvPr/>
        </p:nvSpPr>
        <p:spPr>
          <a:xfrm>
            <a:off x="7007886" y="7014549"/>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1" name="Ellipse 200"/>
          <p:cNvSpPr/>
          <p:nvPr/>
        </p:nvSpPr>
        <p:spPr>
          <a:xfrm>
            <a:off x="7155573" y="7008499"/>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2" name="Ellipse 201"/>
          <p:cNvSpPr/>
          <p:nvPr/>
        </p:nvSpPr>
        <p:spPr>
          <a:xfrm>
            <a:off x="7309661" y="7011524"/>
            <a:ext cx="139678"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3" name="Ellipse 202"/>
          <p:cNvSpPr/>
          <p:nvPr/>
        </p:nvSpPr>
        <p:spPr>
          <a:xfrm>
            <a:off x="5944423" y="73671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4" name="Ellipse 203"/>
          <p:cNvSpPr/>
          <p:nvPr/>
        </p:nvSpPr>
        <p:spPr>
          <a:xfrm>
            <a:off x="6096823" y="73671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5" name="Ellipse 204"/>
          <p:cNvSpPr/>
          <p:nvPr/>
        </p:nvSpPr>
        <p:spPr>
          <a:xfrm>
            <a:off x="6246198" y="73671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6" name="Ellipse 205"/>
          <p:cNvSpPr/>
          <p:nvPr/>
        </p:nvSpPr>
        <p:spPr>
          <a:xfrm>
            <a:off x="6400286" y="7370149"/>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7" name="Ellipse 206"/>
          <p:cNvSpPr/>
          <p:nvPr/>
        </p:nvSpPr>
        <p:spPr>
          <a:xfrm>
            <a:off x="6556736" y="73671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8" name="Ellipse 207"/>
          <p:cNvSpPr/>
          <p:nvPr/>
        </p:nvSpPr>
        <p:spPr>
          <a:xfrm>
            <a:off x="6709136" y="73671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9" name="Ellipse 208"/>
          <p:cNvSpPr/>
          <p:nvPr/>
        </p:nvSpPr>
        <p:spPr>
          <a:xfrm>
            <a:off x="6858511" y="736712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0" name="Ellipse 209"/>
          <p:cNvSpPr/>
          <p:nvPr/>
        </p:nvSpPr>
        <p:spPr>
          <a:xfrm>
            <a:off x="7012599" y="7370149"/>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1" name="Ellipse 210"/>
          <p:cNvSpPr/>
          <p:nvPr/>
        </p:nvSpPr>
        <p:spPr>
          <a:xfrm>
            <a:off x="7160286" y="7364099"/>
            <a:ext cx="139678"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2" name="Ellipse 211"/>
          <p:cNvSpPr/>
          <p:nvPr/>
        </p:nvSpPr>
        <p:spPr>
          <a:xfrm>
            <a:off x="7314374" y="7367124"/>
            <a:ext cx="139678"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3" name="Ellipse 212"/>
          <p:cNvSpPr/>
          <p:nvPr/>
        </p:nvSpPr>
        <p:spPr>
          <a:xfrm>
            <a:off x="5939710" y="775447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4" name="Ellipse 213"/>
          <p:cNvSpPr/>
          <p:nvPr/>
        </p:nvSpPr>
        <p:spPr>
          <a:xfrm>
            <a:off x="6092110" y="775447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5" name="Ellipse 214"/>
          <p:cNvSpPr/>
          <p:nvPr/>
        </p:nvSpPr>
        <p:spPr>
          <a:xfrm>
            <a:off x="6241485" y="775447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6" name="Ellipse 215"/>
          <p:cNvSpPr/>
          <p:nvPr/>
        </p:nvSpPr>
        <p:spPr>
          <a:xfrm>
            <a:off x="6395573" y="7757499"/>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7" name="Ellipse 216"/>
          <p:cNvSpPr/>
          <p:nvPr/>
        </p:nvSpPr>
        <p:spPr>
          <a:xfrm>
            <a:off x="6552023" y="775447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8" name="Ellipse 217"/>
          <p:cNvSpPr/>
          <p:nvPr/>
        </p:nvSpPr>
        <p:spPr>
          <a:xfrm>
            <a:off x="6704423" y="775447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9" name="Ellipse 218"/>
          <p:cNvSpPr/>
          <p:nvPr/>
        </p:nvSpPr>
        <p:spPr>
          <a:xfrm>
            <a:off x="6853798" y="7754474"/>
            <a:ext cx="139678" cy="149375"/>
          </a:xfrm>
          <a:prstGeom prst="ellipse">
            <a:avLst/>
          </a:prstGeom>
          <a:solidFill>
            <a:srgbClr val="42424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0" name="Ellipse 219"/>
          <p:cNvSpPr/>
          <p:nvPr/>
        </p:nvSpPr>
        <p:spPr>
          <a:xfrm>
            <a:off x="7007886" y="7757499"/>
            <a:ext cx="139678"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1" name="Ellipse 220"/>
          <p:cNvSpPr/>
          <p:nvPr/>
        </p:nvSpPr>
        <p:spPr>
          <a:xfrm>
            <a:off x="7155573" y="7751449"/>
            <a:ext cx="139678" cy="149375"/>
          </a:xfrm>
          <a:prstGeom prst="ellipse">
            <a:avLst/>
          </a:prstGeom>
          <a:solidFill>
            <a:srgbClr val="BFBFB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2" name="Ellipse 221"/>
          <p:cNvSpPr/>
          <p:nvPr/>
        </p:nvSpPr>
        <p:spPr>
          <a:xfrm>
            <a:off x="7309661" y="7754474"/>
            <a:ext cx="139678" cy="149375"/>
          </a:xfrm>
          <a:prstGeom prst="ellipse">
            <a:avLst/>
          </a:prstGeom>
          <a:solidFill>
            <a:schemeClr val="bg1">
              <a:lumMod val="7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234" name="Tableau 233"/>
          <p:cNvGraphicFramePr>
            <a:graphicFrameLocks noGrp="1"/>
          </p:cNvGraphicFramePr>
          <p:nvPr>
            <p:extLst>
              <p:ext uri="{D42A27DB-BD31-4B8C-83A1-F6EECF244321}">
                <p14:modId xmlns:p14="http://schemas.microsoft.com/office/powerpoint/2010/main" val="1749040545"/>
              </p:ext>
            </p:extLst>
          </p:nvPr>
        </p:nvGraphicFramePr>
        <p:xfrm>
          <a:off x="4629479" y="6869016"/>
          <a:ext cx="2829285" cy="1172517"/>
        </p:xfrm>
        <a:graphic>
          <a:graphicData uri="http://schemas.openxmlformats.org/drawingml/2006/table">
            <a:tbl>
              <a:tblPr firstRow="1" bandRow="1">
                <a:tableStyleId>{2D5ABB26-0587-4C30-8999-92F81FD0307C}</a:tableStyleId>
              </a:tblPr>
              <a:tblGrid>
                <a:gridCol w="2829285">
                  <a:extLst>
                    <a:ext uri="{9D8B030D-6E8A-4147-A177-3AD203B41FA5}">
                      <a16:colId xmlns:a16="http://schemas.microsoft.com/office/drawing/2014/main" val="20000"/>
                    </a:ext>
                  </a:extLst>
                </a:gridCol>
              </a:tblGrid>
              <a:tr h="390839">
                <a:tc>
                  <a:txBody>
                    <a:bodyPr/>
                    <a:lstStyle/>
                    <a:p>
                      <a:pPr algn="l"/>
                      <a:r>
                        <a:rPr lang="de-DE" sz="1100" dirty="0"/>
                        <a:t>ENGLISCH</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0"/>
                  </a:ext>
                </a:extLst>
              </a:tr>
              <a:tr h="390839">
                <a:tc>
                  <a:txBody>
                    <a:bodyPr/>
                    <a:lstStyle/>
                    <a:p>
                      <a:pPr algn="l"/>
                      <a:r>
                        <a:rPr lang="de-DE" sz="1100" dirty="0"/>
                        <a:t>DEUTSCHE</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1"/>
                  </a:ext>
                </a:extLst>
              </a:tr>
              <a:tr h="390839">
                <a:tc>
                  <a:txBody>
                    <a:bodyPr/>
                    <a:lstStyle/>
                    <a:p>
                      <a:pPr algn="l"/>
                      <a:r>
                        <a:rPr lang="de-DE" sz="1100" dirty="0"/>
                        <a:t>SPANISCH</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2"/>
                  </a:ext>
                </a:extLst>
              </a:tr>
            </a:tbl>
          </a:graphicData>
        </a:graphic>
      </p:graphicFrame>
      <p:cxnSp>
        <p:nvCxnSpPr>
          <p:cNvPr id="236" name="Connecteur droit 235"/>
          <p:cNvCxnSpPr/>
          <p:nvPr/>
        </p:nvCxnSpPr>
        <p:spPr>
          <a:xfrm>
            <a:off x="4502533" y="8262729"/>
            <a:ext cx="2956231" cy="0"/>
          </a:xfrm>
          <a:prstGeom prst="line">
            <a:avLst/>
          </a:prstGeom>
          <a:ln w="6350" cmpd="sng">
            <a:solidFill>
              <a:srgbClr val="7F7F7F"/>
            </a:solidFill>
            <a:prstDash val="sysDash"/>
          </a:ln>
          <a:effectLst/>
        </p:spPr>
        <p:style>
          <a:lnRef idx="2">
            <a:schemeClr val="accent1"/>
          </a:lnRef>
          <a:fillRef idx="0">
            <a:schemeClr val="accent1"/>
          </a:fillRef>
          <a:effectRef idx="1">
            <a:schemeClr val="accent1"/>
          </a:effectRef>
          <a:fontRef idx="minor">
            <a:schemeClr val="tx1"/>
          </a:fontRef>
        </p:style>
      </p:cxnSp>
      <p:sp>
        <p:nvSpPr>
          <p:cNvPr id="237" name="ZoneTexte 236"/>
          <p:cNvSpPr txBox="1"/>
          <p:nvPr/>
        </p:nvSpPr>
        <p:spPr>
          <a:xfrm>
            <a:off x="4686836" y="8824095"/>
            <a:ext cx="2771927" cy="938719"/>
          </a:xfrm>
          <a:prstGeom prst="rect">
            <a:avLst/>
          </a:prstGeom>
          <a:noFill/>
        </p:spPr>
        <p:txBody>
          <a:bodyPr wrap="square" rtlCol="0">
            <a:spAutoFit/>
          </a:bodyPr>
          <a:lstStyle/>
          <a:p>
            <a:pPr algn="r"/>
            <a:r>
              <a:rPr lang="de-DE" sz="1100" dirty="0">
                <a:solidFill>
                  <a:schemeClr val="tx1">
                    <a:lumMod val="50000"/>
                    <a:lumOff val="50000"/>
                  </a:schemeClr>
                </a:solidFill>
                <a:cs typeface="Calibri"/>
              </a:rPr>
              <a:t>Beschreiben Sie Ihre Interessengebiete oder andere Informationen, die Sie für wichtig halten, um sie in Ihren Lebenslauf aufzunehmen.</a:t>
            </a:r>
          </a:p>
          <a:p>
            <a:endParaRPr lang="fr-FR" sz="1100" dirty="0">
              <a:solidFill>
                <a:schemeClr val="tx1">
                  <a:lumMod val="50000"/>
                  <a:lumOff val="50000"/>
                </a:schemeClr>
              </a:solidFill>
              <a:cs typeface="Calibri"/>
            </a:endParaRPr>
          </a:p>
        </p:txBody>
      </p:sp>
      <p:sp>
        <p:nvSpPr>
          <p:cNvPr id="238" name="ZoneTexte 237"/>
          <p:cNvSpPr txBox="1"/>
          <p:nvPr/>
        </p:nvSpPr>
        <p:spPr>
          <a:xfrm>
            <a:off x="4652341" y="8439447"/>
            <a:ext cx="2769495" cy="338554"/>
          </a:xfrm>
          <a:prstGeom prst="rect">
            <a:avLst/>
          </a:prstGeom>
          <a:noFill/>
          <a:ln>
            <a:noFill/>
            <a:prstDash val="dash"/>
          </a:ln>
        </p:spPr>
        <p:txBody>
          <a:bodyPr wrap="square" rtlCol="0">
            <a:spAutoFit/>
          </a:bodyPr>
          <a:lstStyle/>
          <a:p>
            <a:pPr algn="r"/>
            <a:r>
              <a:rPr lang="fr-FR" sz="1600" dirty="0"/>
              <a:t>INFOS +</a:t>
            </a:r>
          </a:p>
        </p:txBody>
      </p:sp>
      <p:cxnSp>
        <p:nvCxnSpPr>
          <p:cNvPr id="136" name="Connecteur droit 135">
            <a:extLst>
              <a:ext uri="{FF2B5EF4-FFF2-40B4-BE49-F238E27FC236}">
                <a16:creationId xmlns:a16="http://schemas.microsoft.com/office/drawing/2014/main" id="{13D87779-7451-DF44-885B-981457839FDB}"/>
              </a:ext>
            </a:extLst>
          </p:cNvPr>
          <p:cNvCxnSpPr/>
          <p:nvPr/>
        </p:nvCxnSpPr>
        <p:spPr>
          <a:xfrm>
            <a:off x="0" y="5606417"/>
            <a:ext cx="4164120" cy="0"/>
          </a:xfrm>
          <a:prstGeom prst="line">
            <a:avLst/>
          </a:prstGeom>
          <a:ln w="6350" cmpd="sng">
            <a:solidFill>
              <a:srgbClr val="7F7F7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38" name="Connecteur droit 137">
            <a:extLst>
              <a:ext uri="{FF2B5EF4-FFF2-40B4-BE49-F238E27FC236}">
                <a16:creationId xmlns:a16="http://schemas.microsoft.com/office/drawing/2014/main" id="{CD1A9442-2A2B-8543-9C26-DD21135D76C2}"/>
              </a:ext>
            </a:extLst>
          </p:cNvPr>
          <p:cNvCxnSpPr/>
          <p:nvPr/>
        </p:nvCxnSpPr>
        <p:spPr>
          <a:xfrm>
            <a:off x="-970" y="4003253"/>
            <a:ext cx="4164120" cy="0"/>
          </a:xfrm>
          <a:prstGeom prst="line">
            <a:avLst/>
          </a:prstGeom>
          <a:ln w="6350" cmpd="sng">
            <a:solidFill>
              <a:srgbClr val="7F7F7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1" name="Connecteur droit 140">
            <a:extLst>
              <a:ext uri="{FF2B5EF4-FFF2-40B4-BE49-F238E27FC236}">
                <a16:creationId xmlns:a16="http://schemas.microsoft.com/office/drawing/2014/main" id="{ACD3163C-8AD8-5649-BF79-28C5FED738BB}"/>
              </a:ext>
            </a:extLst>
          </p:cNvPr>
          <p:cNvCxnSpPr/>
          <p:nvPr/>
        </p:nvCxnSpPr>
        <p:spPr>
          <a:xfrm>
            <a:off x="-6174" y="2463246"/>
            <a:ext cx="4164120" cy="0"/>
          </a:xfrm>
          <a:prstGeom prst="line">
            <a:avLst/>
          </a:prstGeom>
          <a:ln w="6350" cmpd="sng">
            <a:solidFill>
              <a:srgbClr val="7F7F7F"/>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2452155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TotalTime>
  <Words>266</Words>
  <Application>Microsoft Macintosh PowerPoint</Application>
  <PresentationFormat>Personnalisé</PresentationFormat>
  <Paragraphs>36</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cp:revision>
  <dcterms:created xsi:type="dcterms:W3CDTF">2014-11-28T06:14:51Z</dcterms:created>
  <dcterms:modified xsi:type="dcterms:W3CDTF">2020-08-25T13:42:15Z</dcterms:modified>
</cp:coreProperties>
</file>