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26A8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4B493B-1F44-734B-AE4F-48526FCE9461}" v="31" dt="2020-08-25T13:00:46.6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367"/>
    <p:restoredTop sz="94694"/>
  </p:normalViewPr>
  <p:slideViewPr>
    <p:cSldViewPr snapToGrid="0" snapToObjects="1">
      <p:cViewPr varScale="1">
        <p:scale>
          <a:sx n="77" d="100"/>
          <a:sy n="77" d="100"/>
        </p:scale>
        <p:origin x="720" y="21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BB4B493B-1F44-734B-AE4F-48526FCE9461}"/>
    <pc:docChg chg="undo custSel modSld">
      <pc:chgData name="Axel Maille" userId="065ad68c099279a8" providerId="LiveId" clId="{BB4B493B-1F44-734B-AE4F-48526FCE9461}" dt="2020-08-25T13:00:46.611" v="116"/>
      <pc:docMkLst>
        <pc:docMk/>
      </pc:docMkLst>
      <pc:sldChg chg="modSp mod">
        <pc:chgData name="Axel Maille" userId="065ad68c099279a8" providerId="LiveId" clId="{BB4B493B-1F44-734B-AE4F-48526FCE9461}" dt="2020-08-25T13:00:46.611" v="116"/>
        <pc:sldMkLst>
          <pc:docMk/>
          <pc:sldMk cId="399961128" sldId="256"/>
        </pc:sldMkLst>
        <pc:spChg chg="mod">
          <ac:chgData name="Axel Maille" userId="065ad68c099279a8" providerId="LiveId" clId="{BB4B493B-1F44-734B-AE4F-48526FCE9461}" dt="2020-08-25T12:46:41.332" v="94" actId="20577"/>
          <ac:spMkLst>
            <pc:docMk/>
            <pc:sldMk cId="399961128" sldId="256"/>
            <ac:spMk id="4" creationId="{00000000-0000-0000-0000-000000000000}"/>
          </ac:spMkLst>
        </pc:spChg>
        <pc:spChg chg="mod">
          <ac:chgData name="Axel Maille" userId="065ad68c099279a8" providerId="LiveId" clId="{BB4B493B-1F44-734B-AE4F-48526FCE9461}" dt="2020-08-25T12:46:45.469" v="103" actId="20577"/>
          <ac:spMkLst>
            <pc:docMk/>
            <pc:sldMk cId="399961128" sldId="256"/>
            <ac:spMk id="5" creationId="{00000000-0000-0000-0000-000000000000}"/>
          </ac:spMkLst>
        </pc:spChg>
        <pc:spChg chg="mod">
          <ac:chgData name="Axel Maille" userId="065ad68c099279a8" providerId="LiveId" clId="{BB4B493B-1F44-734B-AE4F-48526FCE9461}" dt="2020-08-25T12:46:53.337" v="104"/>
          <ac:spMkLst>
            <pc:docMk/>
            <pc:sldMk cId="399961128" sldId="256"/>
            <ac:spMk id="6" creationId="{00000000-0000-0000-0000-000000000000}"/>
          </ac:spMkLst>
        </pc:spChg>
        <pc:spChg chg="mod">
          <ac:chgData name="Axel Maille" userId="065ad68c099279a8" providerId="LiveId" clId="{BB4B493B-1F44-734B-AE4F-48526FCE9461}" dt="2020-08-25T12:47:02.047" v="115" actId="20577"/>
          <ac:spMkLst>
            <pc:docMk/>
            <pc:sldMk cId="399961128" sldId="256"/>
            <ac:spMk id="8" creationId="{00000000-0000-0000-0000-000000000000}"/>
          </ac:spMkLst>
        </pc:spChg>
        <pc:spChg chg="mod">
          <ac:chgData name="Axel Maille" userId="065ad68c099279a8" providerId="LiveId" clId="{BB4B493B-1F44-734B-AE4F-48526FCE9461}" dt="2020-08-25T12:42:00.647" v="1"/>
          <ac:spMkLst>
            <pc:docMk/>
            <pc:sldMk cId="399961128" sldId="256"/>
            <ac:spMk id="9" creationId="{00000000-0000-0000-0000-000000000000}"/>
          </ac:spMkLst>
        </pc:spChg>
        <pc:spChg chg="mod">
          <ac:chgData name="Axel Maille" userId="065ad68c099279a8" providerId="LiveId" clId="{BB4B493B-1F44-734B-AE4F-48526FCE9461}" dt="2020-08-25T12:42:10.091" v="11" actId="20577"/>
          <ac:spMkLst>
            <pc:docMk/>
            <pc:sldMk cId="399961128" sldId="256"/>
            <ac:spMk id="10" creationId="{00000000-0000-0000-0000-000000000000}"/>
          </ac:spMkLst>
        </pc:spChg>
        <pc:spChg chg="mod">
          <ac:chgData name="Axel Maille" userId="065ad68c099279a8" providerId="LiveId" clId="{BB4B493B-1F44-734B-AE4F-48526FCE9461}" dt="2020-08-25T12:42:27.014" v="20" actId="20577"/>
          <ac:spMkLst>
            <pc:docMk/>
            <pc:sldMk cId="399961128" sldId="256"/>
            <ac:spMk id="11" creationId="{00000000-0000-0000-0000-000000000000}"/>
          </ac:spMkLst>
        </pc:spChg>
        <pc:spChg chg="mod">
          <ac:chgData name="Axel Maille" userId="065ad68c099279a8" providerId="LiveId" clId="{BB4B493B-1F44-734B-AE4F-48526FCE9461}" dt="2020-08-25T12:42:56.675" v="25" actId="108"/>
          <ac:spMkLst>
            <pc:docMk/>
            <pc:sldMk cId="399961128" sldId="256"/>
            <ac:spMk id="16" creationId="{00000000-0000-0000-0000-000000000000}"/>
          </ac:spMkLst>
        </pc:spChg>
        <pc:spChg chg="mod">
          <ac:chgData name="Axel Maille" userId="065ad68c099279a8" providerId="LiveId" clId="{BB4B493B-1F44-734B-AE4F-48526FCE9461}" dt="2020-08-25T12:46:18.486" v="81" actId="1076"/>
          <ac:spMkLst>
            <pc:docMk/>
            <pc:sldMk cId="399961128" sldId="256"/>
            <ac:spMk id="23" creationId="{00000000-0000-0000-0000-000000000000}"/>
          </ac:spMkLst>
        </pc:spChg>
        <pc:spChg chg="mod">
          <ac:chgData name="Axel Maille" userId="065ad68c099279a8" providerId="LiveId" clId="{BB4B493B-1F44-734B-AE4F-48526FCE9461}" dt="2020-08-25T12:46:14.297" v="80" actId="1036"/>
          <ac:spMkLst>
            <pc:docMk/>
            <pc:sldMk cId="399961128" sldId="256"/>
            <ac:spMk id="30" creationId="{00000000-0000-0000-0000-000000000000}"/>
          </ac:spMkLst>
        </pc:spChg>
        <pc:spChg chg="mod">
          <ac:chgData name="Axel Maille" userId="065ad68c099279a8" providerId="LiveId" clId="{BB4B493B-1F44-734B-AE4F-48526FCE9461}" dt="2020-08-25T12:46:14.297" v="80" actId="1036"/>
          <ac:spMkLst>
            <pc:docMk/>
            <pc:sldMk cId="399961128" sldId="256"/>
            <ac:spMk id="34" creationId="{00000000-0000-0000-0000-000000000000}"/>
          </ac:spMkLst>
        </pc:spChg>
        <pc:spChg chg="mod">
          <ac:chgData name="Axel Maille" userId="065ad68c099279a8" providerId="LiveId" clId="{BB4B493B-1F44-734B-AE4F-48526FCE9461}" dt="2020-08-25T12:46:14.297" v="80" actId="1036"/>
          <ac:spMkLst>
            <pc:docMk/>
            <pc:sldMk cId="399961128" sldId="256"/>
            <ac:spMk id="55" creationId="{00000000-0000-0000-0000-000000000000}"/>
          </ac:spMkLst>
        </pc:spChg>
        <pc:spChg chg="mod">
          <ac:chgData name="Axel Maille" userId="065ad68c099279a8" providerId="LiveId" clId="{BB4B493B-1F44-734B-AE4F-48526FCE9461}" dt="2020-08-25T12:46:14.297" v="80" actId="1036"/>
          <ac:spMkLst>
            <pc:docMk/>
            <pc:sldMk cId="399961128" sldId="256"/>
            <ac:spMk id="56" creationId="{00000000-0000-0000-0000-000000000000}"/>
          </ac:spMkLst>
        </pc:spChg>
        <pc:spChg chg="mod">
          <ac:chgData name="Axel Maille" userId="065ad68c099279a8" providerId="LiveId" clId="{BB4B493B-1F44-734B-AE4F-48526FCE9461}" dt="2020-08-25T12:46:14.297" v="80" actId="1036"/>
          <ac:spMkLst>
            <pc:docMk/>
            <pc:sldMk cId="399961128" sldId="256"/>
            <ac:spMk id="57" creationId="{00000000-0000-0000-0000-000000000000}"/>
          </ac:spMkLst>
        </pc:spChg>
        <pc:spChg chg="mod">
          <ac:chgData name="Axel Maille" userId="065ad68c099279a8" providerId="LiveId" clId="{BB4B493B-1F44-734B-AE4F-48526FCE9461}" dt="2020-08-25T12:46:14.297" v="80" actId="1036"/>
          <ac:spMkLst>
            <pc:docMk/>
            <pc:sldMk cId="399961128" sldId="256"/>
            <ac:spMk id="58" creationId="{00000000-0000-0000-0000-000000000000}"/>
          </ac:spMkLst>
        </pc:spChg>
        <pc:spChg chg="mod">
          <ac:chgData name="Axel Maille" userId="065ad68c099279a8" providerId="LiveId" clId="{BB4B493B-1F44-734B-AE4F-48526FCE9461}" dt="2020-08-25T12:46:14.297" v="80" actId="1036"/>
          <ac:spMkLst>
            <pc:docMk/>
            <pc:sldMk cId="399961128" sldId="256"/>
            <ac:spMk id="59" creationId="{00000000-0000-0000-0000-000000000000}"/>
          </ac:spMkLst>
        </pc:spChg>
        <pc:spChg chg="mod">
          <ac:chgData name="Axel Maille" userId="065ad68c099279a8" providerId="LiveId" clId="{BB4B493B-1F44-734B-AE4F-48526FCE9461}" dt="2020-08-25T12:46:14.297" v="80" actId="1036"/>
          <ac:spMkLst>
            <pc:docMk/>
            <pc:sldMk cId="399961128" sldId="256"/>
            <ac:spMk id="60" creationId="{00000000-0000-0000-0000-000000000000}"/>
          </ac:spMkLst>
        </pc:spChg>
        <pc:spChg chg="mod">
          <ac:chgData name="Axel Maille" userId="065ad68c099279a8" providerId="LiveId" clId="{BB4B493B-1F44-734B-AE4F-48526FCE9461}" dt="2020-08-25T12:46:14.297" v="80" actId="1036"/>
          <ac:spMkLst>
            <pc:docMk/>
            <pc:sldMk cId="399961128" sldId="256"/>
            <ac:spMk id="61" creationId="{00000000-0000-0000-0000-000000000000}"/>
          </ac:spMkLst>
        </pc:spChg>
        <pc:spChg chg="mod">
          <ac:chgData name="Axel Maille" userId="065ad68c099279a8" providerId="LiveId" clId="{BB4B493B-1F44-734B-AE4F-48526FCE9461}" dt="2020-08-25T12:46:14.297" v="80" actId="1036"/>
          <ac:spMkLst>
            <pc:docMk/>
            <pc:sldMk cId="399961128" sldId="256"/>
            <ac:spMk id="62" creationId="{00000000-0000-0000-0000-000000000000}"/>
          </ac:spMkLst>
        </pc:spChg>
        <pc:spChg chg="mod">
          <ac:chgData name="Axel Maille" userId="065ad68c099279a8" providerId="LiveId" clId="{BB4B493B-1F44-734B-AE4F-48526FCE9461}" dt="2020-08-25T12:46:14.297" v="80" actId="1036"/>
          <ac:spMkLst>
            <pc:docMk/>
            <pc:sldMk cId="399961128" sldId="256"/>
            <ac:spMk id="63" creationId="{00000000-0000-0000-0000-000000000000}"/>
          </ac:spMkLst>
        </pc:spChg>
        <pc:spChg chg="mod">
          <ac:chgData name="Axel Maille" userId="065ad68c099279a8" providerId="LiveId" clId="{BB4B493B-1F44-734B-AE4F-48526FCE9461}" dt="2020-08-25T12:46:14.297" v="80" actId="1036"/>
          <ac:spMkLst>
            <pc:docMk/>
            <pc:sldMk cId="399961128" sldId="256"/>
            <ac:spMk id="64" creationId="{00000000-0000-0000-0000-000000000000}"/>
          </ac:spMkLst>
        </pc:spChg>
        <pc:spChg chg="mod">
          <ac:chgData name="Axel Maille" userId="065ad68c099279a8" providerId="LiveId" clId="{BB4B493B-1F44-734B-AE4F-48526FCE9461}" dt="2020-08-25T12:46:14.297" v="80" actId="1036"/>
          <ac:spMkLst>
            <pc:docMk/>
            <pc:sldMk cId="399961128" sldId="256"/>
            <ac:spMk id="65" creationId="{00000000-0000-0000-0000-000000000000}"/>
          </ac:spMkLst>
        </pc:spChg>
        <pc:spChg chg="mod">
          <ac:chgData name="Axel Maille" userId="065ad68c099279a8" providerId="LiveId" clId="{BB4B493B-1F44-734B-AE4F-48526FCE9461}" dt="2020-08-25T12:46:14.297" v="80" actId="1036"/>
          <ac:spMkLst>
            <pc:docMk/>
            <pc:sldMk cId="399961128" sldId="256"/>
            <ac:spMk id="66" creationId="{00000000-0000-0000-0000-000000000000}"/>
          </ac:spMkLst>
        </pc:spChg>
        <pc:spChg chg="mod">
          <ac:chgData name="Axel Maille" userId="065ad68c099279a8" providerId="LiveId" clId="{BB4B493B-1F44-734B-AE4F-48526FCE9461}" dt="2020-08-25T12:46:14.297" v="80" actId="1036"/>
          <ac:spMkLst>
            <pc:docMk/>
            <pc:sldMk cId="399961128" sldId="256"/>
            <ac:spMk id="67" creationId="{00000000-0000-0000-0000-000000000000}"/>
          </ac:spMkLst>
        </pc:spChg>
        <pc:spChg chg="mod">
          <ac:chgData name="Axel Maille" userId="065ad68c099279a8" providerId="LiveId" clId="{BB4B493B-1F44-734B-AE4F-48526FCE9461}" dt="2020-08-25T12:46:14.297" v="80" actId="1036"/>
          <ac:spMkLst>
            <pc:docMk/>
            <pc:sldMk cId="399961128" sldId="256"/>
            <ac:spMk id="68" creationId="{00000000-0000-0000-0000-000000000000}"/>
          </ac:spMkLst>
        </pc:spChg>
        <pc:spChg chg="mod">
          <ac:chgData name="Axel Maille" userId="065ad68c099279a8" providerId="LiveId" clId="{BB4B493B-1F44-734B-AE4F-48526FCE9461}" dt="2020-08-25T12:46:14.297" v="80" actId="1036"/>
          <ac:spMkLst>
            <pc:docMk/>
            <pc:sldMk cId="399961128" sldId="256"/>
            <ac:spMk id="69" creationId="{00000000-0000-0000-0000-000000000000}"/>
          </ac:spMkLst>
        </pc:spChg>
        <pc:spChg chg="mod">
          <ac:chgData name="Axel Maille" userId="065ad68c099279a8" providerId="LiveId" clId="{BB4B493B-1F44-734B-AE4F-48526FCE9461}" dt="2020-08-25T12:46:14.297" v="80" actId="1036"/>
          <ac:spMkLst>
            <pc:docMk/>
            <pc:sldMk cId="399961128" sldId="256"/>
            <ac:spMk id="70" creationId="{00000000-0000-0000-0000-000000000000}"/>
          </ac:spMkLst>
        </pc:spChg>
        <pc:spChg chg="mod">
          <ac:chgData name="Axel Maille" userId="065ad68c099279a8" providerId="LiveId" clId="{BB4B493B-1F44-734B-AE4F-48526FCE9461}" dt="2020-08-25T12:46:14.297" v="80" actId="1036"/>
          <ac:spMkLst>
            <pc:docMk/>
            <pc:sldMk cId="399961128" sldId="256"/>
            <ac:spMk id="71" creationId="{00000000-0000-0000-0000-000000000000}"/>
          </ac:spMkLst>
        </pc:spChg>
        <pc:spChg chg="mod">
          <ac:chgData name="Axel Maille" userId="065ad68c099279a8" providerId="LiveId" clId="{BB4B493B-1F44-734B-AE4F-48526FCE9461}" dt="2020-08-25T12:46:14.297" v="80" actId="1036"/>
          <ac:spMkLst>
            <pc:docMk/>
            <pc:sldMk cId="399961128" sldId="256"/>
            <ac:spMk id="72" creationId="{00000000-0000-0000-0000-000000000000}"/>
          </ac:spMkLst>
        </pc:spChg>
        <pc:spChg chg="mod">
          <ac:chgData name="Axel Maille" userId="065ad68c099279a8" providerId="LiveId" clId="{BB4B493B-1F44-734B-AE4F-48526FCE9461}" dt="2020-08-25T12:46:14.297" v="80" actId="1036"/>
          <ac:spMkLst>
            <pc:docMk/>
            <pc:sldMk cId="399961128" sldId="256"/>
            <ac:spMk id="73" creationId="{00000000-0000-0000-0000-000000000000}"/>
          </ac:spMkLst>
        </pc:spChg>
        <pc:spChg chg="mod">
          <ac:chgData name="Axel Maille" userId="065ad68c099279a8" providerId="LiveId" clId="{BB4B493B-1F44-734B-AE4F-48526FCE9461}" dt="2020-08-25T12:46:14.297" v="80" actId="1036"/>
          <ac:spMkLst>
            <pc:docMk/>
            <pc:sldMk cId="399961128" sldId="256"/>
            <ac:spMk id="74" creationId="{00000000-0000-0000-0000-000000000000}"/>
          </ac:spMkLst>
        </pc:spChg>
        <pc:spChg chg="mod">
          <ac:chgData name="Axel Maille" userId="065ad68c099279a8" providerId="LiveId" clId="{BB4B493B-1F44-734B-AE4F-48526FCE9461}" dt="2020-08-25T12:46:14.297" v="80" actId="1036"/>
          <ac:spMkLst>
            <pc:docMk/>
            <pc:sldMk cId="399961128" sldId="256"/>
            <ac:spMk id="75" creationId="{00000000-0000-0000-0000-000000000000}"/>
          </ac:spMkLst>
        </pc:spChg>
        <pc:spChg chg="mod">
          <ac:chgData name="Axel Maille" userId="065ad68c099279a8" providerId="LiveId" clId="{BB4B493B-1F44-734B-AE4F-48526FCE9461}" dt="2020-08-25T12:46:14.297" v="80" actId="1036"/>
          <ac:spMkLst>
            <pc:docMk/>
            <pc:sldMk cId="399961128" sldId="256"/>
            <ac:spMk id="76" creationId="{00000000-0000-0000-0000-000000000000}"/>
          </ac:spMkLst>
        </pc:spChg>
        <pc:spChg chg="mod">
          <ac:chgData name="Axel Maille" userId="065ad68c099279a8" providerId="LiveId" clId="{BB4B493B-1F44-734B-AE4F-48526FCE9461}" dt="2020-08-25T12:46:14.297" v="80" actId="1036"/>
          <ac:spMkLst>
            <pc:docMk/>
            <pc:sldMk cId="399961128" sldId="256"/>
            <ac:spMk id="77" creationId="{00000000-0000-0000-0000-000000000000}"/>
          </ac:spMkLst>
        </pc:spChg>
        <pc:spChg chg="mod">
          <ac:chgData name="Axel Maille" userId="065ad68c099279a8" providerId="LiveId" clId="{BB4B493B-1F44-734B-AE4F-48526FCE9461}" dt="2020-08-25T12:46:14.297" v="80" actId="1036"/>
          <ac:spMkLst>
            <pc:docMk/>
            <pc:sldMk cId="399961128" sldId="256"/>
            <ac:spMk id="78" creationId="{00000000-0000-0000-0000-000000000000}"/>
          </ac:spMkLst>
        </pc:spChg>
        <pc:spChg chg="mod">
          <ac:chgData name="Axel Maille" userId="065ad68c099279a8" providerId="LiveId" clId="{BB4B493B-1F44-734B-AE4F-48526FCE9461}" dt="2020-08-25T12:46:14.297" v="80" actId="1036"/>
          <ac:spMkLst>
            <pc:docMk/>
            <pc:sldMk cId="399961128" sldId="256"/>
            <ac:spMk id="79" creationId="{00000000-0000-0000-0000-000000000000}"/>
          </ac:spMkLst>
        </pc:spChg>
        <pc:spChg chg="mod">
          <ac:chgData name="Axel Maille" userId="065ad68c099279a8" providerId="LiveId" clId="{BB4B493B-1F44-734B-AE4F-48526FCE9461}" dt="2020-08-25T12:46:14.297" v="80" actId="1036"/>
          <ac:spMkLst>
            <pc:docMk/>
            <pc:sldMk cId="399961128" sldId="256"/>
            <ac:spMk id="80" creationId="{00000000-0000-0000-0000-000000000000}"/>
          </ac:spMkLst>
        </pc:spChg>
        <pc:spChg chg="mod">
          <ac:chgData name="Axel Maille" userId="065ad68c099279a8" providerId="LiveId" clId="{BB4B493B-1F44-734B-AE4F-48526FCE9461}" dt="2020-08-25T12:46:14.297" v="80" actId="1036"/>
          <ac:spMkLst>
            <pc:docMk/>
            <pc:sldMk cId="399961128" sldId="256"/>
            <ac:spMk id="81" creationId="{00000000-0000-0000-0000-000000000000}"/>
          </ac:spMkLst>
        </pc:spChg>
        <pc:spChg chg="mod">
          <ac:chgData name="Axel Maille" userId="065ad68c099279a8" providerId="LiveId" clId="{BB4B493B-1F44-734B-AE4F-48526FCE9461}" dt="2020-08-25T12:46:14.297" v="80" actId="1036"/>
          <ac:spMkLst>
            <pc:docMk/>
            <pc:sldMk cId="399961128" sldId="256"/>
            <ac:spMk id="82" creationId="{00000000-0000-0000-0000-000000000000}"/>
          </ac:spMkLst>
        </pc:spChg>
        <pc:spChg chg="mod">
          <ac:chgData name="Axel Maille" userId="065ad68c099279a8" providerId="LiveId" clId="{BB4B493B-1F44-734B-AE4F-48526FCE9461}" dt="2020-08-25T12:46:14.297" v="80" actId="1036"/>
          <ac:spMkLst>
            <pc:docMk/>
            <pc:sldMk cId="399961128" sldId="256"/>
            <ac:spMk id="83" creationId="{00000000-0000-0000-0000-000000000000}"/>
          </ac:spMkLst>
        </pc:spChg>
        <pc:spChg chg="mod">
          <ac:chgData name="Axel Maille" userId="065ad68c099279a8" providerId="LiveId" clId="{BB4B493B-1F44-734B-AE4F-48526FCE9461}" dt="2020-08-25T12:46:14.297" v="80" actId="1036"/>
          <ac:spMkLst>
            <pc:docMk/>
            <pc:sldMk cId="399961128" sldId="256"/>
            <ac:spMk id="84" creationId="{00000000-0000-0000-0000-000000000000}"/>
          </ac:spMkLst>
        </pc:spChg>
        <pc:spChg chg="mod">
          <ac:chgData name="Axel Maille" userId="065ad68c099279a8" providerId="LiveId" clId="{BB4B493B-1F44-734B-AE4F-48526FCE9461}" dt="2020-08-25T12:46:14.297" v="80" actId="1036"/>
          <ac:spMkLst>
            <pc:docMk/>
            <pc:sldMk cId="399961128" sldId="256"/>
            <ac:spMk id="85" creationId="{00000000-0000-0000-0000-000000000000}"/>
          </ac:spMkLst>
        </pc:spChg>
        <pc:spChg chg="mod">
          <ac:chgData name="Axel Maille" userId="065ad68c099279a8" providerId="LiveId" clId="{BB4B493B-1F44-734B-AE4F-48526FCE9461}" dt="2020-08-25T12:46:14.297" v="80" actId="1036"/>
          <ac:spMkLst>
            <pc:docMk/>
            <pc:sldMk cId="399961128" sldId="256"/>
            <ac:spMk id="86" creationId="{00000000-0000-0000-0000-000000000000}"/>
          </ac:spMkLst>
        </pc:spChg>
        <pc:spChg chg="mod">
          <ac:chgData name="Axel Maille" userId="065ad68c099279a8" providerId="LiveId" clId="{BB4B493B-1F44-734B-AE4F-48526FCE9461}" dt="2020-08-25T12:46:14.297" v="80" actId="1036"/>
          <ac:spMkLst>
            <pc:docMk/>
            <pc:sldMk cId="399961128" sldId="256"/>
            <ac:spMk id="87" creationId="{00000000-0000-0000-0000-000000000000}"/>
          </ac:spMkLst>
        </pc:spChg>
        <pc:spChg chg="mod">
          <ac:chgData name="Axel Maille" userId="065ad68c099279a8" providerId="LiveId" clId="{BB4B493B-1F44-734B-AE4F-48526FCE9461}" dt="2020-08-25T12:46:14.297" v="80" actId="1036"/>
          <ac:spMkLst>
            <pc:docMk/>
            <pc:sldMk cId="399961128" sldId="256"/>
            <ac:spMk id="88" creationId="{00000000-0000-0000-0000-000000000000}"/>
          </ac:spMkLst>
        </pc:spChg>
        <pc:spChg chg="mod">
          <ac:chgData name="Axel Maille" userId="065ad68c099279a8" providerId="LiveId" clId="{BB4B493B-1F44-734B-AE4F-48526FCE9461}" dt="2020-08-25T12:46:14.297" v="80" actId="1036"/>
          <ac:spMkLst>
            <pc:docMk/>
            <pc:sldMk cId="399961128" sldId="256"/>
            <ac:spMk id="89" creationId="{00000000-0000-0000-0000-000000000000}"/>
          </ac:spMkLst>
        </pc:spChg>
        <pc:spChg chg="mod">
          <ac:chgData name="Axel Maille" userId="065ad68c099279a8" providerId="LiveId" clId="{BB4B493B-1F44-734B-AE4F-48526FCE9461}" dt="2020-08-25T12:46:14.297" v="80" actId="1036"/>
          <ac:spMkLst>
            <pc:docMk/>
            <pc:sldMk cId="399961128" sldId="256"/>
            <ac:spMk id="90" creationId="{00000000-0000-0000-0000-000000000000}"/>
          </ac:spMkLst>
        </pc:spChg>
        <pc:spChg chg="mod">
          <ac:chgData name="Axel Maille" userId="065ad68c099279a8" providerId="LiveId" clId="{BB4B493B-1F44-734B-AE4F-48526FCE9461}" dt="2020-08-25T12:46:14.297" v="80" actId="1036"/>
          <ac:spMkLst>
            <pc:docMk/>
            <pc:sldMk cId="399961128" sldId="256"/>
            <ac:spMk id="91" creationId="{00000000-0000-0000-0000-000000000000}"/>
          </ac:spMkLst>
        </pc:spChg>
        <pc:spChg chg="mod">
          <ac:chgData name="Axel Maille" userId="065ad68c099279a8" providerId="LiveId" clId="{BB4B493B-1F44-734B-AE4F-48526FCE9461}" dt="2020-08-25T12:46:14.297" v="80" actId="1036"/>
          <ac:spMkLst>
            <pc:docMk/>
            <pc:sldMk cId="399961128" sldId="256"/>
            <ac:spMk id="92" creationId="{00000000-0000-0000-0000-000000000000}"/>
          </ac:spMkLst>
        </pc:spChg>
        <pc:spChg chg="mod">
          <ac:chgData name="Axel Maille" userId="065ad68c099279a8" providerId="LiveId" clId="{BB4B493B-1F44-734B-AE4F-48526FCE9461}" dt="2020-08-25T12:46:14.297" v="80" actId="1036"/>
          <ac:spMkLst>
            <pc:docMk/>
            <pc:sldMk cId="399961128" sldId="256"/>
            <ac:spMk id="93" creationId="{00000000-0000-0000-0000-000000000000}"/>
          </ac:spMkLst>
        </pc:spChg>
        <pc:spChg chg="mod">
          <ac:chgData name="Axel Maille" userId="065ad68c099279a8" providerId="LiveId" clId="{BB4B493B-1F44-734B-AE4F-48526FCE9461}" dt="2020-08-25T12:46:14.297" v="80" actId="1036"/>
          <ac:spMkLst>
            <pc:docMk/>
            <pc:sldMk cId="399961128" sldId="256"/>
            <ac:spMk id="94" creationId="{00000000-0000-0000-0000-000000000000}"/>
          </ac:spMkLst>
        </pc:spChg>
        <pc:spChg chg="mod">
          <ac:chgData name="Axel Maille" userId="065ad68c099279a8" providerId="LiveId" clId="{BB4B493B-1F44-734B-AE4F-48526FCE9461}" dt="2020-08-25T12:46:14.297" v="80" actId="1036"/>
          <ac:spMkLst>
            <pc:docMk/>
            <pc:sldMk cId="399961128" sldId="256"/>
            <ac:spMk id="95" creationId="{00000000-0000-0000-0000-000000000000}"/>
          </ac:spMkLst>
        </pc:spChg>
        <pc:spChg chg="mod">
          <ac:chgData name="Axel Maille" userId="065ad68c099279a8" providerId="LiveId" clId="{BB4B493B-1F44-734B-AE4F-48526FCE9461}" dt="2020-08-25T12:46:14.297" v="80" actId="1036"/>
          <ac:spMkLst>
            <pc:docMk/>
            <pc:sldMk cId="399961128" sldId="256"/>
            <ac:spMk id="96" creationId="{00000000-0000-0000-0000-000000000000}"/>
          </ac:spMkLst>
        </pc:spChg>
        <pc:spChg chg="mod">
          <ac:chgData name="Axel Maille" userId="065ad68c099279a8" providerId="LiveId" clId="{BB4B493B-1F44-734B-AE4F-48526FCE9461}" dt="2020-08-25T12:46:14.297" v="80" actId="1036"/>
          <ac:spMkLst>
            <pc:docMk/>
            <pc:sldMk cId="399961128" sldId="256"/>
            <ac:spMk id="97" creationId="{00000000-0000-0000-0000-000000000000}"/>
          </ac:spMkLst>
        </pc:spChg>
        <pc:spChg chg="mod">
          <ac:chgData name="Axel Maille" userId="065ad68c099279a8" providerId="LiveId" clId="{BB4B493B-1F44-734B-AE4F-48526FCE9461}" dt="2020-08-25T12:46:14.297" v="80" actId="1036"/>
          <ac:spMkLst>
            <pc:docMk/>
            <pc:sldMk cId="399961128" sldId="256"/>
            <ac:spMk id="98" creationId="{00000000-0000-0000-0000-000000000000}"/>
          </ac:spMkLst>
        </pc:spChg>
        <pc:spChg chg="mod">
          <ac:chgData name="Axel Maille" userId="065ad68c099279a8" providerId="LiveId" clId="{BB4B493B-1F44-734B-AE4F-48526FCE9461}" dt="2020-08-25T12:46:14.297" v="80" actId="1036"/>
          <ac:spMkLst>
            <pc:docMk/>
            <pc:sldMk cId="399961128" sldId="256"/>
            <ac:spMk id="99" creationId="{00000000-0000-0000-0000-000000000000}"/>
          </ac:spMkLst>
        </pc:spChg>
        <pc:spChg chg="mod">
          <ac:chgData name="Axel Maille" userId="065ad68c099279a8" providerId="LiveId" clId="{BB4B493B-1F44-734B-AE4F-48526FCE9461}" dt="2020-08-25T12:46:14.297" v="80" actId="1036"/>
          <ac:spMkLst>
            <pc:docMk/>
            <pc:sldMk cId="399961128" sldId="256"/>
            <ac:spMk id="100" creationId="{00000000-0000-0000-0000-000000000000}"/>
          </ac:spMkLst>
        </pc:spChg>
        <pc:spChg chg="mod">
          <ac:chgData name="Axel Maille" userId="065ad68c099279a8" providerId="LiveId" clId="{BB4B493B-1F44-734B-AE4F-48526FCE9461}" dt="2020-08-25T12:46:14.297" v="80" actId="1036"/>
          <ac:spMkLst>
            <pc:docMk/>
            <pc:sldMk cId="399961128" sldId="256"/>
            <ac:spMk id="101" creationId="{00000000-0000-0000-0000-000000000000}"/>
          </ac:spMkLst>
        </pc:spChg>
        <pc:spChg chg="mod">
          <ac:chgData name="Axel Maille" userId="065ad68c099279a8" providerId="LiveId" clId="{BB4B493B-1F44-734B-AE4F-48526FCE9461}" dt="2020-08-25T12:46:14.297" v="80" actId="1036"/>
          <ac:spMkLst>
            <pc:docMk/>
            <pc:sldMk cId="399961128" sldId="256"/>
            <ac:spMk id="102" creationId="{00000000-0000-0000-0000-000000000000}"/>
          </ac:spMkLst>
        </pc:spChg>
        <pc:spChg chg="mod">
          <ac:chgData name="Axel Maille" userId="065ad68c099279a8" providerId="LiveId" clId="{BB4B493B-1F44-734B-AE4F-48526FCE9461}" dt="2020-08-25T12:46:14.297" v="80" actId="1036"/>
          <ac:spMkLst>
            <pc:docMk/>
            <pc:sldMk cId="399961128" sldId="256"/>
            <ac:spMk id="103" creationId="{00000000-0000-0000-0000-000000000000}"/>
          </ac:spMkLst>
        </pc:spChg>
        <pc:spChg chg="mod">
          <ac:chgData name="Axel Maille" userId="065ad68c099279a8" providerId="LiveId" clId="{BB4B493B-1F44-734B-AE4F-48526FCE9461}" dt="2020-08-25T12:46:14.297" v="80" actId="1036"/>
          <ac:spMkLst>
            <pc:docMk/>
            <pc:sldMk cId="399961128" sldId="256"/>
            <ac:spMk id="104" creationId="{00000000-0000-0000-0000-000000000000}"/>
          </ac:spMkLst>
        </pc:spChg>
        <pc:spChg chg="mod">
          <ac:chgData name="Axel Maille" userId="065ad68c099279a8" providerId="LiveId" clId="{BB4B493B-1F44-734B-AE4F-48526FCE9461}" dt="2020-08-25T12:46:14.297" v="80" actId="1036"/>
          <ac:spMkLst>
            <pc:docMk/>
            <pc:sldMk cId="399961128" sldId="256"/>
            <ac:spMk id="105" creationId="{00000000-0000-0000-0000-000000000000}"/>
          </ac:spMkLst>
        </pc:spChg>
        <pc:spChg chg="mod">
          <ac:chgData name="Axel Maille" userId="065ad68c099279a8" providerId="LiveId" clId="{BB4B493B-1F44-734B-AE4F-48526FCE9461}" dt="2020-08-25T12:46:14.297" v="80" actId="1036"/>
          <ac:spMkLst>
            <pc:docMk/>
            <pc:sldMk cId="399961128" sldId="256"/>
            <ac:spMk id="106" creationId="{00000000-0000-0000-0000-000000000000}"/>
          </ac:spMkLst>
        </pc:spChg>
        <pc:spChg chg="mod">
          <ac:chgData name="Axel Maille" userId="065ad68c099279a8" providerId="LiveId" clId="{BB4B493B-1F44-734B-AE4F-48526FCE9461}" dt="2020-08-25T12:46:14.297" v="80" actId="1036"/>
          <ac:spMkLst>
            <pc:docMk/>
            <pc:sldMk cId="399961128" sldId="256"/>
            <ac:spMk id="107" creationId="{00000000-0000-0000-0000-000000000000}"/>
          </ac:spMkLst>
        </pc:spChg>
        <pc:spChg chg="mod">
          <ac:chgData name="Axel Maille" userId="065ad68c099279a8" providerId="LiveId" clId="{BB4B493B-1F44-734B-AE4F-48526FCE9461}" dt="2020-08-25T12:46:14.297" v="80" actId="1036"/>
          <ac:spMkLst>
            <pc:docMk/>
            <pc:sldMk cId="399961128" sldId="256"/>
            <ac:spMk id="108" creationId="{00000000-0000-0000-0000-000000000000}"/>
          </ac:spMkLst>
        </pc:spChg>
        <pc:spChg chg="mod">
          <ac:chgData name="Axel Maille" userId="065ad68c099279a8" providerId="LiveId" clId="{BB4B493B-1F44-734B-AE4F-48526FCE9461}" dt="2020-08-25T12:46:14.297" v="80" actId="1036"/>
          <ac:spMkLst>
            <pc:docMk/>
            <pc:sldMk cId="399961128" sldId="256"/>
            <ac:spMk id="109" creationId="{00000000-0000-0000-0000-000000000000}"/>
          </ac:spMkLst>
        </pc:spChg>
        <pc:spChg chg="mod">
          <ac:chgData name="Axel Maille" userId="065ad68c099279a8" providerId="LiveId" clId="{BB4B493B-1F44-734B-AE4F-48526FCE9461}" dt="2020-08-25T12:46:14.297" v="80" actId="1036"/>
          <ac:spMkLst>
            <pc:docMk/>
            <pc:sldMk cId="399961128" sldId="256"/>
            <ac:spMk id="110" creationId="{00000000-0000-0000-0000-000000000000}"/>
          </ac:spMkLst>
        </pc:spChg>
        <pc:spChg chg="mod">
          <ac:chgData name="Axel Maille" userId="065ad68c099279a8" providerId="LiveId" clId="{BB4B493B-1F44-734B-AE4F-48526FCE9461}" dt="2020-08-25T12:46:14.297" v="80" actId="1036"/>
          <ac:spMkLst>
            <pc:docMk/>
            <pc:sldMk cId="399961128" sldId="256"/>
            <ac:spMk id="111" creationId="{00000000-0000-0000-0000-000000000000}"/>
          </ac:spMkLst>
        </pc:spChg>
        <pc:spChg chg="mod">
          <ac:chgData name="Axel Maille" userId="065ad68c099279a8" providerId="LiveId" clId="{BB4B493B-1F44-734B-AE4F-48526FCE9461}" dt="2020-08-25T12:46:14.297" v="80" actId="1036"/>
          <ac:spMkLst>
            <pc:docMk/>
            <pc:sldMk cId="399961128" sldId="256"/>
            <ac:spMk id="112" creationId="{00000000-0000-0000-0000-000000000000}"/>
          </ac:spMkLst>
        </pc:spChg>
        <pc:spChg chg="mod">
          <ac:chgData name="Axel Maille" userId="065ad68c099279a8" providerId="LiveId" clId="{BB4B493B-1F44-734B-AE4F-48526FCE9461}" dt="2020-08-25T12:46:14.297" v="80" actId="1036"/>
          <ac:spMkLst>
            <pc:docMk/>
            <pc:sldMk cId="399961128" sldId="256"/>
            <ac:spMk id="113" creationId="{00000000-0000-0000-0000-000000000000}"/>
          </ac:spMkLst>
        </pc:spChg>
        <pc:spChg chg="mod">
          <ac:chgData name="Axel Maille" userId="065ad68c099279a8" providerId="LiveId" clId="{BB4B493B-1F44-734B-AE4F-48526FCE9461}" dt="2020-08-25T12:46:14.297" v="80" actId="1036"/>
          <ac:spMkLst>
            <pc:docMk/>
            <pc:sldMk cId="399961128" sldId="256"/>
            <ac:spMk id="114" creationId="{00000000-0000-0000-0000-000000000000}"/>
          </ac:spMkLst>
        </pc:spChg>
        <pc:spChg chg="mod">
          <ac:chgData name="Axel Maille" userId="065ad68c099279a8" providerId="LiveId" clId="{BB4B493B-1F44-734B-AE4F-48526FCE9461}" dt="2020-08-25T12:46:14.297" v="80" actId="1036"/>
          <ac:spMkLst>
            <pc:docMk/>
            <pc:sldMk cId="399961128" sldId="256"/>
            <ac:spMk id="115" creationId="{00000000-0000-0000-0000-000000000000}"/>
          </ac:spMkLst>
        </pc:spChg>
        <pc:spChg chg="mod">
          <ac:chgData name="Axel Maille" userId="065ad68c099279a8" providerId="LiveId" clId="{BB4B493B-1F44-734B-AE4F-48526FCE9461}" dt="2020-08-25T12:46:14.297" v="80" actId="1036"/>
          <ac:spMkLst>
            <pc:docMk/>
            <pc:sldMk cId="399961128" sldId="256"/>
            <ac:spMk id="116" creationId="{00000000-0000-0000-0000-000000000000}"/>
          </ac:spMkLst>
        </pc:spChg>
        <pc:spChg chg="mod">
          <ac:chgData name="Axel Maille" userId="065ad68c099279a8" providerId="LiveId" clId="{BB4B493B-1F44-734B-AE4F-48526FCE9461}" dt="2020-08-25T12:46:14.297" v="80" actId="1036"/>
          <ac:spMkLst>
            <pc:docMk/>
            <pc:sldMk cId="399961128" sldId="256"/>
            <ac:spMk id="117" creationId="{00000000-0000-0000-0000-000000000000}"/>
          </ac:spMkLst>
        </pc:spChg>
        <pc:spChg chg="mod">
          <ac:chgData name="Axel Maille" userId="065ad68c099279a8" providerId="LiveId" clId="{BB4B493B-1F44-734B-AE4F-48526FCE9461}" dt="2020-08-25T12:46:14.297" v="80" actId="1036"/>
          <ac:spMkLst>
            <pc:docMk/>
            <pc:sldMk cId="399961128" sldId="256"/>
            <ac:spMk id="118" creationId="{00000000-0000-0000-0000-000000000000}"/>
          </ac:spMkLst>
        </pc:spChg>
        <pc:spChg chg="mod">
          <ac:chgData name="Axel Maille" userId="065ad68c099279a8" providerId="LiveId" clId="{BB4B493B-1F44-734B-AE4F-48526FCE9461}" dt="2020-08-25T12:46:14.297" v="80" actId="1036"/>
          <ac:spMkLst>
            <pc:docMk/>
            <pc:sldMk cId="399961128" sldId="256"/>
            <ac:spMk id="119" creationId="{00000000-0000-0000-0000-000000000000}"/>
          </ac:spMkLst>
        </pc:spChg>
        <pc:spChg chg="mod">
          <ac:chgData name="Axel Maille" userId="065ad68c099279a8" providerId="LiveId" clId="{BB4B493B-1F44-734B-AE4F-48526FCE9461}" dt="2020-08-25T12:46:14.297" v="80" actId="1036"/>
          <ac:spMkLst>
            <pc:docMk/>
            <pc:sldMk cId="399961128" sldId="256"/>
            <ac:spMk id="120" creationId="{00000000-0000-0000-0000-000000000000}"/>
          </ac:spMkLst>
        </pc:spChg>
        <pc:spChg chg="mod">
          <ac:chgData name="Axel Maille" userId="065ad68c099279a8" providerId="LiveId" clId="{BB4B493B-1F44-734B-AE4F-48526FCE9461}" dt="2020-08-25T12:46:14.297" v="80" actId="1036"/>
          <ac:spMkLst>
            <pc:docMk/>
            <pc:sldMk cId="399961128" sldId="256"/>
            <ac:spMk id="121" creationId="{00000000-0000-0000-0000-000000000000}"/>
          </ac:spMkLst>
        </pc:spChg>
        <pc:spChg chg="mod">
          <ac:chgData name="Axel Maille" userId="065ad68c099279a8" providerId="LiveId" clId="{BB4B493B-1F44-734B-AE4F-48526FCE9461}" dt="2020-08-25T12:46:14.297" v="80" actId="1036"/>
          <ac:spMkLst>
            <pc:docMk/>
            <pc:sldMk cId="399961128" sldId="256"/>
            <ac:spMk id="122" creationId="{00000000-0000-0000-0000-000000000000}"/>
          </ac:spMkLst>
        </pc:spChg>
        <pc:spChg chg="mod">
          <ac:chgData name="Axel Maille" userId="065ad68c099279a8" providerId="LiveId" clId="{BB4B493B-1F44-734B-AE4F-48526FCE9461}" dt="2020-08-25T12:46:14.297" v="80" actId="1036"/>
          <ac:spMkLst>
            <pc:docMk/>
            <pc:sldMk cId="399961128" sldId="256"/>
            <ac:spMk id="123" creationId="{00000000-0000-0000-0000-000000000000}"/>
          </ac:spMkLst>
        </pc:spChg>
        <pc:spChg chg="mod">
          <ac:chgData name="Axel Maille" userId="065ad68c099279a8" providerId="LiveId" clId="{BB4B493B-1F44-734B-AE4F-48526FCE9461}" dt="2020-08-25T12:46:14.297" v="80" actId="1036"/>
          <ac:spMkLst>
            <pc:docMk/>
            <pc:sldMk cId="399961128" sldId="256"/>
            <ac:spMk id="124" creationId="{00000000-0000-0000-0000-000000000000}"/>
          </ac:spMkLst>
        </pc:spChg>
        <pc:spChg chg="mod">
          <ac:chgData name="Axel Maille" userId="065ad68c099279a8" providerId="LiveId" clId="{BB4B493B-1F44-734B-AE4F-48526FCE9461}" dt="2020-08-25T12:46:14.297" v="80" actId="1036"/>
          <ac:spMkLst>
            <pc:docMk/>
            <pc:sldMk cId="399961128" sldId="256"/>
            <ac:spMk id="125" creationId="{00000000-0000-0000-0000-000000000000}"/>
          </ac:spMkLst>
        </pc:spChg>
        <pc:spChg chg="mod">
          <ac:chgData name="Axel Maille" userId="065ad68c099279a8" providerId="LiveId" clId="{BB4B493B-1F44-734B-AE4F-48526FCE9461}" dt="2020-08-25T12:46:14.297" v="80" actId="1036"/>
          <ac:spMkLst>
            <pc:docMk/>
            <pc:sldMk cId="399961128" sldId="256"/>
            <ac:spMk id="126" creationId="{00000000-0000-0000-0000-000000000000}"/>
          </ac:spMkLst>
        </pc:spChg>
        <pc:spChg chg="mod">
          <ac:chgData name="Axel Maille" userId="065ad68c099279a8" providerId="LiveId" clId="{BB4B493B-1F44-734B-AE4F-48526FCE9461}" dt="2020-08-25T12:46:14.297" v="80" actId="1036"/>
          <ac:spMkLst>
            <pc:docMk/>
            <pc:sldMk cId="399961128" sldId="256"/>
            <ac:spMk id="127" creationId="{00000000-0000-0000-0000-000000000000}"/>
          </ac:spMkLst>
        </pc:spChg>
        <pc:spChg chg="mod">
          <ac:chgData name="Axel Maille" userId="065ad68c099279a8" providerId="LiveId" clId="{BB4B493B-1F44-734B-AE4F-48526FCE9461}" dt="2020-08-25T12:46:14.297" v="80" actId="1036"/>
          <ac:spMkLst>
            <pc:docMk/>
            <pc:sldMk cId="399961128" sldId="256"/>
            <ac:spMk id="128" creationId="{00000000-0000-0000-0000-000000000000}"/>
          </ac:spMkLst>
        </pc:spChg>
        <pc:spChg chg="mod">
          <ac:chgData name="Axel Maille" userId="065ad68c099279a8" providerId="LiveId" clId="{BB4B493B-1F44-734B-AE4F-48526FCE9461}" dt="2020-08-25T12:46:14.297" v="80" actId="1036"/>
          <ac:spMkLst>
            <pc:docMk/>
            <pc:sldMk cId="399961128" sldId="256"/>
            <ac:spMk id="129" creationId="{00000000-0000-0000-0000-000000000000}"/>
          </ac:spMkLst>
        </pc:spChg>
        <pc:spChg chg="mod">
          <ac:chgData name="Axel Maille" userId="065ad68c099279a8" providerId="LiveId" clId="{BB4B493B-1F44-734B-AE4F-48526FCE9461}" dt="2020-08-25T12:46:14.297" v="80" actId="1036"/>
          <ac:spMkLst>
            <pc:docMk/>
            <pc:sldMk cId="399961128" sldId="256"/>
            <ac:spMk id="130" creationId="{00000000-0000-0000-0000-000000000000}"/>
          </ac:spMkLst>
        </pc:spChg>
        <pc:spChg chg="mod">
          <ac:chgData name="Axel Maille" userId="065ad68c099279a8" providerId="LiveId" clId="{BB4B493B-1F44-734B-AE4F-48526FCE9461}" dt="2020-08-25T12:46:14.297" v="80" actId="1036"/>
          <ac:spMkLst>
            <pc:docMk/>
            <pc:sldMk cId="399961128" sldId="256"/>
            <ac:spMk id="131" creationId="{00000000-0000-0000-0000-000000000000}"/>
          </ac:spMkLst>
        </pc:spChg>
        <pc:spChg chg="mod">
          <ac:chgData name="Axel Maille" userId="065ad68c099279a8" providerId="LiveId" clId="{BB4B493B-1F44-734B-AE4F-48526FCE9461}" dt="2020-08-25T12:46:14.297" v="80" actId="1036"/>
          <ac:spMkLst>
            <pc:docMk/>
            <pc:sldMk cId="399961128" sldId="256"/>
            <ac:spMk id="132" creationId="{00000000-0000-0000-0000-000000000000}"/>
          </ac:spMkLst>
        </pc:spChg>
        <pc:spChg chg="mod">
          <ac:chgData name="Axel Maille" userId="065ad68c099279a8" providerId="LiveId" clId="{BB4B493B-1F44-734B-AE4F-48526FCE9461}" dt="2020-08-25T12:46:14.297" v="80" actId="1036"/>
          <ac:spMkLst>
            <pc:docMk/>
            <pc:sldMk cId="399961128" sldId="256"/>
            <ac:spMk id="133" creationId="{00000000-0000-0000-0000-000000000000}"/>
          </ac:spMkLst>
        </pc:spChg>
        <pc:spChg chg="mod">
          <ac:chgData name="Axel Maille" userId="065ad68c099279a8" providerId="LiveId" clId="{BB4B493B-1F44-734B-AE4F-48526FCE9461}" dt="2020-08-25T12:46:14.297" v="80" actId="1036"/>
          <ac:spMkLst>
            <pc:docMk/>
            <pc:sldMk cId="399961128" sldId="256"/>
            <ac:spMk id="134" creationId="{00000000-0000-0000-0000-000000000000}"/>
          </ac:spMkLst>
        </pc:spChg>
        <pc:spChg chg="mod">
          <ac:chgData name="Axel Maille" userId="065ad68c099279a8" providerId="LiveId" clId="{BB4B493B-1F44-734B-AE4F-48526FCE9461}" dt="2020-08-25T12:46:14.297" v="80" actId="1036"/>
          <ac:spMkLst>
            <pc:docMk/>
            <pc:sldMk cId="399961128" sldId="256"/>
            <ac:spMk id="137" creationId="{00000000-0000-0000-0000-000000000000}"/>
          </ac:spMkLst>
        </pc:spChg>
        <pc:spChg chg="mod">
          <ac:chgData name="Axel Maille" userId="065ad68c099279a8" providerId="LiveId" clId="{BB4B493B-1F44-734B-AE4F-48526FCE9461}" dt="2020-08-25T12:46:14.297" v="80" actId="1036"/>
          <ac:spMkLst>
            <pc:docMk/>
            <pc:sldMk cId="399961128" sldId="256"/>
            <ac:spMk id="141" creationId="{00000000-0000-0000-0000-000000000000}"/>
          </ac:spMkLst>
        </pc:spChg>
        <pc:spChg chg="mod">
          <ac:chgData name="Axel Maille" userId="065ad68c099279a8" providerId="LiveId" clId="{BB4B493B-1F44-734B-AE4F-48526FCE9461}" dt="2020-08-25T12:46:14.297" v="80" actId="1036"/>
          <ac:spMkLst>
            <pc:docMk/>
            <pc:sldMk cId="399961128" sldId="256"/>
            <ac:spMk id="142" creationId="{00000000-0000-0000-0000-000000000000}"/>
          </ac:spMkLst>
        </pc:spChg>
        <pc:spChg chg="mod">
          <ac:chgData name="Axel Maille" userId="065ad68c099279a8" providerId="LiveId" clId="{BB4B493B-1F44-734B-AE4F-48526FCE9461}" dt="2020-08-25T12:46:14.297" v="80" actId="1036"/>
          <ac:spMkLst>
            <pc:docMk/>
            <pc:sldMk cId="399961128" sldId="256"/>
            <ac:spMk id="143" creationId="{00000000-0000-0000-0000-000000000000}"/>
          </ac:spMkLst>
        </pc:spChg>
        <pc:spChg chg="mod">
          <ac:chgData name="Axel Maille" userId="065ad68c099279a8" providerId="LiveId" clId="{BB4B493B-1F44-734B-AE4F-48526FCE9461}" dt="2020-08-25T12:46:14.297" v="80" actId="1036"/>
          <ac:spMkLst>
            <pc:docMk/>
            <pc:sldMk cId="399961128" sldId="256"/>
            <ac:spMk id="144" creationId="{00000000-0000-0000-0000-000000000000}"/>
          </ac:spMkLst>
        </pc:spChg>
        <pc:spChg chg="mod">
          <ac:chgData name="Axel Maille" userId="065ad68c099279a8" providerId="LiveId" clId="{BB4B493B-1F44-734B-AE4F-48526FCE9461}" dt="2020-08-25T12:46:14.297" v="80" actId="1036"/>
          <ac:spMkLst>
            <pc:docMk/>
            <pc:sldMk cId="399961128" sldId="256"/>
            <ac:spMk id="145" creationId="{00000000-0000-0000-0000-000000000000}"/>
          </ac:spMkLst>
        </pc:spChg>
        <pc:spChg chg="mod">
          <ac:chgData name="Axel Maille" userId="065ad68c099279a8" providerId="LiveId" clId="{BB4B493B-1F44-734B-AE4F-48526FCE9461}" dt="2020-08-25T12:46:14.297" v="80" actId="1036"/>
          <ac:spMkLst>
            <pc:docMk/>
            <pc:sldMk cId="399961128" sldId="256"/>
            <ac:spMk id="146" creationId="{00000000-0000-0000-0000-000000000000}"/>
          </ac:spMkLst>
        </pc:spChg>
        <pc:spChg chg="mod">
          <ac:chgData name="Axel Maille" userId="065ad68c099279a8" providerId="LiveId" clId="{BB4B493B-1F44-734B-AE4F-48526FCE9461}" dt="2020-08-25T12:46:14.297" v="80" actId="1036"/>
          <ac:spMkLst>
            <pc:docMk/>
            <pc:sldMk cId="399961128" sldId="256"/>
            <ac:spMk id="147" creationId="{00000000-0000-0000-0000-000000000000}"/>
          </ac:spMkLst>
        </pc:spChg>
        <pc:spChg chg="mod">
          <ac:chgData name="Axel Maille" userId="065ad68c099279a8" providerId="LiveId" clId="{BB4B493B-1F44-734B-AE4F-48526FCE9461}" dt="2020-08-25T12:46:14.297" v="80" actId="1036"/>
          <ac:spMkLst>
            <pc:docMk/>
            <pc:sldMk cId="399961128" sldId="256"/>
            <ac:spMk id="148" creationId="{00000000-0000-0000-0000-000000000000}"/>
          </ac:spMkLst>
        </pc:spChg>
        <pc:spChg chg="mod">
          <ac:chgData name="Axel Maille" userId="065ad68c099279a8" providerId="LiveId" clId="{BB4B493B-1F44-734B-AE4F-48526FCE9461}" dt="2020-08-25T12:46:14.297" v="80" actId="1036"/>
          <ac:spMkLst>
            <pc:docMk/>
            <pc:sldMk cId="399961128" sldId="256"/>
            <ac:spMk id="149" creationId="{00000000-0000-0000-0000-000000000000}"/>
          </ac:spMkLst>
        </pc:spChg>
        <pc:spChg chg="mod">
          <ac:chgData name="Axel Maille" userId="065ad68c099279a8" providerId="LiveId" clId="{BB4B493B-1F44-734B-AE4F-48526FCE9461}" dt="2020-08-25T12:46:14.297" v="80" actId="1036"/>
          <ac:spMkLst>
            <pc:docMk/>
            <pc:sldMk cId="399961128" sldId="256"/>
            <ac:spMk id="150" creationId="{00000000-0000-0000-0000-000000000000}"/>
          </ac:spMkLst>
        </pc:spChg>
        <pc:spChg chg="mod">
          <ac:chgData name="Axel Maille" userId="065ad68c099279a8" providerId="LiveId" clId="{BB4B493B-1F44-734B-AE4F-48526FCE9461}" dt="2020-08-25T12:46:14.297" v="80" actId="1036"/>
          <ac:spMkLst>
            <pc:docMk/>
            <pc:sldMk cId="399961128" sldId="256"/>
            <ac:spMk id="151" creationId="{00000000-0000-0000-0000-000000000000}"/>
          </ac:spMkLst>
        </pc:spChg>
        <pc:spChg chg="mod">
          <ac:chgData name="Axel Maille" userId="065ad68c099279a8" providerId="LiveId" clId="{BB4B493B-1F44-734B-AE4F-48526FCE9461}" dt="2020-08-25T12:46:14.297" v="80" actId="1036"/>
          <ac:spMkLst>
            <pc:docMk/>
            <pc:sldMk cId="399961128" sldId="256"/>
            <ac:spMk id="152" creationId="{00000000-0000-0000-0000-000000000000}"/>
          </ac:spMkLst>
        </pc:spChg>
        <pc:spChg chg="mod">
          <ac:chgData name="Axel Maille" userId="065ad68c099279a8" providerId="LiveId" clId="{BB4B493B-1F44-734B-AE4F-48526FCE9461}" dt="2020-08-25T12:46:14.297" v="80" actId="1036"/>
          <ac:spMkLst>
            <pc:docMk/>
            <pc:sldMk cId="399961128" sldId="256"/>
            <ac:spMk id="153" creationId="{00000000-0000-0000-0000-000000000000}"/>
          </ac:spMkLst>
        </pc:spChg>
        <pc:spChg chg="mod">
          <ac:chgData name="Axel Maille" userId="065ad68c099279a8" providerId="LiveId" clId="{BB4B493B-1F44-734B-AE4F-48526FCE9461}" dt="2020-08-25T12:46:14.297" v="80" actId="1036"/>
          <ac:spMkLst>
            <pc:docMk/>
            <pc:sldMk cId="399961128" sldId="256"/>
            <ac:spMk id="154" creationId="{00000000-0000-0000-0000-000000000000}"/>
          </ac:spMkLst>
        </pc:spChg>
        <pc:spChg chg="mod">
          <ac:chgData name="Axel Maille" userId="065ad68c099279a8" providerId="LiveId" clId="{BB4B493B-1F44-734B-AE4F-48526FCE9461}" dt="2020-08-25T12:46:14.297" v="80" actId="1036"/>
          <ac:spMkLst>
            <pc:docMk/>
            <pc:sldMk cId="399961128" sldId="256"/>
            <ac:spMk id="155" creationId="{00000000-0000-0000-0000-000000000000}"/>
          </ac:spMkLst>
        </pc:spChg>
        <pc:spChg chg="mod">
          <ac:chgData name="Axel Maille" userId="065ad68c099279a8" providerId="LiveId" clId="{BB4B493B-1F44-734B-AE4F-48526FCE9461}" dt="2020-08-25T12:46:14.297" v="80" actId="1036"/>
          <ac:spMkLst>
            <pc:docMk/>
            <pc:sldMk cId="399961128" sldId="256"/>
            <ac:spMk id="156" creationId="{00000000-0000-0000-0000-000000000000}"/>
          </ac:spMkLst>
        </pc:spChg>
        <pc:spChg chg="mod">
          <ac:chgData name="Axel Maille" userId="065ad68c099279a8" providerId="LiveId" clId="{BB4B493B-1F44-734B-AE4F-48526FCE9461}" dt="2020-08-25T12:46:14.297" v="80" actId="1036"/>
          <ac:spMkLst>
            <pc:docMk/>
            <pc:sldMk cId="399961128" sldId="256"/>
            <ac:spMk id="157" creationId="{00000000-0000-0000-0000-000000000000}"/>
          </ac:spMkLst>
        </pc:spChg>
        <pc:spChg chg="mod">
          <ac:chgData name="Axel Maille" userId="065ad68c099279a8" providerId="LiveId" clId="{BB4B493B-1F44-734B-AE4F-48526FCE9461}" dt="2020-08-25T12:46:14.297" v="80" actId="1036"/>
          <ac:spMkLst>
            <pc:docMk/>
            <pc:sldMk cId="399961128" sldId="256"/>
            <ac:spMk id="158" creationId="{00000000-0000-0000-0000-000000000000}"/>
          </ac:spMkLst>
        </pc:spChg>
        <pc:spChg chg="mod">
          <ac:chgData name="Axel Maille" userId="065ad68c099279a8" providerId="LiveId" clId="{BB4B493B-1F44-734B-AE4F-48526FCE9461}" dt="2020-08-25T12:46:14.297" v="80" actId="1036"/>
          <ac:spMkLst>
            <pc:docMk/>
            <pc:sldMk cId="399961128" sldId="256"/>
            <ac:spMk id="159" creationId="{00000000-0000-0000-0000-000000000000}"/>
          </ac:spMkLst>
        </pc:spChg>
        <pc:spChg chg="mod">
          <ac:chgData name="Axel Maille" userId="065ad68c099279a8" providerId="LiveId" clId="{BB4B493B-1F44-734B-AE4F-48526FCE9461}" dt="2020-08-25T12:46:14.297" v="80" actId="1036"/>
          <ac:spMkLst>
            <pc:docMk/>
            <pc:sldMk cId="399961128" sldId="256"/>
            <ac:spMk id="160" creationId="{00000000-0000-0000-0000-000000000000}"/>
          </ac:spMkLst>
        </pc:spChg>
        <pc:spChg chg="mod">
          <ac:chgData name="Axel Maille" userId="065ad68c099279a8" providerId="LiveId" clId="{BB4B493B-1F44-734B-AE4F-48526FCE9461}" dt="2020-08-25T12:46:14.297" v="80" actId="1036"/>
          <ac:spMkLst>
            <pc:docMk/>
            <pc:sldMk cId="399961128" sldId="256"/>
            <ac:spMk id="161" creationId="{00000000-0000-0000-0000-000000000000}"/>
          </ac:spMkLst>
        </pc:spChg>
        <pc:spChg chg="mod">
          <ac:chgData name="Axel Maille" userId="065ad68c099279a8" providerId="LiveId" clId="{BB4B493B-1F44-734B-AE4F-48526FCE9461}" dt="2020-08-25T12:46:14.297" v="80" actId="1036"/>
          <ac:spMkLst>
            <pc:docMk/>
            <pc:sldMk cId="399961128" sldId="256"/>
            <ac:spMk id="162" creationId="{00000000-0000-0000-0000-000000000000}"/>
          </ac:spMkLst>
        </pc:spChg>
        <pc:spChg chg="mod">
          <ac:chgData name="Axel Maille" userId="065ad68c099279a8" providerId="LiveId" clId="{BB4B493B-1F44-734B-AE4F-48526FCE9461}" dt="2020-08-25T12:46:14.297" v="80" actId="1036"/>
          <ac:spMkLst>
            <pc:docMk/>
            <pc:sldMk cId="399961128" sldId="256"/>
            <ac:spMk id="163" creationId="{00000000-0000-0000-0000-000000000000}"/>
          </ac:spMkLst>
        </pc:spChg>
        <pc:spChg chg="mod">
          <ac:chgData name="Axel Maille" userId="065ad68c099279a8" providerId="LiveId" clId="{BB4B493B-1F44-734B-AE4F-48526FCE9461}" dt="2020-08-25T12:46:14.297" v="80" actId="1036"/>
          <ac:spMkLst>
            <pc:docMk/>
            <pc:sldMk cId="399961128" sldId="256"/>
            <ac:spMk id="164" creationId="{00000000-0000-0000-0000-000000000000}"/>
          </ac:spMkLst>
        </pc:spChg>
        <pc:spChg chg="mod">
          <ac:chgData name="Axel Maille" userId="065ad68c099279a8" providerId="LiveId" clId="{BB4B493B-1F44-734B-AE4F-48526FCE9461}" dt="2020-08-25T12:46:14.297" v="80" actId="1036"/>
          <ac:spMkLst>
            <pc:docMk/>
            <pc:sldMk cId="399961128" sldId="256"/>
            <ac:spMk id="165" creationId="{00000000-0000-0000-0000-000000000000}"/>
          </ac:spMkLst>
        </pc:spChg>
        <pc:spChg chg="mod">
          <ac:chgData name="Axel Maille" userId="065ad68c099279a8" providerId="LiveId" clId="{BB4B493B-1F44-734B-AE4F-48526FCE9461}" dt="2020-08-25T12:46:14.297" v="80" actId="1036"/>
          <ac:spMkLst>
            <pc:docMk/>
            <pc:sldMk cId="399961128" sldId="256"/>
            <ac:spMk id="166" creationId="{00000000-0000-0000-0000-000000000000}"/>
          </ac:spMkLst>
        </pc:spChg>
        <pc:spChg chg="mod">
          <ac:chgData name="Axel Maille" userId="065ad68c099279a8" providerId="LiveId" clId="{BB4B493B-1F44-734B-AE4F-48526FCE9461}" dt="2020-08-25T12:46:14.297" v="80" actId="1036"/>
          <ac:spMkLst>
            <pc:docMk/>
            <pc:sldMk cId="399961128" sldId="256"/>
            <ac:spMk id="167" creationId="{00000000-0000-0000-0000-000000000000}"/>
          </ac:spMkLst>
        </pc:spChg>
        <pc:spChg chg="mod">
          <ac:chgData name="Axel Maille" userId="065ad68c099279a8" providerId="LiveId" clId="{BB4B493B-1F44-734B-AE4F-48526FCE9461}" dt="2020-08-25T12:46:14.297" v="80" actId="1036"/>
          <ac:spMkLst>
            <pc:docMk/>
            <pc:sldMk cId="399961128" sldId="256"/>
            <ac:spMk id="168" creationId="{00000000-0000-0000-0000-000000000000}"/>
          </ac:spMkLst>
        </pc:spChg>
        <pc:spChg chg="mod">
          <ac:chgData name="Axel Maille" userId="065ad68c099279a8" providerId="LiveId" clId="{BB4B493B-1F44-734B-AE4F-48526FCE9461}" dt="2020-08-25T12:46:14.297" v="80" actId="1036"/>
          <ac:spMkLst>
            <pc:docMk/>
            <pc:sldMk cId="399961128" sldId="256"/>
            <ac:spMk id="169" creationId="{00000000-0000-0000-0000-000000000000}"/>
          </ac:spMkLst>
        </pc:spChg>
        <pc:spChg chg="mod">
          <ac:chgData name="Axel Maille" userId="065ad68c099279a8" providerId="LiveId" clId="{BB4B493B-1F44-734B-AE4F-48526FCE9461}" dt="2020-08-25T12:46:14.297" v="80" actId="1036"/>
          <ac:spMkLst>
            <pc:docMk/>
            <pc:sldMk cId="399961128" sldId="256"/>
            <ac:spMk id="170" creationId="{00000000-0000-0000-0000-000000000000}"/>
          </ac:spMkLst>
        </pc:spChg>
        <pc:spChg chg="mod">
          <ac:chgData name="Axel Maille" userId="065ad68c099279a8" providerId="LiveId" clId="{BB4B493B-1F44-734B-AE4F-48526FCE9461}" dt="2020-08-25T12:46:14.297" v="80" actId="1036"/>
          <ac:spMkLst>
            <pc:docMk/>
            <pc:sldMk cId="399961128" sldId="256"/>
            <ac:spMk id="171" creationId="{00000000-0000-0000-0000-000000000000}"/>
          </ac:spMkLst>
        </pc:spChg>
        <pc:graphicFrameChg chg="mod modGraphic">
          <ac:chgData name="Axel Maille" userId="065ad68c099279a8" providerId="LiveId" clId="{BB4B493B-1F44-734B-AE4F-48526FCE9461}" dt="2020-08-25T12:46:02.327" v="63"/>
          <ac:graphicFrameMkLst>
            <pc:docMk/>
            <pc:sldMk cId="399961128" sldId="256"/>
            <ac:graphicFrameMk id="15" creationId="{00000000-0000-0000-0000-000000000000}"/>
          </ac:graphicFrameMkLst>
        </pc:graphicFrameChg>
        <pc:graphicFrameChg chg="mod modGraphic">
          <ac:chgData name="Axel Maille" userId="065ad68c099279a8" providerId="LiveId" clId="{BB4B493B-1F44-734B-AE4F-48526FCE9461}" dt="2020-08-25T12:46:14.297" v="80" actId="1036"/>
          <ac:graphicFrameMkLst>
            <pc:docMk/>
            <pc:sldMk cId="399961128" sldId="256"/>
            <ac:graphicFrameMk id="22" creationId="{00000000-0000-0000-0000-000000000000}"/>
          </ac:graphicFrameMkLst>
        </pc:graphicFrameChg>
        <pc:graphicFrameChg chg="mod">
          <ac:chgData name="Axel Maille" userId="065ad68c099279a8" providerId="LiveId" clId="{BB4B493B-1F44-734B-AE4F-48526FCE9461}" dt="2020-08-25T12:46:14.297" v="80" actId="1036"/>
          <ac:graphicFrameMkLst>
            <pc:docMk/>
            <pc:sldMk cId="399961128" sldId="256"/>
            <ac:graphicFrameMk id="29" creationId="{00000000-0000-0000-0000-000000000000}"/>
          </ac:graphicFrameMkLst>
        </pc:graphicFrameChg>
        <pc:graphicFrameChg chg="mod modGraphic">
          <ac:chgData name="Axel Maille" userId="065ad68c099279a8" providerId="LiveId" clId="{BB4B493B-1F44-734B-AE4F-48526FCE9461}" dt="2020-08-25T13:00:46.611" v="116"/>
          <ac:graphicFrameMkLst>
            <pc:docMk/>
            <pc:sldMk cId="399961128" sldId="256"/>
            <ac:graphicFrameMk id="136" creationId="{00000000-0000-0000-0000-000000000000}"/>
          </ac:graphicFrameMkLst>
        </pc:graphicFrameChg>
        <pc:cxnChg chg="mod">
          <ac:chgData name="Axel Maille" userId="065ad68c099279a8" providerId="LiveId" clId="{BB4B493B-1F44-734B-AE4F-48526FCE9461}" dt="2020-08-25T12:46:14.297" v="80" actId="1036"/>
          <ac:cxnSpMkLst>
            <pc:docMk/>
            <pc:sldMk cId="399961128" sldId="256"/>
            <ac:cxnSpMk id="24" creationId="{00000000-0000-0000-0000-000000000000}"/>
          </ac:cxnSpMkLst>
        </pc:cxnChg>
        <pc:cxnChg chg="mod">
          <ac:chgData name="Axel Maille" userId="065ad68c099279a8" providerId="LiveId" clId="{BB4B493B-1F44-734B-AE4F-48526FCE9461}" dt="2020-08-25T12:46:14.297" v="80" actId="1036"/>
          <ac:cxnSpMkLst>
            <pc:docMk/>
            <pc:sldMk cId="399961128" sldId="256"/>
            <ac:cxnSpMk id="25" creationId="{00000000-0000-0000-0000-000000000000}"/>
          </ac:cxnSpMkLst>
        </pc:cxnChg>
        <pc:cxnChg chg="mod">
          <ac:chgData name="Axel Maille" userId="065ad68c099279a8" providerId="LiveId" clId="{BB4B493B-1F44-734B-AE4F-48526FCE9461}" dt="2020-08-25T12:46:14.297" v="80" actId="1036"/>
          <ac:cxnSpMkLst>
            <pc:docMk/>
            <pc:sldMk cId="399961128" sldId="256"/>
            <ac:cxnSpMk id="26" creationId="{00000000-0000-0000-0000-000000000000}"/>
          </ac:cxnSpMkLst>
        </pc:cxnChg>
        <pc:cxnChg chg="mod">
          <ac:chgData name="Axel Maille" userId="065ad68c099279a8" providerId="LiveId" clId="{BB4B493B-1F44-734B-AE4F-48526FCE9461}" dt="2020-08-25T12:46:14.297" v="80" actId="1036"/>
          <ac:cxnSpMkLst>
            <pc:docMk/>
            <pc:sldMk cId="399961128" sldId="256"/>
            <ac:cxnSpMk id="31" creationId="{00000000-0000-0000-0000-000000000000}"/>
          </ac:cxnSpMkLst>
        </pc:cxnChg>
        <pc:cxnChg chg="mod">
          <ac:chgData name="Axel Maille" userId="065ad68c099279a8" providerId="LiveId" clId="{BB4B493B-1F44-734B-AE4F-48526FCE9461}" dt="2020-08-25T12:46:14.297" v="80" actId="1036"/>
          <ac:cxnSpMkLst>
            <pc:docMk/>
            <pc:sldMk cId="399961128" sldId="256"/>
            <ac:cxnSpMk id="32" creationId="{00000000-0000-0000-0000-000000000000}"/>
          </ac:cxnSpMkLst>
        </pc:cxnChg>
        <pc:cxnChg chg="mod">
          <ac:chgData name="Axel Maille" userId="065ad68c099279a8" providerId="LiveId" clId="{BB4B493B-1F44-734B-AE4F-48526FCE9461}" dt="2020-08-25T12:46:14.297" v="80" actId="1036"/>
          <ac:cxnSpMkLst>
            <pc:docMk/>
            <pc:sldMk cId="399961128" sldId="256"/>
            <ac:cxnSpMk id="33" creationId="{00000000-0000-0000-0000-000000000000}"/>
          </ac:cxnSpMkLst>
        </pc:cxnChg>
        <pc:cxnChg chg="mod">
          <ac:chgData name="Axel Maille" userId="065ad68c099279a8" providerId="LiveId" clId="{BB4B493B-1F44-734B-AE4F-48526FCE9461}" dt="2020-08-25T12:46:14.297" v="80" actId="1036"/>
          <ac:cxnSpMkLst>
            <pc:docMk/>
            <pc:sldMk cId="399961128" sldId="256"/>
            <ac:cxnSpMk id="140" creationId="{00000000-0000-0000-0000-000000000000}"/>
          </ac:cxnSpMkLst>
        </pc:cxnChg>
        <pc:cxnChg chg="mod">
          <ac:chgData name="Axel Maille" userId="065ad68c099279a8" providerId="LiveId" clId="{BB4B493B-1F44-734B-AE4F-48526FCE9461}" dt="2020-08-25T12:46:14.297" v="80" actId="1036"/>
          <ac:cxnSpMkLst>
            <pc:docMk/>
            <pc:sldMk cId="399961128" sldId="256"/>
            <ac:cxnSpMk id="224"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1CFF333-1E77-0F4A-9D3B-778DDC6277FF}"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2618344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1CFF333-1E77-0F4A-9D3B-778DDC6277FF}"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1219887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1CFF333-1E77-0F4A-9D3B-778DDC6277FF}"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2731144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1CFF333-1E77-0F4A-9D3B-778DDC6277FF}"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2736876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61CFF333-1E77-0F4A-9D3B-778DDC6277FF}"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2444854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1CFF333-1E77-0F4A-9D3B-778DDC6277FF}"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1917251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1CFF333-1E77-0F4A-9D3B-778DDC6277FF}"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302787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61CFF333-1E77-0F4A-9D3B-778DDC6277FF}"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2467036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CFF333-1E77-0F4A-9D3B-778DDC6277FF}"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2803547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1CFF333-1E77-0F4A-9D3B-778DDC6277FF}"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1346308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1CFF333-1E77-0F4A-9D3B-778DDC6277FF}"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91D1805-791D-0F48-8B67-118DAE3564C9}" type="slidenum">
              <a:rPr lang="fr-FR" smtClean="0"/>
              <a:t>‹N°›</a:t>
            </a:fld>
            <a:endParaRPr lang="fr-FR"/>
          </a:p>
        </p:txBody>
      </p:sp>
    </p:spTree>
    <p:extLst>
      <p:ext uri="{BB962C8B-B14F-4D97-AF65-F5344CB8AC3E}">
        <p14:creationId xmlns:p14="http://schemas.microsoft.com/office/powerpoint/2010/main" val="4272997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61CFF333-1E77-0F4A-9D3B-778DDC6277FF}"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891D1805-791D-0F48-8B67-118DAE3564C9}" type="slidenum">
              <a:rPr lang="fr-FR" smtClean="0"/>
              <a:t>‹N°›</a:t>
            </a:fld>
            <a:endParaRPr lang="fr-FR"/>
          </a:p>
        </p:txBody>
      </p:sp>
    </p:spTree>
    <p:extLst>
      <p:ext uri="{BB962C8B-B14F-4D97-AF65-F5344CB8AC3E}">
        <p14:creationId xmlns:p14="http://schemas.microsoft.com/office/powerpoint/2010/main" val="4257041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Rectangle 224"/>
          <p:cNvSpPr/>
          <p:nvPr/>
        </p:nvSpPr>
        <p:spPr>
          <a:xfrm>
            <a:off x="0" y="0"/>
            <a:ext cx="7562850" cy="2452051"/>
          </a:xfrm>
          <a:prstGeom prst="rect">
            <a:avLst/>
          </a:prstGeom>
          <a:solidFill>
            <a:schemeClr val="bg1">
              <a:lumMod val="9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lumMod val="95000"/>
                </a:schemeClr>
              </a:solidFill>
            </a:endParaRPr>
          </a:p>
        </p:txBody>
      </p:sp>
      <p:sp>
        <p:nvSpPr>
          <p:cNvPr id="4" name="ZoneTexte 3"/>
          <p:cNvSpPr txBox="1"/>
          <p:nvPr/>
        </p:nvSpPr>
        <p:spPr>
          <a:xfrm>
            <a:off x="2699610" y="205086"/>
            <a:ext cx="4742475" cy="261610"/>
          </a:xfrm>
          <a:prstGeom prst="rect">
            <a:avLst/>
          </a:prstGeom>
          <a:noFill/>
          <a:ln w="3175" cmpd="sng">
            <a:solidFill>
              <a:schemeClr val="bg1">
                <a:lumMod val="75000"/>
              </a:schemeClr>
            </a:solidFill>
          </a:ln>
        </p:spPr>
        <p:txBody>
          <a:bodyPr wrap="square" rtlCol="0">
            <a:spAutoFit/>
          </a:bodyPr>
          <a:lstStyle/>
          <a:p>
            <a:r>
              <a:rPr lang="fr-FR" sz="1100" b="1" dirty="0">
                <a:solidFill>
                  <a:srgbClr val="26A8E6"/>
                </a:solidFill>
              </a:rPr>
              <a:t>MOBILE : </a:t>
            </a:r>
            <a:r>
              <a:rPr lang="fr-FR" sz="1100" dirty="0">
                <a:solidFill>
                  <a:schemeClr val="tx1">
                    <a:lumMod val="50000"/>
                    <a:lumOff val="50000"/>
                  </a:schemeClr>
                </a:solidFill>
              </a:rPr>
              <a:t>123 456 789</a:t>
            </a:r>
          </a:p>
        </p:txBody>
      </p:sp>
      <p:sp>
        <p:nvSpPr>
          <p:cNvPr id="5" name="ZoneTexte 4"/>
          <p:cNvSpPr txBox="1"/>
          <p:nvPr/>
        </p:nvSpPr>
        <p:spPr>
          <a:xfrm>
            <a:off x="2688470" y="529940"/>
            <a:ext cx="4767063" cy="261610"/>
          </a:xfrm>
          <a:prstGeom prst="rect">
            <a:avLst/>
          </a:prstGeom>
          <a:noFill/>
          <a:ln w="3175" cmpd="sng">
            <a:solidFill>
              <a:schemeClr val="bg1">
                <a:lumMod val="75000"/>
              </a:schemeClr>
            </a:solidFill>
          </a:ln>
        </p:spPr>
        <p:txBody>
          <a:bodyPr wrap="square" rtlCol="0">
            <a:spAutoFit/>
          </a:bodyPr>
          <a:lstStyle/>
          <a:p>
            <a:r>
              <a:rPr lang="fr-FR" sz="1100" b="1" dirty="0">
                <a:solidFill>
                  <a:srgbClr val="26A8E6"/>
                </a:solidFill>
              </a:rPr>
              <a:t>EMAIL:</a:t>
            </a:r>
            <a:r>
              <a:rPr lang="fr-FR" sz="1100" dirty="0">
                <a:solidFill>
                  <a:schemeClr val="tx1">
                    <a:lumMod val="50000"/>
                    <a:lumOff val="50000"/>
                  </a:schemeClr>
                </a:solidFill>
              </a:rPr>
              <a:t> ALEXANDER@MARTIN.COM </a:t>
            </a:r>
          </a:p>
        </p:txBody>
      </p:sp>
      <p:sp>
        <p:nvSpPr>
          <p:cNvPr id="6" name="ZoneTexte 5"/>
          <p:cNvSpPr txBox="1"/>
          <p:nvPr/>
        </p:nvSpPr>
        <p:spPr>
          <a:xfrm>
            <a:off x="2688470" y="863607"/>
            <a:ext cx="4767063" cy="261610"/>
          </a:xfrm>
          <a:prstGeom prst="rect">
            <a:avLst/>
          </a:prstGeom>
          <a:noFill/>
          <a:ln w="3175" cmpd="sng">
            <a:solidFill>
              <a:schemeClr val="bg1">
                <a:lumMod val="75000"/>
              </a:schemeClr>
            </a:solidFill>
          </a:ln>
        </p:spPr>
        <p:txBody>
          <a:bodyPr wrap="square" rtlCol="0">
            <a:spAutoFit/>
          </a:bodyPr>
          <a:lstStyle/>
          <a:p>
            <a:r>
              <a:rPr lang="fr-FR" sz="1100" b="1" dirty="0">
                <a:solidFill>
                  <a:srgbClr val="26A8E6"/>
                </a:solidFill>
              </a:rPr>
              <a:t>ADRESSE:</a:t>
            </a:r>
            <a:r>
              <a:rPr lang="fr-FR" sz="1100" dirty="0">
                <a:solidFill>
                  <a:schemeClr val="tx1">
                    <a:lumMod val="50000"/>
                    <a:lumOff val="50000"/>
                  </a:schemeClr>
                </a:solidFill>
              </a:rPr>
              <a:t> </a:t>
            </a:r>
            <a:r>
              <a:rPr lang="de-DE" sz="1100" dirty="0">
                <a:solidFill>
                  <a:schemeClr val="tx1">
                    <a:lumMod val="50000"/>
                    <a:lumOff val="50000"/>
                  </a:schemeClr>
                </a:solidFill>
              </a:rPr>
              <a:t>HAUPTSTRASSE 15,  28000 BREMEN</a:t>
            </a:r>
            <a:endParaRPr lang="fr-FR" sz="1100" dirty="0">
              <a:solidFill>
                <a:schemeClr val="tx1">
                  <a:lumMod val="50000"/>
                  <a:lumOff val="50000"/>
                </a:schemeClr>
              </a:solidFill>
            </a:endParaRPr>
          </a:p>
        </p:txBody>
      </p:sp>
      <p:pic>
        <p:nvPicPr>
          <p:cNvPr id="7" name="Image 6"/>
          <p:cNvPicPr>
            <a:picLocks noChangeAspect="1"/>
          </p:cNvPicPr>
          <p:nvPr/>
        </p:nvPicPr>
        <p:blipFill rotWithShape="1">
          <a:blip r:embed="rId2"/>
          <a:srcRect l="18234" r="29152" b="21638"/>
          <a:stretch/>
        </p:blipFill>
        <p:spPr>
          <a:xfrm>
            <a:off x="820643" y="170867"/>
            <a:ext cx="1523232" cy="1514215"/>
          </a:xfrm>
          <a:prstGeom prst="ellipse">
            <a:avLst/>
          </a:prstGeom>
          <a:ln w="12700" cmpd="sng">
            <a:solidFill>
              <a:srgbClr val="26A8E6"/>
            </a:solidFill>
          </a:ln>
        </p:spPr>
      </p:pic>
      <p:sp>
        <p:nvSpPr>
          <p:cNvPr id="8" name="ZoneTexte 7"/>
          <p:cNvSpPr txBox="1"/>
          <p:nvPr/>
        </p:nvSpPr>
        <p:spPr>
          <a:xfrm>
            <a:off x="2699610" y="1199126"/>
            <a:ext cx="4767063" cy="261610"/>
          </a:xfrm>
          <a:prstGeom prst="rect">
            <a:avLst/>
          </a:prstGeom>
          <a:noFill/>
          <a:ln w="3175" cmpd="sng">
            <a:solidFill>
              <a:schemeClr val="bg1">
                <a:lumMod val="75000"/>
              </a:schemeClr>
            </a:solidFill>
          </a:ln>
        </p:spPr>
        <p:txBody>
          <a:bodyPr wrap="square" rtlCol="0">
            <a:spAutoFit/>
          </a:bodyPr>
          <a:lstStyle/>
          <a:p>
            <a:r>
              <a:rPr lang="fr-FR" sz="1100" b="1">
                <a:solidFill>
                  <a:srgbClr val="26A8E6"/>
                </a:solidFill>
              </a:rPr>
              <a:t>WEB</a:t>
            </a:r>
            <a:r>
              <a:rPr lang="fr-FR" sz="1100" b="1" dirty="0">
                <a:solidFill>
                  <a:srgbClr val="26A8E6"/>
                </a:solidFill>
              </a:rPr>
              <a:t>:</a:t>
            </a:r>
            <a:r>
              <a:rPr lang="fr-FR" sz="1100" dirty="0">
                <a:solidFill>
                  <a:schemeClr val="tx1">
                    <a:lumMod val="50000"/>
                    <a:lumOff val="50000"/>
                  </a:schemeClr>
                </a:solidFill>
              </a:rPr>
              <a:t> </a:t>
            </a:r>
            <a:r>
              <a:rPr lang="fr-FR" sz="1100">
                <a:solidFill>
                  <a:schemeClr val="tx1">
                    <a:lumMod val="50000"/>
                    <a:lumOff val="50000"/>
                  </a:schemeClr>
                </a:solidFill>
              </a:rPr>
              <a:t>HTTP://WWW.SITE</a:t>
            </a:r>
            <a:r>
              <a:rPr lang="fr-FR" sz="1100" dirty="0">
                <a:solidFill>
                  <a:schemeClr val="tx1">
                    <a:lumMod val="50000"/>
                    <a:lumOff val="50000"/>
                  </a:schemeClr>
                </a:solidFill>
              </a:rPr>
              <a:t>.COM</a:t>
            </a:r>
          </a:p>
        </p:txBody>
      </p:sp>
      <p:sp>
        <p:nvSpPr>
          <p:cNvPr id="9" name="ZoneTexte 8"/>
          <p:cNvSpPr txBox="1"/>
          <p:nvPr/>
        </p:nvSpPr>
        <p:spPr>
          <a:xfrm>
            <a:off x="2688470" y="1645272"/>
            <a:ext cx="4778203" cy="769441"/>
          </a:xfrm>
          <a:prstGeom prst="rect">
            <a:avLst/>
          </a:prstGeom>
          <a:noFill/>
        </p:spPr>
        <p:txBody>
          <a:bodyPr wrap="square" rtlCol="0">
            <a:spAutoFit/>
          </a:bodyPr>
          <a:lstStyle/>
          <a:p>
            <a:pPr algn="just"/>
            <a:r>
              <a:rPr lang="de-DE" sz="1100" dirty="0">
                <a:solidFill>
                  <a:schemeClr val="tx1">
                    <a:lumMod val="50000"/>
                    <a:lumOff val="50000"/>
                  </a:schemeClr>
                </a:solidFill>
                <a:latin typeface="Avenir Book"/>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tx1">
                  <a:lumMod val="50000"/>
                  <a:lumOff val="50000"/>
                </a:schemeClr>
              </a:solidFill>
              <a:latin typeface="Avenir Book"/>
            </a:endParaRPr>
          </a:p>
        </p:txBody>
      </p:sp>
      <p:sp>
        <p:nvSpPr>
          <p:cNvPr id="10" name="ZoneTexte 9"/>
          <p:cNvSpPr txBox="1"/>
          <p:nvPr/>
        </p:nvSpPr>
        <p:spPr>
          <a:xfrm>
            <a:off x="68387" y="1685082"/>
            <a:ext cx="2620083" cy="430887"/>
          </a:xfrm>
          <a:prstGeom prst="rect">
            <a:avLst/>
          </a:prstGeom>
          <a:noFill/>
        </p:spPr>
        <p:txBody>
          <a:bodyPr wrap="square" rtlCol="0">
            <a:spAutoFit/>
          </a:bodyPr>
          <a:lstStyle/>
          <a:p>
            <a:r>
              <a:rPr lang="fr-FR" sz="2200" dirty="0"/>
              <a:t>ALEXANDER CLAUSS</a:t>
            </a:r>
          </a:p>
        </p:txBody>
      </p:sp>
      <p:sp>
        <p:nvSpPr>
          <p:cNvPr id="11" name="ZoneTexte 10"/>
          <p:cNvSpPr txBox="1"/>
          <p:nvPr/>
        </p:nvSpPr>
        <p:spPr>
          <a:xfrm>
            <a:off x="556563" y="2031989"/>
            <a:ext cx="1309397" cy="338554"/>
          </a:xfrm>
          <a:prstGeom prst="rect">
            <a:avLst/>
          </a:prstGeom>
          <a:noFill/>
        </p:spPr>
        <p:txBody>
          <a:bodyPr wrap="none" rtlCol="0">
            <a:spAutoFit/>
          </a:bodyPr>
          <a:lstStyle/>
          <a:p>
            <a:r>
              <a:rPr lang="de-DE" sz="1600" dirty="0">
                <a:solidFill>
                  <a:schemeClr val="bg1">
                    <a:lumMod val="50000"/>
                  </a:schemeClr>
                </a:solidFill>
              </a:rPr>
              <a:t>Positionstitel</a:t>
            </a:r>
            <a:endParaRPr lang="fr-FR" sz="1600" dirty="0">
              <a:solidFill>
                <a:schemeClr val="bg1">
                  <a:lumMod val="50000"/>
                </a:schemeClr>
              </a:solidFill>
            </a:endParaRPr>
          </a:p>
        </p:txBody>
      </p:sp>
      <p:cxnSp>
        <p:nvCxnSpPr>
          <p:cNvPr id="13" name="Connecteur droit 12"/>
          <p:cNvCxnSpPr/>
          <p:nvPr/>
        </p:nvCxnSpPr>
        <p:spPr>
          <a:xfrm>
            <a:off x="0" y="2452051"/>
            <a:ext cx="7562850"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15" name="Tableau 14"/>
          <p:cNvGraphicFramePr>
            <a:graphicFrameLocks noGrp="1"/>
          </p:cNvGraphicFramePr>
          <p:nvPr>
            <p:extLst>
              <p:ext uri="{D42A27DB-BD31-4B8C-83A1-F6EECF244321}">
                <p14:modId xmlns:p14="http://schemas.microsoft.com/office/powerpoint/2010/main" val="665967506"/>
              </p:ext>
            </p:extLst>
          </p:nvPr>
        </p:nvGraphicFramePr>
        <p:xfrm>
          <a:off x="194996" y="3004014"/>
          <a:ext cx="7189526" cy="2331720"/>
        </p:xfrm>
        <a:graphic>
          <a:graphicData uri="http://schemas.openxmlformats.org/drawingml/2006/table">
            <a:tbl>
              <a:tblPr firstRow="1" bandRow="1">
                <a:tableStyleId>{2D5ABB26-0587-4C30-8999-92F81FD0307C}</a:tableStyleId>
              </a:tblPr>
              <a:tblGrid>
                <a:gridCol w="3594763">
                  <a:extLst>
                    <a:ext uri="{9D8B030D-6E8A-4147-A177-3AD203B41FA5}">
                      <a16:colId xmlns:a16="http://schemas.microsoft.com/office/drawing/2014/main" val="20000"/>
                    </a:ext>
                  </a:extLst>
                </a:gridCol>
                <a:gridCol w="3594763">
                  <a:extLst>
                    <a:ext uri="{9D8B030D-6E8A-4147-A177-3AD203B41FA5}">
                      <a16:colId xmlns:a16="http://schemas.microsoft.com/office/drawing/2014/main" val="20001"/>
                    </a:ext>
                  </a:extLst>
                </a:gridCol>
              </a:tblGrid>
              <a:tr h="7101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0" kern="1200" dirty="0">
                          <a:solidFill>
                            <a:srgbClr val="26A8E6"/>
                          </a:solidFill>
                          <a:effectLst/>
                          <a:latin typeface="Calibri" panose="020F0502020204030204" pitchFamily="34" charset="0"/>
                          <a:ea typeface="+mn-ea"/>
                          <a:cs typeface="Calibri" panose="020F0502020204030204" pitchFamily="34" charset="0"/>
                        </a:rPr>
                        <a:t>FIRMENNAME</a:t>
                      </a:r>
                      <a:r>
                        <a:rPr lang="de-DE" sz="1200" dirty="0">
                          <a:latin typeface="Calibri" panose="020F0502020204030204" pitchFamily="34" charset="0"/>
                          <a:cs typeface="Calibri" panose="020F0502020204030204" pitchFamily="34" charset="0"/>
                        </a:rPr>
                        <a:t> | </a:t>
                      </a:r>
                      <a:r>
                        <a:rPr lang="de-DE" sz="1200" kern="1200" baseline="0" dirty="0">
                          <a:solidFill>
                            <a:schemeClr val="tx1">
                              <a:lumMod val="75000"/>
                              <a:lumOff val="25000"/>
                            </a:schemeClr>
                          </a:solidFill>
                          <a:effectLst/>
                          <a:latin typeface="Calibri" panose="020F0502020204030204" pitchFamily="34" charset="0"/>
                          <a:ea typeface="+mn-ea"/>
                          <a:cs typeface="Calibri" panose="020F0502020204030204" pitchFamily="34" charset="0"/>
                        </a:rPr>
                        <a:t>POSITIONSTITEL </a:t>
                      </a:r>
                      <a:r>
                        <a:rPr lang="en-US" sz="1200" kern="1200" dirty="0">
                          <a:solidFill>
                            <a:schemeClr val="tx1">
                              <a:lumMod val="75000"/>
                              <a:lumOff val="25000"/>
                            </a:schemeClr>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0" kern="1200" dirty="0">
                          <a:solidFill>
                            <a:srgbClr val="26A8E6"/>
                          </a:solidFill>
                          <a:effectLst/>
                          <a:latin typeface="Calibri" panose="020F0502020204030204" pitchFamily="34" charset="0"/>
                          <a:ea typeface="+mn-ea"/>
                          <a:cs typeface="Calibri" panose="020F0502020204030204" pitchFamily="34" charset="0"/>
                        </a:rPr>
                        <a:t>FIRMENNAME</a:t>
                      </a:r>
                      <a:r>
                        <a:rPr lang="de-DE" sz="1200" dirty="0">
                          <a:latin typeface="Calibri" panose="020F0502020204030204" pitchFamily="34" charset="0"/>
                          <a:cs typeface="Calibri" panose="020F0502020204030204" pitchFamily="34" charset="0"/>
                        </a:rPr>
                        <a:t> | </a:t>
                      </a:r>
                      <a:r>
                        <a:rPr lang="de-DE" sz="1200" kern="1200" baseline="0" dirty="0">
                          <a:solidFill>
                            <a:schemeClr val="tx1">
                              <a:lumMod val="75000"/>
                              <a:lumOff val="25000"/>
                            </a:schemeClr>
                          </a:solidFill>
                          <a:effectLst/>
                          <a:latin typeface="Calibri" panose="020F0502020204030204" pitchFamily="34" charset="0"/>
                          <a:ea typeface="+mn-ea"/>
                          <a:cs typeface="Calibri" panose="020F0502020204030204" pitchFamily="34" charset="0"/>
                        </a:rPr>
                        <a:t>POSITIONSTITEL </a:t>
                      </a:r>
                      <a:r>
                        <a:rPr lang="en-US" sz="1200" kern="1200" dirty="0">
                          <a:solidFill>
                            <a:schemeClr val="tx1">
                              <a:lumMod val="75000"/>
                              <a:lumOff val="25000"/>
                            </a:schemeClr>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extLst>
                  <a:ext uri="{0D108BD9-81ED-4DB2-BD59-A6C34878D82A}">
                    <a16:rowId xmlns:a16="http://schemas.microsoft.com/office/drawing/2014/main" val="10000"/>
                  </a:ext>
                </a:extLst>
              </a:tr>
              <a:tr h="6943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0" kern="1200" dirty="0">
                          <a:solidFill>
                            <a:srgbClr val="26A8E6"/>
                          </a:solidFill>
                          <a:effectLst/>
                          <a:latin typeface="Calibri" panose="020F0502020204030204" pitchFamily="34" charset="0"/>
                          <a:ea typeface="+mn-ea"/>
                          <a:cs typeface="Calibri" panose="020F0502020204030204" pitchFamily="34" charset="0"/>
                        </a:rPr>
                        <a:t>FIRMENNAME</a:t>
                      </a:r>
                      <a:r>
                        <a:rPr lang="de-DE" sz="1200" dirty="0">
                          <a:latin typeface="Calibri" panose="020F0502020204030204" pitchFamily="34" charset="0"/>
                          <a:cs typeface="Calibri" panose="020F0502020204030204" pitchFamily="34" charset="0"/>
                        </a:rPr>
                        <a:t> | </a:t>
                      </a:r>
                      <a:r>
                        <a:rPr lang="de-DE" sz="1200" kern="1200" baseline="0" dirty="0">
                          <a:solidFill>
                            <a:schemeClr val="tx1">
                              <a:lumMod val="75000"/>
                              <a:lumOff val="25000"/>
                            </a:schemeClr>
                          </a:solidFill>
                          <a:effectLst/>
                          <a:latin typeface="Calibri" panose="020F0502020204030204" pitchFamily="34" charset="0"/>
                          <a:ea typeface="+mn-ea"/>
                          <a:cs typeface="Calibri" panose="020F0502020204030204" pitchFamily="34" charset="0"/>
                        </a:rPr>
                        <a:t>POSITIONSTITEL </a:t>
                      </a:r>
                      <a:r>
                        <a:rPr lang="en-US" sz="1200" kern="1200" dirty="0">
                          <a:solidFill>
                            <a:schemeClr val="tx1">
                              <a:lumMod val="75000"/>
                              <a:lumOff val="25000"/>
                            </a:schemeClr>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0" kern="1200" dirty="0">
                          <a:solidFill>
                            <a:srgbClr val="26A8E6"/>
                          </a:solidFill>
                          <a:effectLst/>
                          <a:latin typeface="Calibri" panose="020F0502020204030204" pitchFamily="34" charset="0"/>
                          <a:ea typeface="+mn-ea"/>
                          <a:cs typeface="Calibri" panose="020F0502020204030204" pitchFamily="34" charset="0"/>
                        </a:rPr>
                        <a:t>FIRMENNAME</a:t>
                      </a:r>
                      <a:r>
                        <a:rPr lang="de-DE" sz="1200" dirty="0">
                          <a:latin typeface="Calibri" panose="020F0502020204030204" pitchFamily="34" charset="0"/>
                          <a:cs typeface="Calibri" panose="020F0502020204030204" pitchFamily="34" charset="0"/>
                        </a:rPr>
                        <a:t> | </a:t>
                      </a:r>
                      <a:r>
                        <a:rPr lang="de-DE" sz="1200" kern="1200" baseline="0" dirty="0">
                          <a:solidFill>
                            <a:schemeClr val="tx1">
                              <a:lumMod val="75000"/>
                              <a:lumOff val="25000"/>
                            </a:schemeClr>
                          </a:solidFill>
                          <a:effectLst/>
                          <a:latin typeface="Calibri" panose="020F0502020204030204" pitchFamily="34" charset="0"/>
                          <a:ea typeface="+mn-ea"/>
                          <a:cs typeface="Calibri" panose="020F0502020204030204" pitchFamily="34" charset="0"/>
                        </a:rPr>
                        <a:t>POSITIONSTITEL </a:t>
                      </a:r>
                      <a:r>
                        <a:rPr lang="en-US" sz="1200" kern="1200" dirty="0">
                          <a:solidFill>
                            <a:schemeClr val="tx1">
                              <a:lumMod val="75000"/>
                              <a:lumOff val="25000"/>
                            </a:schemeClr>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extLst>
                  <a:ext uri="{0D108BD9-81ED-4DB2-BD59-A6C34878D82A}">
                    <a16:rowId xmlns:a16="http://schemas.microsoft.com/office/drawing/2014/main" val="10001"/>
                  </a:ext>
                </a:extLst>
              </a:tr>
              <a:tr h="6578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0" kern="1200" dirty="0">
                          <a:solidFill>
                            <a:srgbClr val="26A8E6"/>
                          </a:solidFill>
                          <a:effectLst/>
                          <a:latin typeface="Calibri" panose="020F0502020204030204" pitchFamily="34" charset="0"/>
                          <a:ea typeface="+mn-ea"/>
                          <a:cs typeface="Calibri" panose="020F0502020204030204" pitchFamily="34" charset="0"/>
                        </a:rPr>
                        <a:t>FIRMENNAME</a:t>
                      </a:r>
                      <a:r>
                        <a:rPr lang="de-DE" sz="1200" dirty="0">
                          <a:latin typeface="Calibri" panose="020F0502020204030204" pitchFamily="34" charset="0"/>
                          <a:cs typeface="Calibri" panose="020F0502020204030204" pitchFamily="34" charset="0"/>
                        </a:rPr>
                        <a:t> | </a:t>
                      </a:r>
                      <a:r>
                        <a:rPr lang="de-DE" sz="1200" kern="1200" baseline="0" dirty="0">
                          <a:solidFill>
                            <a:schemeClr val="tx1">
                              <a:lumMod val="75000"/>
                              <a:lumOff val="25000"/>
                            </a:schemeClr>
                          </a:solidFill>
                          <a:effectLst/>
                          <a:latin typeface="Calibri" panose="020F0502020204030204" pitchFamily="34" charset="0"/>
                          <a:ea typeface="+mn-ea"/>
                          <a:cs typeface="Calibri" panose="020F0502020204030204" pitchFamily="34" charset="0"/>
                        </a:rPr>
                        <a:t>POSITIONSTITEL </a:t>
                      </a:r>
                      <a:r>
                        <a:rPr lang="en-US" sz="1200" kern="1200" dirty="0">
                          <a:solidFill>
                            <a:schemeClr val="tx1">
                              <a:lumMod val="75000"/>
                              <a:lumOff val="25000"/>
                            </a:schemeClr>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0" kern="1200" dirty="0">
                          <a:solidFill>
                            <a:srgbClr val="26A8E6"/>
                          </a:solidFill>
                          <a:effectLst/>
                          <a:latin typeface="Calibri" panose="020F0502020204030204" pitchFamily="34" charset="0"/>
                          <a:ea typeface="+mn-ea"/>
                          <a:cs typeface="Calibri" panose="020F0502020204030204" pitchFamily="34" charset="0"/>
                        </a:rPr>
                        <a:t>FIRMENNAME</a:t>
                      </a:r>
                      <a:r>
                        <a:rPr lang="de-DE" sz="1200" dirty="0">
                          <a:latin typeface="Calibri" panose="020F0502020204030204" pitchFamily="34" charset="0"/>
                          <a:cs typeface="Calibri" panose="020F0502020204030204" pitchFamily="34" charset="0"/>
                        </a:rPr>
                        <a:t> | </a:t>
                      </a:r>
                      <a:r>
                        <a:rPr lang="de-DE" sz="1200" kern="1200" baseline="0" dirty="0">
                          <a:solidFill>
                            <a:schemeClr val="tx1">
                              <a:lumMod val="75000"/>
                              <a:lumOff val="25000"/>
                            </a:schemeClr>
                          </a:solidFill>
                          <a:effectLst/>
                          <a:latin typeface="Calibri" panose="020F0502020204030204" pitchFamily="34" charset="0"/>
                          <a:ea typeface="+mn-ea"/>
                          <a:cs typeface="Calibri" panose="020F0502020204030204" pitchFamily="34" charset="0"/>
                        </a:rPr>
                        <a:t>POSITIONSTITEL </a:t>
                      </a:r>
                      <a:r>
                        <a:rPr lang="en-US" sz="1200" kern="1200" dirty="0">
                          <a:solidFill>
                            <a:schemeClr val="tx1">
                              <a:lumMod val="75000"/>
                              <a:lumOff val="25000"/>
                            </a:schemeClr>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Positionen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hier </a:t>
                      </a:r>
                      <a:r>
                        <a:rPr lang="fr-FR" sz="1100" kern="1200" dirty="0" err="1">
                          <a:solidFill>
                            <a:schemeClr val="tx1">
                              <a:lumMod val="50000"/>
                              <a:lumOff val="50000"/>
                            </a:schemeClr>
                          </a:solidFill>
                          <a:effectLst/>
                          <a:latin typeface="Avenir Book"/>
                          <a:ea typeface="+mn-ea"/>
                          <a:cs typeface="Arial" panose="020B0604020202020204" pitchFamily="34" charset="0"/>
                        </a:rPr>
                        <a:t>innehatten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Beschreiben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auch</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Ihre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Aufgaben</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und</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Anzahl</a:t>
                      </a:r>
                      <a:r>
                        <a:rPr lang="fr-FR" sz="1100" kern="1200" dirty="0">
                          <a:solidFill>
                            <a:schemeClr val="tx1">
                              <a:lumMod val="50000"/>
                              <a:lumOff val="50000"/>
                            </a:schemeClr>
                          </a:solidFill>
                          <a:effectLst/>
                          <a:latin typeface="Avenir Book"/>
                          <a:ea typeface="+mn-ea"/>
                          <a:cs typeface="Arial" panose="020B0604020202020204" pitchFamily="34" charset="0"/>
                        </a:rPr>
                        <a:t> der </a:t>
                      </a:r>
                      <a:r>
                        <a:rPr lang="fr-FR" sz="1100" kern="1200" dirty="0" err="1">
                          <a:solidFill>
                            <a:schemeClr val="tx1">
                              <a:lumMod val="50000"/>
                              <a:lumOff val="50000"/>
                            </a:schemeClr>
                          </a:solidFill>
                          <a:effectLst/>
                          <a:latin typeface="Avenir Book"/>
                          <a:ea typeface="+mn-ea"/>
                          <a:cs typeface="Arial" panose="020B0604020202020204" pitchFamily="34" charset="0"/>
                        </a:rPr>
                        <a:t>Personen</a:t>
                      </a:r>
                      <a:r>
                        <a:rPr lang="fr-FR" sz="1100" kern="1200" dirty="0">
                          <a:solidFill>
                            <a:schemeClr val="tx1">
                              <a:lumMod val="50000"/>
                              <a:lumOff val="50000"/>
                            </a:schemeClr>
                          </a:solidFill>
                          <a:effectLst/>
                          <a:latin typeface="Avenir Book"/>
                          <a:ea typeface="+mn-ea"/>
                          <a:cs typeface="Arial" panose="020B0604020202020204" pitchFamily="34" charset="0"/>
                        </a:rPr>
                        <a:t>, die </a:t>
                      </a:r>
                      <a:r>
                        <a:rPr lang="fr-FR" sz="1100" kern="1200" dirty="0" err="1">
                          <a:solidFill>
                            <a:schemeClr val="tx1">
                              <a:lumMod val="50000"/>
                              <a:lumOff val="50000"/>
                            </a:schemeClr>
                          </a:solidFill>
                          <a:effectLst/>
                          <a:latin typeface="Avenir Book"/>
                          <a:ea typeface="+mn-ea"/>
                          <a:cs typeface="Arial" panose="020B0604020202020204" pitchFamily="34" charset="0"/>
                        </a:rPr>
                        <a:t>Sie</a:t>
                      </a:r>
                      <a:r>
                        <a:rPr lang="fr-FR" sz="1100" kern="1200" dirty="0">
                          <a:solidFill>
                            <a:schemeClr val="tx1">
                              <a:lumMod val="50000"/>
                              <a:lumOff val="50000"/>
                            </a:schemeClr>
                          </a:solidFill>
                          <a:effectLst/>
                          <a:latin typeface="Avenir Book"/>
                          <a:ea typeface="+mn-ea"/>
                          <a:cs typeface="Arial" panose="020B0604020202020204" pitchFamily="34" charset="0"/>
                        </a:rPr>
                        <a:t> </a:t>
                      </a:r>
                      <a:r>
                        <a:rPr lang="fr-FR" sz="1100" kern="1200" dirty="0" err="1">
                          <a:solidFill>
                            <a:schemeClr val="tx1">
                              <a:lumMod val="50000"/>
                              <a:lumOff val="50000"/>
                            </a:schemeClr>
                          </a:solidFill>
                          <a:effectLst/>
                          <a:latin typeface="Avenir Book"/>
                          <a:ea typeface="+mn-ea"/>
                          <a:cs typeface="Arial" panose="020B0604020202020204" pitchFamily="34" charset="0"/>
                        </a:rPr>
                        <a:t>beaufsichtigen</a:t>
                      </a:r>
                      <a:r>
                        <a:rPr lang="fr-FR" sz="1100" kern="1200" dirty="0">
                          <a:solidFill>
                            <a:schemeClr val="tx1">
                              <a:lumMod val="50000"/>
                              <a:lumOff val="50000"/>
                            </a:schemeClr>
                          </a:solidFill>
                          <a:effectLst/>
                          <a:latin typeface="Avenir Book"/>
                          <a:ea typeface="+mn-ea"/>
                          <a:cs typeface="Arial" panose="020B0604020202020204" pitchFamily="34" charset="0"/>
                        </a:rPr>
                        <a:t>.</a:t>
                      </a:r>
                    </a:p>
                  </a:txBody>
                  <a:tcPr>
                    <a:solidFill>
                      <a:schemeClr val="bg1"/>
                    </a:solidFill>
                  </a:tcPr>
                </a:tc>
                <a:extLst>
                  <a:ext uri="{0D108BD9-81ED-4DB2-BD59-A6C34878D82A}">
                    <a16:rowId xmlns:a16="http://schemas.microsoft.com/office/drawing/2014/main" val="10002"/>
                  </a:ext>
                </a:extLst>
              </a:tr>
            </a:tbl>
          </a:graphicData>
        </a:graphic>
      </p:graphicFrame>
      <p:sp>
        <p:nvSpPr>
          <p:cNvPr id="16" name="ZoneTexte 15"/>
          <p:cNvSpPr txBox="1"/>
          <p:nvPr/>
        </p:nvSpPr>
        <p:spPr>
          <a:xfrm>
            <a:off x="289341" y="2562590"/>
            <a:ext cx="2145074" cy="338554"/>
          </a:xfrm>
          <a:prstGeom prst="rect">
            <a:avLst/>
          </a:prstGeom>
          <a:noFill/>
          <a:ln>
            <a:noFill/>
            <a:prstDash val="dash"/>
          </a:ln>
        </p:spPr>
        <p:txBody>
          <a:bodyPr wrap="none" rtlCol="0">
            <a:spAutoFit/>
          </a:bodyPr>
          <a:lstStyle/>
          <a:p>
            <a:r>
              <a:rPr lang="de-DE" sz="1600" dirty="0">
                <a:latin typeface="Avenir Book"/>
              </a:rPr>
              <a:t>BERUFSERFAHRUNG</a:t>
            </a:r>
            <a:endParaRPr lang="fr-FR" sz="1600" dirty="0">
              <a:latin typeface="Avenir Book"/>
            </a:endParaRPr>
          </a:p>
        </p:txBody>
      </p:sp>
      <p:cxnSp>
        <p:nvCxnSpPr>
          <p:cNvPr id="18" name="Connecteur droit 17"/>
          <p:cNvCxnSpPr/>
          <p:nvPr/>
        </p:nvCxnSpPr>
        <p:spPr>
          <a:xfrm>
            <a:off x="271199" y="2892072"/>
            <a:ext cx="7037120" cy="0"/>
          </a:xfrm>
          <a:prstGeom prst="line">
            <a:avLst/>
          </a:prstGeom>
          <a:ln w="6350" cmpd="sng">
            <a:solidFill>
              <a:srgbClr val="A6A6A6"/>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9" name="Connecteur droit 18"/>
          <p:cNvCxnSpPr/>
          <p:nvPr/>
        </p:nvCxnSpPr>
        <p:spPr>
          <a:xfrm>
            <a:off x="271199" y="5203447"/>
            <a:ext cx="7037120" cy="0"/>
          </a:xfrm>
          <a:prstGeom prst="line">
            <a:avLst/>
          </a:prstGeom>
          <a:ln w="6350" cmpd="sng">
            <a:solidFill>
              <a:srgbClr val="A6A6A6"/>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a:off x="3743910" y="3004014"/>
            <a:ext cx="0" cy="2059180"/>
          </a:xfrm>
          <a:prstGeom prst="line">
            <a:avLst/>
          </a:prstGeom>
          <a:ln w="6350" cmpd="sng">
            <a:solidFill>
              <a:srgbClr val="A6A6A6"/>
            </a:solidFill>
            <a:prstDash val="sysDash"/>
          </a:ln>
          <a:effectLst/>
        </p:spPr>
        <p:style>
          <a:lnRef idx="2">
            <a:schemeClr val="accent1"/>
          </a:lnRef>
          <a:fillRef idx="0">
            <a:schemeClr val="accent1"/>
          </a:fillRef>
          <a:effectRef idx="1">
            <a:schemeClr val="accent1"/>
          </a:effectRef>
          <a:fontRef idx="minor">
            <a:schemeClr val="tx1"/>
          </a:fontRef>
        </p:style>
      </p:cxnSp>
      <p:graphicFrame>
        <p:nvGraphicFramePr>
          <p:cNvPr id="22" name="Tableau 21"/>
          <p:cNvGraphicFramePr>
            <a:graphicFrameLocks noGrp="1"/>
          </p:cNvGraphicFramePr>
          <p:nvPr>
            <p:extLst>
              <p:ext uri="{D42A27DB-BD31-4B8C-83A1-F6EECF244321}">
                <p14:modId xmlns:p14="http://schemas.microsoft.com/office/powerpoint/2010/main" val="2493006849"/>
              </p:ext>
            </p:extLst>
          </p:nvPr>
        </p:nvGraphicFramePr>
        <p:xfrm>
          <a:off x="243986" y="5894567"/>
          <a:ext cx="7106784" cy="777240"/>
        </p:xfrm>
        <a:graphic>
          <a:graphicData uri="http://schemas.openxmlformats.org/drawingml/2006/table">
            <a:tbl>
              <a:tblPr firstRow="1" bandRow="1">
                <a:tableStyleId>{2D5ABB26-0587-4C30-8999-92F81FD0307C}</a:tableStyleId>
              </a:tblPr>
              <a:tblGrid>
                <a:gridCol w="3553392">
                  <a:extLst>
                    <a:ext uri="{9D8B030D-6E8A-4147-A177-3AD203B41FA5}">
                      <a16:colId xmlns:a16="http://schemas.microsoft.com/office/drawing/2014/main" val="20000"/>
                    </a:ext>
                  </a:extLst>
                </a:gridCol>
                <a:gridCol w="3553392">
                  <a:extLst>
                    <a:ext uri="{9D8B030D-6E8A-4147-A177-3AD203B41FA5}">
                      <a16:colId xmlns:a16="http://schemas.microsoft.com/office/drawing/2014/main" val="20001"/>
                    </a:ext>
                  </a:extLst>
                </a:gridCol>
              </a:tblGrid>
              <a:tr h="7101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kern="1200" dirty="0">
                          <a:solidFill>
                            <a:srgbClr val="26A8E6"/>
                          </a:solidFill>
                          <a:effectLst/>
                          <a:latin typeface="Calibri" panose="020F0502020204030204" pitchFamily="34" charset="0"/>
                          <a:ea typeface="+mn-ea"/>
                          <a:cs typeface="Calibri" panose="020F0502020204030204" pitchFamily="34" charset="0"/>
                        </a:rPr>
                        <a:t>DIPLOM | </a:t>
                      </a:r>
                      <a:r>
                        <a:rPr lang="de-DE" sz="1200" dirty="0">
                          <a:latin typeface="Calibri" panose="020F0502020204030204" pitchFamily="34" charset="0"/>
                          <a:cs typeface="Calibri" panose="020F0502020204030204" pitchFamily="34" charset="0"/>
                        </a:rPr>
                        <a:t>UNIVERSITÄT</a:t>
                      </a:r>
                      <a:r>
                        <a:rPr lang="en-US" sz="1200" b="0" kern="1200" baseline="0" dirty="0">
                          <a:solidFill>
                            <a:srgbClr val="26A8E6"/>
                          </a:solidFill>
                          <a:effectLst/>
                          <a:latin typeface="Calibri" panose="020F0502020204030204" pitchFamily="34" charset="0"/>
                          <a:ea typeface="+mn-ea"/>
                          <a:cs typeface="Calibri" panose="020F0502020204030204" pitchFamily="34" charset="0"/>
                        </a:rPr>
                        <a:t> </a:t>
                      </a:r>
                      <a:r>
                        <a:rPr lang="en-US" sz="1200" kern="1200" baseline="0" dirty="0">
                          <a:solidFill>
                            <a:srgbClr val="26B0F1"/>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kern="1200" dirty="0">
                          <a:solidFill>
                            <a:srgbClr val="26A8E6"/>
                          </a:solidFill>
                          <a:effectLst/>
                          <a:latin typeface="Calibri" panose="020F0502020204030204" pitchFamily="34" charset="0"/>
                          <a:ea typeface="+mn-ea"/>
                          <a:cs typeface="Calibri" panose="020F0502020204030204" pitchFamily="34" charset="0"/>
                        </a:rPr>
                        <a:t>DIPLOM | </a:t>
                      </a:r>
                      <a:r>
                        <a:rPr lang="de-DE" sz="1200" dirty="0">
                          <a:latin typeface="Calibri" panose="020F0502020204030204" pitchFamily="34" charset="0"/>
                          <a:cs typeface="Calibri" panose="020F0502020204030204" pitchFamily="34" charset="0"/>
                        </a:rPr>
                        <a:t>UNIVERSITÄT</a:t>
                      </a:r>
                      <a:r>
                        <a:rPr lang="en-US" sz="1200" b="0" kern="1200" baseline="0" dirty="0">
                          <a:solidFill>
                            <a:srgbClr val="26A8E6"/>
                          </a:solidFill>
                          <a:effectLst/>
                          <a:latin typeface="Calibri" panose="020F0502020204030204" pitchFamily="34" charset="0"/>
                          <a:ea typeface="+mn-ea"/>
                          <a:cs typeface="Calibri" panose="020F0502020204030204" pitchFamily="34" charset="0"/>
                        </a:rPr>
                        <a:t> </a:t>
                      </a:r>
                      <a:r>
                        <a:rPr lang="en-US" sz="1200" kern="1200" baseline="0" dirty="0">
                          <a:solidFill>
                            <a:srgbClr val="26B0F1"/>
                          </a:solidFill>
                          <a:effectLst/>
                          <a:latin typeface="Calibri" panose="020F0502020204030204" pitchFamily="34" charset="0"/>
                          <a:ea typeface="+mn-ea"/>
                          <a:cs typeface="Calibri" panose="020F0502020204030204" pitchFamily="34" charset="0"/>
                        </a:rPr>
                        <a:t>| </a:t>
                      </a:r>
                      <a:r>
                        <a:rPr lang="en-US" sz="1200" kern="1200" dirty="0">
                          <a:solidFill>
                            <a:schemeClr val="bg1">
                              <a:lumMod val="65000"/>
                            </a:schemeClr>
                          </a:solidFill>
                          <a:effectLst/>
                          <a:latin typeface="Calibri" panose="020F0502020204030204" pitchFamily="34" charset="0"/>
                          <a:ea typeface="+mn-ea"/>
                          <a:cs typeface="Calibri" panose="020F0502020204030204" pitchFamily="34" charset="0"/>
                        </a:rPr>
                        <a:t>2000 – 2003</a:t>
                      </a:r>
                      <a:endParaRPr lang="fr-FR" sz="1200" kern="1200" dirty="0">
                        <a:solidFill>
                          <a:schemeClr val="bg1">
                            <a:lumMod val="65000"/>
                          </a:schemeClr>
                        </a:solidFill>
                        <a:effectLst/>
                        <a:latin typeface="Calibri" panose="020F0502020204030204" pitchFamily="34" charset="0"/>
                        <a:ea typeface="+mn-ea"/>
                        <a:cs typeface="Calibri" panose="020F0502020204030204" pitchFamily="34" charset="0"/>
                      </a:endParaRP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solidFill>
                      <a:schemeClr val="bg1"/>
                    </a:solidFill>
                  </a:tcPr>
                </a:tc>
                <a:extLst>
                  <a:ext uri="{0D108BD9-81ED-4DB2-BD59-A6C34878D82A}">
                    <a16:rowId xmlns:a16="http://schemas.microsoft.com/office/drawing/2014/main" val="10000"/>
                  </a:ext>
                </a:extLst>
              </a:tr>
            </a:tbl>
          </a:graphicData>
        </a:graphic>
      </p:graphicFrame>
      <p:sp>
        <p:nvSpPr>
          <p:cNvPr id="23" name="ZoneTexte 22"/>
          <p:cNvSpPr txBox="1"/>
          <p:nvPr/>
        </p:nvSpPr>
        <p:spPr>
          <a:xfrm>
            <a:off x="311118" y="5407612"/>
            <a:ext cx="1481496" cy="338554"/>
          </a:xfrm>
          <a:prstGeom prst="rect">
            <a:avLst/>
          </a:prstGeom>
          <a:noFill/>
          <a:ln>
            <a:noFill/>
            <a:prstDash val="dash"/>
          </a:ln>
        </p:spPr>
        <p:txBody>
          <a:bodyPr wrap="none" rtlCol="0">
            <a:spAutoFit/>
          </a:bodyPr>
          <a:lstStyle/>
          <a:p>
            <a:r>
              <a:rPr lang="de-DE" sz="1600" dirty="0">
                <a:latin typeface="Avenir Book"/>
              </a:rPr>
              <a:t>AUSBILDUNG</a:t>
            </a:r>
            <a:endParaRPr lang="fr-FR" sz="1600" dirty="0">
              <a:latin typeface="Avenir Book"/>
            </a:endParaRPr>
          </a:p>
        </p:txBody>
      </p:sp>
      <p:cxnSp>
        <p:nvCxnSpPr>
          <p:cNvPr id="24" name="Connecteur droit 23"/>
          <p:cNvCxnSpPr/>
          <p:nvPr/>
        </p:nvCxnSpPr>
        <p:spPr>
          <a:xfrm>
            <a:off x="320189" y="5782625"/>
            <a:ext cx="7037120" cy="0"/>
          </a:xfrm>
          <a:prstGeom prst="line">
            <a:avLst/>
          </a:prstGeom>
          <a:ln w="6350" cmpd="sng">
            <a:solidFill>
              <a:srgbClr val="A6A6A6"/>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5" name="Connecteur droit 24"/>
          <p:cNvCxnSpPr/>
          <p:nvPr/>
        </p:nvCxnSpPr>
        <p:spPr>
          <a:xfrm>
            <a:off x="320189" y="6729064"/>
            <a:ext cx="7037120" cy="0"/>
          </a:xfrm>
          <a:prstGeom prst="line">
            <a:avLst/>
          </a:prstGeom>
          <a:ln w="6350" cmpd="sng">
            <a:solidFill>
              <a:srgbClr val="A6A6A6"/>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 name="Connecteur droit 25"/>
          <p:cNvCxnSpPr/>
          <p:nvPr/>
        </p:nvCxnSpPr>
        <p:spPr>
          <a:xfrm>
            <a:off x="3792900" y="5894567"/>
            <a:ext cx="0" cy="777240"/>
          </a:xfrm>
          <a:prstGeom prst="line">
            <a:avLst/>
          </a:prstGeom>
          <a:ln w="6350" cmpd="sng">
            <a:solidFill>
              <a:srgbClr val="A6A6A6"/>
            </a:solidFill>
            <a:prstDash val="sysDash"/>
          </a:ln>
          <a:effectLst/>
        </p:spPr>
        <p:style>
          <a:lnRef idx="2">
            <a:schemeClr val="accent1"/>
          </a:lnRef>
          <a:fillRef idx="0">
            <a:schemeClr val="accent1"/>
          </a:fillRef>
          <a:effectRef idx="1">
            <a:schemeClr val="accent1"/>
          </a:effectRef>
          <a:fontRef idx="minor">
            <a:schemeClr val="tx1"/>
          </a:fontRef>
        </p:style>
      </p:cxnSp>
      <p:graphicFrame>
        <p:nvGraphicFramePr>
          <p:cNvPr id="29" name="Tableau 28"/>
          <p:cNvGraphicFramePr>
            <a:graphicFrameLocks noGrp="1"/>
          </p:cNvGraphicFramePr>
          <p:nvPr>
            <p:extLst>
              <p:ext uri="{D42A27DB-BD31-4B8C-83A1-F6EECF244321}">
                <p14:modId xmlns:p14="http://schemas.microsoft.com/office/powerpoint/2010/main" val="2412895535"/>
              </p:ext>
            </p:extLst>
          </p:nvPr>
        </p:nvGraphicFramePr>
        <p:xfrm>
          <a:off x="234915" y="7198978"/>
          <a:ext cx="7106784" cy="1554671"/>
        </p:xfrm>
        <a:graphic>
          <a:graphicData uri="http://schemas.openxmlformats.org/drawingml/2006/table">
            <a:tbl>
              <a:tblPr firstRow="1" bandRow="1">
                <a:tableStyleId>{2D5ABB26-0587-4C30-8999-92F81FD0307C}</a:tableStyleId>
              </a:tblPr>
              <a:tblGrid>
                <a:gridCol w="3553392">
                  <a:extLst>
                    <a:ext uri="{9D8B030D-6E8A-4147-A177-3AD203B41FA5}">
                      <a16:colId xmlns:a16="http://schemas.microsoft.com/office/drawing/2014/main" val="20000"/>
                    </a:ext>
                  </a:extLst>
                </a:gridCol>
                <a:gridCol w="3553392">
                  <a:extLst>
                    <a:ext uri="{9D8B030D-6E8A-4147-A177-3AD203B41FA5}">
                      <a16:colId xmlns:a16="http://schemas.microsoft.com/office/drawing/2014/main" val="20001"/>
                    </a:ext>
                  </a:extLst>
                </a:gridCol>
              </a:tblGrid>
              <a:tr h="390839">
                <a:tc>
                  <a:txBody>
                    <a:bodyPr/>
                    <a:lstStyle/>
                    <a:p>
                      <a:pPr algn="l"/>
                      <a:r>
                        <a:rPr lang="fr-FR" sz="1100" kern="1200" dirty="0">
                          <a:solidFill>
                            <a:schemeClr val="tx1">
                              <a:lumMod val="50000"/>
                              <a:lumOff val="50000"/>
                            </a:schemeClr>
                          </a:solidFill>
                          <a:effectLst/>
                          <a:latin typeface="+mn-lt"/>
                          <a:ea typeface="+mn-ea"/>
                          <a:cs typeface="+mn-cs"/>
                        </a:rPr>
                        <a:t>MANAGEMENT</a:t>
                      </a:r>
                    </a:p>
                  </a:txBody>
                  <a:tcPr anchor="ctr">
                    <a:solidFill>
                      <a:schemeClr val="bg1"/>
                    </a:solidFill>
                  </a:tcPr>
                </a:tc>
                <a:tc>
                  <a:txBody>
                    <a:bodyPr/>
                    <a:lstStyle/>
                    <a:p>
                      <a:pPr algn="r"/>
                      <a:r>
                        <a:rPr lang="fr-FR" sz="1100" dirty="0">
                          <a:solidFill>
                            <a:srgbClr val="7F7F7F"/>
                          </a:solidFill>
                        </a:rPr>
                        <a:t>DYNAMIQUE</a:t>
                      </a:r>
                    </a:p>
                  </a:txBody>
                  <a:tcPr anchor="ctr">
                    <a:solidFill>
                      <a:schemeClr val="bg1"/>
                    </a:solidFill>
                  </a:tcPr>
                </a:tc>
                <a:extLst>
                  <a:ext uri="{0D108BD9-81ED-4DB2-BD59-A6C34878D82A}">
                    <a16:rowId xmlns:a16="http://schemas.microsoft.com/office/drawing/2014/main" val="10000"/>
                  </a:ext>
                </a:extLst>
              </a:tr>
              <a:tr h="390839">
                <a:tc>
                  <a:txBody>
                    <a:bodyPr/>
                    <a:lstStyle/>
                    <a:p>
                      <a:pPr algn="l"/>
                      <a:r>
                        <a:rPr lang="fr-FR" sz="1100" kern="1200" dirty="0">
                          <a:solidFill>
                            <a:schemeClr val="tx1">
                              <a:lumMod val="50000"/>
                              <a:lumOff val="50000"/>
                            </a:schemeClr>
                          </a:solidFill>
                          <a:effectLst/>
                          <a:latin typeface="+mn-lt"/>
                          <a:ea typeface="+mn-ea"/>
                          <a:cs typeface="+mn-cs"/>
                        </a:rPr>
                        <a:t>GESTION DE PROJET</a:t>
                      </a:r>
                    </a:p>
                  </a:txBody>
                  <a:tcPr anchor="ctr">
                    <a:solidFill>
                      <a:schemeClr val="bg1"/>
                    </a:solidFill>
                  </a:tcPr>
                </a:tc>
                <a:tc>
                  <a:txBody>
                    <a:bodyPr/>
                    <a:lstStyle/>
                    <a:p>
                      <a:pPr algn="r"/>
                      <a:r>
                        <a:rPr lang="fr-FR" sz="1100" dirty="0">
                          <a:solidFill>
                            <a:srgbClr val="7F7F7F"/>
                          </a:solidFill>
                        </a:rPr>
                        <a:t>CREATIF</a:t>
                      </a:r>
                    </a:p>
                  </a:txBody>
                  <a:tcPr anchor="ctr">
                    <a:solidFill>
                      <a:schemeClr val="bg1"/>
                    </a:solidFill>
                  </a:tcPr>
                </a:tc>
                <a:extLst>
                  <a:ext uri="{0D108BD9-81ED-4DB2-BD59-A6C34878D82A}">
                    <a16:rowId xmlns:a16="http://schemas.microsoft.com/office/drawing/2014/main" val="10001"/>
                  </a:ext>
                </a:extLst>
              </a:tr>
              <a:tr h="390839">
                <a:tc>
                  <a:txBody>
                    <a:bodyPr/>
                    <a:lstStyle/>
                    <a:p>
                      <a:pPr algn="l"/>
                      <a:r>
                        <a:rPr lang="fr-FR" sz="1100" kern="1200" dirty="0">
                          <a:solidFill>
                            <a:schemeClr val="tx1">
                              <a:lumMod val="50000"/>
                              <a:lumOff val="50000"/>
                            </a:schemeClr>
                          </a:solidFill>
                          <a:effectLst/>
                          <a:latin typeface="+mn-lt"/>
                          <a:ea typeface="+mn-ea"/>
                          <a:cs typeface="+mn-cs"/>
                        </a:rPr>
                        <a:t>COMPTABILITE / GESTION</a:t>
                      </a:r>
                    </a:p>
                  </a:txBody>
                  <a:tcPr anchor="ctr">
                    <a:solidFill>
                      <a:schemeClr val="bg1"/>
                    </a:solidFill>
                  </a:tcPr>
                </a:tc>
                <a:tc>
                  <a:txBody>
                    <a:bodyPr/>
                    <a:lstStyle/>
                    <a:p>
                      <a:pPr algn="r"/>
                      <a:r>
                        <a:rPr lang="fr-FR" sz="1100" dirty="0">
                          <a:solidFill>
                            <a:srgbClr val="7F7F7F"/>
                          </a:solidFill>
                        </a:rPr>
                        <a:t>SERIEUX</a:t>
                      </a:r>
                    </a:p>
                  </a:txBody>
                  <a:tcPr anchor="ctr">
                    <a:solidFill>
                      <a:schemeClr val="bg1"/>
                    </a:solidFill>
                  </a:tcPr>
                </a:tc>
                <a:extLst>
                  <a:ext uri="{0D108BD9-81ED-4DB2-BD59-A6C34878D82A}">
                    <a16:rowId xmlns:a16="http://schemas.microsoft.com/office/drawing/2014/main" val="10002"/>
                  </a:ext>
                </a:extLst>
              </a:tr>
              <a:tr h="382154">
                <a:tc>
                  <a:txBody>
                    <a:bodyPr/>
                    <a:lstStyle/>
                    <a:p>
                      <a:pPr algn="l"/>
                      <a:r>
                        <a:rPr lang="fr-FR" sz="1100" kern="1200" dirty="0">
                          <a:solidFill>
                            <a:schemeClr val="tx1">
                              <a:lumMod val="50000"/>
                              <a:lumOff val="50000"/>
                            </a:schemeClr>
                          </a:solidFill>
                          <a:effectLst/>
                          <a:latin typeface="+mn-lt"/>
                          <a:ea typeface="+mn-ea"/>
                          <a:cs typeface="+mn-cs"/>
                        </a:rPr>
                        <a:t>CONDUITE DE CHANGEMENT</a:t>
                      </a:r>
                    </a:p>
                  </a:txBody>
                  <a:tcPr anchor="ctr">
                    <a:solidFill>
                      <a:schemeClr val="bg1"/>
                    </a:solidFill>
                  </a:tcPr>
                </a:tc>
                <a:tc>
                  <a:txBody>
                    <a:bodyPr/>
                    <a:lstStyle/>
                    <a:p>
                      <a:pPr algn="r"/>
                      <a:r>
                        <a:rPr lang="fr-FR" sz="1100" kern="1200" dirty="0">
                          <a:solidFill>
                            <a:srgbClr val="7F7F7F"/>
                          </a:solidFill>
                          <a:effectLst/>
                          <a:latin typeface="+mn-lt"/>
                          <a:ea typeface="+mn-ea"/>
                          <a:cs typeface="+mn-cs"/>
                        </a:rPr>
                        <a:t>AUTONOME</a:t>
                      </a:r>
                    </a:p>
                  </a:txBody>
                  <a:tcPr anchor="ctr">
                    <a:solidFill>
                      <a:schemeClr val="bg1"/>
                    </a:solidFill>
                  </a:tcPr>
                </a:tc>
                <a:extLst>
                  <a:ext uri="{0D108BD9-81ED-4DB2-BD59-A6C34878D82A}">
                    <a16:rowId xmlns:a16="http://schemas.microsoft.com/office/drawing/2014/main" val="10003"/>
                  </a:ext>
                </a:extLst>
              </a:tr>
            </a:tbl>
          </a:graphicData>
        </a:graphic>
      </p:graphicFrame>
      <p:sp>
        <p:nvSpPr>
          <p:cNvPr id="30" name="ZoneTexte 29"/>
          <p:cNvSpPr txBox="1"/>
          <p:nvPr/>
        </p:nvSpPr>
        <p:spPr>
          <a:xfrm>
            <a:off x="324618" y="6797327"/>
            <a:ext cx="1702710" cy="338554"/>
          </a:xfrm>
          <a:prstGeom prst="rect">
            <a:avLst/>
          </a:prstGeom>
          <a:noFill/>
          <a:ln>
            <a:noFill/>
            <a:prstDash val="dash"/>
          </a:ln>
        </p:spPr>
        <p:txBody>
          <a:bodyPr wrap="none" rtlCol="0">
            <a:spAutoFit/>
          </a:bodyPr>
          <a:lstStyle/>
          <a:p>
            <a:pPr algn="ctr"/>
            <a:r>
              <a:rPr lang="de-DE" sz="1600" dirty="0">
                <a:latin typeface="Avenir Book"/>
              </a:rPr>
              <a:t>KOMPETENZEN</a:t>
            </a:r>
            <a:endParaRPr lang="fr-FR" sz="1600" dirty="0">
              <a:latin typeface="Avenir Book"/>
            </a:endParaRPr>
          </a:p>
        </p:txBody>
      </p:sp>
      <p:cxnSp>
        <p:nvCxnSpPr>
          <p:cNvPr id="31" name="Connecteur droit 30"/>
          <p:cNvCxnSpPr/>
          <p:nvPr/>
        </p:nvCxnSpPr>
        <p:spPr>
          <a:xfrm>
            <a:off x="311118" y="7135881"/>
            <a:ext cx="7037120" cy="0"/>
          </a:xfrm>
          <a:prstGeom prst="line">
            <a:avLst/>
          </a:prstGeom>
          <a:ln w="6350" cmpd="sng">
            <a:solidFill>
              <a:srgbClr val="A6A6A6"/>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2" name="Connecteur droit 31"/>
          <p:cNvCxnSpPr/>
          <p:nvPr/>
        </p:nvCxnSpPr>
        <p:spPr>
          <a:xfrm>
            <a:off x="265126" y="9223000"/>
            <a:ext cx="7037120" cy="0"/>
          </a:xfrm>
          <a:prstGeom prst="line">
            <a:avLst/>
          </a:prstGeom>
          <a:ln w="6350" cmpd="sng">
            <a:solidFill>
              <a:srgbClr val="A6A6A6"/>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3" name="Connecteur droit 32"/>
          <p:cNvCxnSpPr/>
          <p:nvPr/>
        </p:nvCxnSpPr>
        <p:spPr>
          <a:xfrm>
            <a:off x="3783829" y="7247823"/>
            <a:ext cx="0" cy="1471602"/>
          </a:xfrm>
          <a:prstGeom prst="line">
            <a:avLst/>
          </a:prstGeom>
          <a:ln w="6350" cmpd="sng">
            <a:solidFill>
              <a:srgbClr val="A6A6A6"/>
            </a:solidFill>
            <a:prstDash val="sysDash"/>
          </a:ln>
          <a:effectLst/>
        </p:spPr>
        <p:style>
          <a:lnRef idx="2">
            <a:schemeClr val="accent1"/>
          </a:lnRef>
          <a:fillRef idx="0">
            <a:schemeClr val="accent1"/>
          </a:fillRef>
          <a:effectRef idx="1">
            <a:schemeClr val="accent1"/>
          </a:effectRef>
          <a:fontRef idx="minor">
            <a:schemeClr val="tx1"/>
          </a:fontRef>
        </p:style>
      </p:cxnSp>
      <p:sp>
        <p:nvSpPr>
          <p:cNvPr id="34" name="ZoneTexte 33"/>
          <p:cNvSpPr txBox="1"/>
          <p:nvPr/>
        </p:nvSpPr>
        <p:spPr>
          <a:xfrm>
            <a:off x="5339713" y="6797327"/>
            <a:ext cx="1962533" cy="338554"/>
          </a:xfrm>
          <a:prstGeom prst="rect">
            <a:avLst/>
          </a:prstGeom>
          <a:noFill/>
          <a:ln>
            <a:noFill/>
            <a:prstDash val="dash"/>
          </a:ln>
        </p:spPr>
        <p:txBody>
          <a:bodyPr wrap="square" rtlCol="0">
            <a:spAutoFit/>
          </a:bodyPr>
          <a:lstStyle/>
          <a:p>
            <a:pPr algn="r"/>
            <a:r>
              <a:rPr lang="de-DE" sz="1600" dirty="0">
                <a:solidFill>
                  <a:schemeClr val="tx1">
                    <a:lumMod val="65000"/>
                    <a:lumOff val="35000"/>
                  </a:schemeClr>
                </a:solidFill>
              </a:rPr>
              <a:t>PERSÖNLICHKEIT</a:t>
            </a:r>
            <a:endParaRPr lang="fr-FR" sz="1600" dirty="0">
              <a:solidFill>
                <a:schemeClr val="tx1">
                  <a:lumMod val="65000"/>
                  <a:lumOff val="35000"/>
                </a:schemeClr>
              </a:solidFill>
            </a:endParaRPr>
          </a:p>
        </p:txBody>
      </p:sp>
      <p:sp>
        <p:nvSpPr>
          <p:cNvPr id="55" name="Ellipse 54"/>
          <p:cNvSpPr/>
          <p:nvPr/>
        </p:nvSpPr>
        <p:spPr>
          <a:xfrm>
            <a:off x="2110140" y="735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6" name="Ellipse 55"/>
          <p:cNvSpPr/>
          <p:nvPr/>
        </p:nvSpPr>
        <p:spPr>
          <a:xfrm>
            <a:off x="2262540" y="735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7" name="Ellipse 56"/>
          <p:cNvSpPr/>
          <p:nvPr/>
        </p:nvSpPr>
        <p:spPr>
          <a:xfrm>
            <a:off x="2411915" y="735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Ellipse 57"/>
          <p:cNvSpPr/>
          <p:nvPr/>
        </p:nvSpPr>
        <p:spPr>
          <a:xfrm>
            <a:off x="2566003" y="735960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9" name="Ellipse 58"/>
          <p:cNvSpPr/>
          <p:nvPr/>
        </p:nvSpPr>
        <p:spPr>
          <a:xfrm>
            <a:off x="2722453" y="735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Ellipse 59"/>
          <p:cNvSpPr/>
          <p:nvPr/>
        </p:nvSpPr>
        <p:spPr>
          <a:xfrm>
            <a:off x="2874853" y="735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Ellipse 60"/>
          <p:cNvSpPr/>
          <p:nvPr/>
        </p:nvSpPr>
        <p:spPr>
          <a:xfrm>
            <a:off x="3024228" y="735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Ellipse 61"/>
          <p:cNvSpPr/>
          <p:nvPr/>
        </p:nvSpPr>
        <p:spPr>
          <a:xfrm>
            <a:off x="3178316" y="735960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Ellipse 62"/>
          <p:cNvSpPr/>
          <p:nvPr/>
        </p:nvSpPr>
        <p:spPr>
          <a:xfrm>
            <a:off x="3326003" y="735355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4" name="Ellipse 63"/>
          <p:cNvSpPr/>
          <p:nvPr/>
        </p:nvSpPr>
        <p:spPr>
          <a:xfrm>
            <a:off x="3480091" y="735657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Ellipse 64"/>
          <p:cNvSpPr/>
          <p:nvPr/>
        </p:nvSpPr>
        <p:spPr>
          <a:xfrm>
            <a:off x="2114853"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6" name="Ellipse 65"/>
          <p:cNvSpPr/>
          <p:nvPr/>
        </p:nvSpPr>
        <p:spPr>
          <a:xfrm>
            <a:off x="2267253"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Ellipse 66"/>
          <p:cNvSpPr/>
          <p:nvPr/>
        </p:nvSpPr>
        <p:spPr>
          <a:xfrm>
            <a:off x="2416628"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Ellipse 67"/>
          <p:cNvSpPr/>
          <p:nvPr/>
        </p:nvSpPr>
        <p:spPr>
          <a:xfrm>
            <a:off x="2570716" y="771520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Ellipse 68"/>
          <p:cNvSpPr/>
          <p:nvPr/>
        </p:nvSpPr>
        <p:spPr>
          <a:xfrm>
            <a:off x="2727166"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Ellipse 69"/>
          <p:cNvSpPr/>
          <p:nvPr/>
        </p:nvSpPr>
        <p:spPr>
          <a:xfrm>
            <a:off x="2879566"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Ellipse 70"/>
          <p:cNvSpPr/>
          <p:nvPr/>
        </p:nvSpPr>
        <p:spPr>
          <a:xfrm>
            <a:off x="3028941"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Ellipse 71"/>
          <p:cNvSpPr/>
          <p:nvPr/>
        </p:nvSpPr>
        <p:spPr>
          <a:xfrm>
            <a:off x="3183029" y="771520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Ellipse 72"/>
          <p:cNvSpPr/>
          <p:nvPr/>
        </p:nvSpPr>
        <p:spPr>
          <a:xfrm>
            <a:off x="3330716" y="770915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4" name="Ellipse 73"/>
          <p:cNvSpPr/>
          <p:nvPr/>
        </p:nvSpPr>
        <p:spPr>
          <a:xfrm>
            <a:off x="3484804" y="771217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5" name="Ellipse 74"/>
          <p:cNvSpPr/>
          <p:nvPr/>
        </p:nvSpPr>
        <p:spPr>
          <a:xfrm>
            <a:off x="2110140"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6" name="Ellipse 75"/>
          <p:cNvSpPr/>
          <p:nvPr/>
        </p:nvSpPr>
        <p:spPr>
          <a:xfrm>
            <a:off x="2262540"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7" name="Ellipse 76"/>
          <p:cNvSpPr/>
          <p:nvPr/>
        </p:nvSpPr>
        <p:spPr>
          <a:xfrm>
            <a:off x="2411915"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8" name="Ellipse 77"/>
          <p:cNvSpPr/>
          <p:nvPr/>
        </p:nvSpPr>
        <p:spPr>
          <a:xfrm>
            <a:off x="2566003" y="810255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9" name="Ellipse 78"/>
          <p:cNvSpPr/>
          <p:nvPr/>
        </p:nvSpPr>
        <p:spPr>
          <a:xfrm>
            <a:off x="2722453"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Ellipse 79"/>
          <p:cNvSpPr/>
          <p:nvPr/>
        </p:nvSpPr>
        <p:spPr>
          <a:xfrm>
            <a:off x="2874853"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Ellipse 80"/>
          <p:cNvSpPr/>
          <p:nvPr/>
        </p:nvSpPr>
        <p:spPr>
          <a:xfrm>
            <a:off x="3024228"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Ellipse 81"/>
          <p:cNvSpPr/>
          <p:nvPr/>
        </p:nvSpPr>
        <p:spPr>
          <a:xfrm>
            <a:off x="3178316" y="810255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Ellipse 82"/>
          <p:cNvSpPr/>
          <p:nvPr/>
        </p:nvSpPr>
        <p:spPr>
          <a:xfrm>
            <a:off x="3326003" y="809650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Ellipse 83"/>
          <p:cNvSpPr/>
          <p:nvPr/>
        </p:nvSpPr>
        <p:spPr>
          <a:xfrm>
            <a:off x="3480091" y="809952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Ellipse 84"/>
          <p:cNvSpPr/>
          <p:nvPr/>
        </p:nvSpPr>
        <p:spPr>
          <a:xfrm>
            <a:off x="2119566" y="8480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6" name="Ellipse 85"/>
          <p:cNvSpPr/>
          <p:nvPr/>
        </p:nvSpPr>
        <p:spPr>
          <a:xfrm>
            <a:off x="2271966" y="8480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7" name="Ellipse 86"/>
          <p:cNvSpPr/>
          <p:nvPr/>
        </p:nvSpPr>
        <p:spPr>
          <a:xfrm>
            <a:off x="2421341" y="8480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Ellipse 87"/>
          <p:cNvSpPr/>
          <p:nvPr/>
        </p:nvSpPr>
        <p:spPr>
          <a:xfrm>
            <a:off x="2575429" y="848355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9" name="Ellipse 88"/>
          <p:cNvSpPr/>
          <p:nvPr/>
        </p:nvSpPr>
        <p:spPr>
          <a:xfrm>
            <a:off x="2731879" y="8480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Ellipse 89"/>
          <p:cNvSpPr/>
          <p:nvPr/>
        </p:nvSpPr>
        <p:spPr>
          <a:xfrm>
            <a:off x="2884279" y="8480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1" name="Ellipse 90"/>
          <p:cNvSpPr/>
          <p:nvPr/>
        </p:nvSpPr>
        <p:spPr>
          <a:xfrm>
            <a:off x="3033654" y="8480525"/>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2" name="Ellipse 91"/>
          <p:cNvSpPr/>
          <p:nvPr/>
        </p:nvSpPr>
        <p:spPr>
          <a:xfrm>
            <a:off x="3187742" y="848355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3" name="Ellipse 92"/>
          <p:cNvSpPr/>
          <p:nvPr/>
        </p:nvSpPr>
        <p:spPr>
          <a:xfrm>
            <a:off x="3335429" y="847750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4" name="Ellipse 93"/>
          <p:cNvSpPr/>
          <p:nvPr/>
        </p:nvSpPr>
        <p:spPr>
          <a:xfrm>
            <a:off x="3489517" y="848052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5" name="Ellipse 94"/>
          <p:cNvSpPr/>
          <p:nvPr/>
        </p:nvSpPr>
        <p:spPr>
          <a:xfrm>
            <a:off x="3903916" y="73626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6" name="Ellipse 95"/>
          <p:cNvSpPr/>
          <p:nvPr/>
        </p:nvSpPr>
        <p:spPr>
          <a:xfrm>
            <a:off x="4056316" y="73626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7" name="Ellipse 96"/>
          <p:cNvSpPr/>
          <p:nvPr/>
        </p:nvSpPr>
        <p:spPr>
          <a:xfrm>
            <a:off x="4205691" y="73626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8" name="Ellipse 97"/>
          <p:cNvSpPr/>
          <p:nvPr/>
        </p:nvSpPr>
        <p:spPr>
          <a:xfrm>
            <a:off x="4359779" y="736565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9" name="Ellipse 98"/>
          <p:cNvSpPr/>
          <p:nvPr/>
        </p:nvSpPr>
        <p:spPr>
          <a:xfrm>
            <a:off x="4516229" y="73626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0" name="Ellipse 99"/>
          <p:cNvSpPr/>
          <p:nvPr/>
        </p:nvSpPr>
        <p:spPr>
          <a:xfrm>
            <a:off x="4668629" y="73626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1" name="Ellipse 100"/>
          <p:cNvSpPr/>
          <p:nvPr/>
        </p:nvSpPr>
        <p:spPr>
          <a:xfrm>
            <a:off x="4818004" y="7362625"/>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2" name="Ellipse 101"/>
          <p:cNvSpPr/>
          <p:nvPr/>
        </p:nvSpPr>
        <p:spPr>
          <a:xfrm>
            <a:off x="4972092" y="736565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3" name="Ellipse 102"/>
          <p:cNvSpPr/>
          <p:nvPr/>
        </p:nvSpPr>
        <p:spPr>
          <a:xfrm>
            <a:off x="5119779" y="735960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4" name="Ellipse 103"/>
          <p:cNvSpPr/>
          <p:nvPr/>
        </p:nvSpPr>
        <p:spPr>
          <a:xfrm>
            <a:off x="5273867" y="736262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5" name="Ellipse 104"/>
          <p:cNvSpPr/>
          <p:nvPr/>
        </p:nvSpPr>
        <p:spPr>
          <a:xfrm>
            <a:off x="3903916"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6" name="Ellipse 105"/>
          <p:cNvSpPr/>
          <p:nvPr/>
        </p:nvSpPr>
        <p:spPr>
          <a:xfrm>
            <a:off x="4056316"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7" name="Ellipse 106"/>
          <p:cNvSpPr/>
          <p:nvPr/>
        </p:nvSpPr>
        <p:spPr>
          <a:xfrm>
            <a:off x="4205691"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8" name="Ellipse 107"/>
          <p:cNvSpPr/>
          <p:nvPr/>
        </p:nvSpPr>
        <p:spPr>
          <a:xfrm>
            <a:off x="4359779" y="771520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9" name="Ellipse 108"/>
          <p:cNvSpPr/>
          <p:nvPr/>
        </p:nvSpPr>
        <p:spPr>
          <a:xfrm>
            <a:off x="4516229"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0" name="Ellipse 109"/>
          <p:cNvSpPr/>
          <p:nvPr/>
        </p:nvSpPr>
        <p:spPr>
          <a:xfrm>
            <a:off x="4668629" y="77121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1" name="Ellipse 110"/>
          <p:cNvSpPr/>
          <p:nvPr/>
        </p:nvSpPr>
        <p:spPr>
          <a:xfrm>
            <a:off x="4818004" y="7712175"/>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2" name="Ellipse 111"/>
          <p:cNvSpPr/>
          <p:nvPr/>
        </p:nvSpPr>
        <p:spPr>
          <a:xfrm>
            <a:off x="4972092" y="771520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3" name="Ellipse 112"/>
          <p:cNvSpPr/>
          <p:nvPr/>
        </p:nvSpPr>
        <p:spPr>
          <a:xfrm>
            <a:off x="5119779" y="770915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4" name="Ellipse 113"/>
          <p:cNvSpPr/>
          <p:nvPr/>
        </p:nvSpPr>
        <p:spPr>
          <a:xfrm>
            <a:off x="5273867" y="771217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5" name="Ellipse 114"/>
          <p:cNvSpPr/>
          <p:nvPr/>
        </p:nvSpPr>
        <p:spPr>
          <a:xfrm>
            <a:off x="3903916"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6" name="Ellipse 115"/>
          <p:cNvSpPr/>
          <p:nvPr/>
        </p:nvSpPr>
        <p:spPr>
          <a:xfrm>
            <a:off x="4056316"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7" name="Ellipse 116"/>
          <p:cNvSpPr/>
          <p:nvPr/>
        </p:nvSpPr>
        <p:spPr>
          <a:xfrm>
            <a:off x="4205691"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8" name="Ellipse 117"/>
          <p:cNvSpPr/>
          <p:nvPr/>
        </p:nvSpPr>
        <p:spPr>
          <a:xfrm>
            <a:off x="4359779" y="810255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9" name="Ellipse 118"/>
          <p:cNvSpPr/>
          <p:nvPr/>
        </p:nvSpPr>
        <p:spPr>
          <a:xfrm>
            <a:off x="4516229"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0" name="Ellipse 119"/>
          <p:cNvSpPr/>
          <p:nvPr/>
        </p:nvSpPr>
        <p:spPr>
          <a:xfrm>
            <a:off x="4668629" y="809952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1" name="Ellipse 120"/>
          <p:cNvSpPr/>
          <p:nvPr/>
        </p:nvSpPr>
        <p:spPr>
          <a:xfrm>
            <a:off x="4818004" y="8099525"/>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Ellipse 121"/>
          <p:cNvSpPr/>
          <p:nvPr/>
        </p:nvSpPr>
        <p:spPr>
          <a:xfrm>
            <a:off x="4972092" y="810255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3" name="Ellipse 122"/>
          <p:cNvSpPr/>
          <p:nvPr/>
        </p:nvSpPr>
        <p:spPr>
          <a:xfrm>
            <a:off x="5119779" y="809650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4" name="Ellipse 123"/>
          <p:cNvSpPr/>
          <p:nvPr/>
        </p:nvSpPr>
        <p:spPr>
          <a:xfrm>
            <a:off x="5273867" y="809952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Ellipse 124"/>
          <p:cNvSpPr/>
          <p:nvPr/>
        </p:nvSpPr>
        <p:spPr>
          <a:xfrm>
            <a:off x="3908629" y="848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Ellipse 125"/>
          <p:cNvSpPr/>
          <p:nvPr/>
        </p:nvSpPr>
        <p:spPr>
          <a:xfrm>
            <a:off x="4061029" y="848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7" name="Ellipse 126"/>
          <p:cNvSpPr/>
          <p:nvPr/>
        </p:nvSpPr>
        <p:spPr>
          <a:xfrm>
            <a:off x="4210404" y="848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8" name="Ellipse 127"/>
          <p:cNvSpPr/>
          <p:nvPr/>
        </p:nvSpPr>
        <p:spPr>
          <a:xfrm>
            <a:off x="4364492" y="8489600"/>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9" name="Ellipse 128"/>
          <p:cNvSpPr/>
          <p:nvPr/>
        </p:nvSpPr>
        <p:spPr>
          <a:xfrm>
            <a:off x="4520942" y="848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0" name="Ellipse 129"/>
          <p:cNvSpPr/>
          <p:nvPr/>
        </p:nvSpPr>
        <p:spPr>
          <a:xfrm>
            <a:off x="4673342" y="8486575"/>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1" name="Ellipse 130"/>
          <p:cNvSpPr/>
          <p:nvPr/>
        </p:nvSpPr>
        <p:spPr>
          <a:xfrm>
            <a:off x="4822717" y="8486575"/>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Ellipse 131"/>
          <p:cNvSpPr/>
          <p:nvPr/>
        </p:nvSpPr>
        <p:spPr>
          <a:xfrm>
            <a:off x="4976805" y="848960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Ellipse 132"/>
          <p:cNvSpPr/>
          <p:nvPr/>
        </p:nvSpPr>
        <p:spPr>
          <a:xfrm>
            <a:off x="5124492" y="848355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4" name="Ellipse 133"/>
          <p:cNvSpPr/>
          <p:nvPr/>
        </p:nvSpPr>
        <p:spPr>
          <a:xfrm>
            <a:off x="5278580" y="848657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136" name="Tableau 135"/>
          <p:cNvGraphicFramePr>
            <a:graphicFrameLocks noGrp="1"/>
          </p:cNvGraphicFramePr>
          <p:nvPr>
            <p:extLst>
              <p:ext uri="{D42A27DB-BD31-4B8C-83A1-F6EECF244321}">
                <p14:modId xmlns:p14="http://schemas.microsoft.com/office/powerpoint/2010/main" val="4247091561"/>
              </p:ext>
            </p:extLst>
          </p:nvPr>
        </p:nvGraphicFramePr>
        <p:xfrm>
          <a:off x="243986" y="9332499"/>
          <a:ext cx="7106784" cy="1172517"/>
        </p:xfrm>
        <a:graphic>
          <a:graphicData uri="http://schemas.openxmlformats.org/drawingml/2006/table">
            <a:tbl>
              <a:tblPr firstRow="1" bandRow="1">
                <a:tableStyleId>{2D5ABB26-0587-4C30-8999-92F81FD0307C}</a:tableStyleId>
              </a:tblPr>
              <a:tblGrid>
                <a:gridCol w="3553392">
                  <a:extLst>
                    <a:ext uri="{9D8B030D-6E8A-4147-A177-3AD203B41FA5}">
                      <a16:colId xmlns:a16="http://schemas.microsoft.com/office/drawing/2014/main" val="20000"/>
                    </a:ext>
                  </a:extLst>
                </a:gridCol>
                <a:gridCol w="3553392">
                  <a:extLst>
                    <a:ext uri="{9D8B030D-6E8A-4147-A177-3AD203B41FA5}">
                      <a16:colId xmlns:a16="http://schemas.microsoft.com/office/drawing/2014/main" val="20001"/>
                    </a:ext>
                  </a:extLst>
                </a:gridCol>
              </a:tblGrid>
              <a:tr h="390839">
                <a:tc>
                  <a:txBody>
                    <a:bodyPr/>
                    <a:lstStyle/>
                    <a:p>
                      <a:pPr algn="l"/>
                      <a:r>
                        <a:rPr lang="fr-FR" sz="1100" kern="1200" dirty="0">
                          <a:solidFill>
                            <a:schemeClr val="tx1">
                              <a:lumMod val="50000"/>
                              <a:lumOff val="50000"/>
                            </a:schemeClr>
                          </a:solidFill>
                          <a:effectLst/>
                          <a:latin typeface="+mn-lt"/>
                          <a:ea typeface="+mn-ea"/>
                          <a:cs typeface="Calibri"/>
                        </a:rPr>
                        <a:t>MANAGEMENT</a:t>
                      </a:r>
                    </a:p>
                  </a:txBody>
                  <a:tcPr anchor="ctr">
                    <a:solidFill>
                      <a:schemeClr val="bg1"/>
                    </a:solidFill>
                  </a:tcPr>
                </a:tc>
                <a:tc rowSpan="3">
                  <a:txBody>
                    <a:bodyPr/>
                    <a:lstStyle/>
                    <a:p>
                      <a:pPr algn="r"/>
                      <a:r>
                        <a:rPr lang="de-DE" sz="1100" kern="1200" dirty="0">
                          <a:solidFill>
                            <a:schemeClr val="tx1">
                              <a:lumMod val="50000"/>
                              <a:lumOff val="50000"/>
                            </a:schemeClr>
                          </a:solidFill>
                          <a:effectLst/>
                          <a:latin typeface="+mn-lt"/>
                          <a:ea typeface="+mn-ea"/>
                          <a:cs typeface="Calibri"/>
                        </a:rPr>
                        <a:t>Beschreiben Sie Ihre Interessengebiete oder andere Informationen, die Sie für wichtig halten, um sie in Ihren Lebenslauf aufzunehmen.</a:t>
                      </a:r>
                    </a:p>
                    <a:p>
                      <a:endParaRPr lang="fr-FR" sz="1100" kern="1200" dirty="0">
                        <a:solidFill>
                          <a:schemeClr val="tx1">
                            <a:lumMod val="50000"/>
                            <a:lumOff val="50000"/>
                          </a:schemeClr>
                        </a:solidFill>
                        <a:effectLst/>
                        <a:latin typeface="+mn-lt"/>
                        <a:ea typeface="+mn-ea"/>
                        <a:cs typeface="Calibri"/>
                      </a:endParaRPr>
                    </a:p>
                    <a:p>
                      <a:pPr algn="l"/>
                      <a:endParaRPr lang="fr-FR" sz="1100" kern="1200" dirty="0">
                        <a:solidFill>
                          <a:schemeClr val="tx1">
                            <a:lumMod val="50000"/>
                            <a:lumOff val="50000"/>
                          </a:schemeClr>
                        </a:solidFill>
                        <a:effectLst/>
                        <a:latin typeface="+mn-lt"/>
                        <a:ea typeface="+mn-ea"/>
                        <a:cs typeface="Calibri"/>
                      </a:endParaRPr>
                    </a:p>
                  </a:txBody>
                  <a:tcPr>
                    <a:solidFill>
                      <a:schemeClr val="bg1"/>
                    </a:solidFill>
                  </a:tcPr>
                </a:tc>
                <a:extLst>
                  <a:ext uri="{0D108BD9-81ED-4DB2-BD59-A6C34878D82A}">
                    <a16:rowId xmlns:a16="http://schemas.microsoft.com/office/drawing/2014/main" val="10000"/>
                  </a:ext>
                </a:extLst>
              </a:tr>
              <a:tr h="390839">
                <a:tc>
                  <a:txBody>
                    <a:bodyPr/>
                    <a:lstStyle/>
                    <a:p>
                      <a:pPr algn="l"/>
                      <a:r>
                        <a:rPr lang="fr-FR" sz="1100" kern="1200" dirty="0">
                          <a:solidFill>
                            <a:schemeClr val="tx1">
                              <a:lumMod val="50000"/>
                              <a:lumOff val="50000"/>
                            </a:schemeClr>
                          </a:solidFill>
                          <a:effectLst/>
                          <a:latin typeface="+mn-lt"/>
                          <a:ea typeface="+mn-ea"/>
                          <a:cs typeface="Calibri"/>
                        </a:rPr>
                        <a:t>GESTION DE PROJET</a:t>
                      </a:r>
                    </a:p>
                  </a:txBody>
                  <a:tcPr anchor="ctr">
                    <a:solidFill>
                      <a:schemeClr val="bg1"/>
                    </a:solidFill>
                  </a:tcPr>
                </a:tc>
                <a:tc vMerge="1">
                  <a:txBody>
                    <a:bodyPr/>
                    <a:lstStyle/>
                    <a:p>
                      <a:pPr algn="r"/>
                      <a:endParaRPr lang="fr-FR" sz="1100" dirty="0">
                        <a:solidFill>
                          <a:srgbClr val="7F7F7F"/>
                        </a:solidFill>
                      </a:endParaRPr>
                    </a:p>
                  </a:txBody>
                  <a:tcPr anchor="ctr">
                    <a:solidFill>
                      <a:schemeClr val="bg1"/>
                    </a:solidFill>
                  </a:tcPr>
                </a:tc>
                <a:extLst>
                  <a:ext uri="{0D108BD9-81ED-4DB2-BD59-A6C34878D82A}">
                    <a16:rowId xmlns:a16="http://schemas.microsoft.com/office/drawing/2014/main" val="10001"/>
                  </a:ext>
                </a:extLst>
              </a:tr>
              <a:tr h="390839">
                <a:tc>
                  <a:txBody>
                    <a:bodyPr/>
                    <a:lstStyle/>
                    <a:p>
                      <a:pPr algn="l"/>
                      <a:r>
                        <a:rPr lang="fr-FR" sz="1100" kern="1200" dirty="0">
                          <a:solidFill>
                            <a:schemeClr val="tx1">
                              <a:lumMod val="50000"/>
                              <a:lumOff val="50000"/>
                            </a:schemeClr>
                          </a:solidFill>
                          <a:effectLst/>
                          <a:latin typeface="+mn-lt"/>
                          <a:ea typeface="+mn-ea"/>
                          <a:cs typeface="+mn-cs"/>
                        </a:rPr>
                        <a:t>COMPTABILITE / GESTION</a:t>
                      </a:r>
                    </a:p>
                  </a:txBody>
                  <a:tcPr anchor="ctr">
                    <a:solidFill>
                      <a:schemeClr val="bg1"/>
                    </a:solidFill>
                  </a:tcPr>
                </a:tc>
                <a:tc vMerge="1">
                  <a:txBody>
                    <a:bodyPr/>
                    <a:lstStyle/>
                    <a:p>
                      <a:pPr algn="r"/>
                      <a:endParaRPr lang="fr-FR" sz="1100" dirty="0">
                        <a:solidFill>
                          <a:srgbClr val="7F7F7F"/>
                        </a:solidFill>
                      </a:endParaRPr>
                    </a:p>
                  </a:txBody>
                  <a:tcPr anchor="ctr">
                    <a:solidFill>
                      <a:schemeClr val="bg1"/>
                    </a:solidFill>
                  </a:tcPr>
                </a:tc>
                <a:extLst>
                  <a:ext uri="{0D108BD9-81ED-4DB2-BD59-A6C34878D82A}">
                    <a16:rowId xmlns:a16="http://schemas.microsoft.com/office/drawing/2014/main" val="10002"/>
                  </a:ext>
                </a:extLst>
              </a:tr>
            </a:tbl>
          </a:graphicData>
        </a:graphic>
      </p:graphicFrame>
      <p:sp>
        <p:nvSpPr>
          <p:cNvPr id="137" name="ZoneTexte 136"/>
          <p:cNvSpPr txBox="1"/>
          <p:nvPr/>
        </p:nvSpPr>
        <p:spPr>
          <a:xfrm>
            <a:off x="292871" y="8864137"/>
            <a:ext cx="1252267" cy="338554"/>
          </a:xfrm>
          <a:prstGeom prst="rect">
            <a:avLst/>
          </a:prstGeom>
          <a:noFill/>
          <a:ln>
            <a:noFill/>
            <a:prstDash val="dash"/>
          </a:ln>
        </p:spPr>
        <p:txBody>
          <a:bodyPr wrap="none" rtlCol="0">
            <a:spAutoFit/>
          </a:bodyPr>
          <a:lstStyle/>
          <a:p>
            <a:pPr algn="ctr"/>
            <a:r>
              <a:rPr lang="de-DE" sz="1600" dirty="0">
                <a:latin typeface="Avenir Book"/>
              </a:rPr>
              <a:t>SPRACHEN</a:t>
            </a:r>
            <a:endParaRPr lang="fr-FR" sz="1600" dirty="0">
              <a:latin typeface="Avenir Book"/>
            </a:endParaRPr>
          </a:p>
        </p:txBody>
      </p:sp>
      <p:cxnSp>
        <p:nvCxnSpPr>
          <p:cNvPr id="140" name="Connecteur droit 139"/>
          <p:cNvCxnSpPr/>
          <p:nvPr/>
        </p:nvCxnSpPr>
        <p:spPr>
          <a:xfrm>
            <a:off x="3829821" y="9414951"/>
            <a:ext cx="0" cy="1090065"/>
          </a:xfrm>
          <a:prstGeom prst="line">
            <a:avLst/>
          </a:prstGeom>
          <a:ln w="6350" cmpd="sng">
            <a:solidFill>
              <a:srgbClr val="A6A6A6"/>
            </a:solidFill>
            <a:prstDash val="sysDash"/>
          </a:ln>
          <a:effectLst/>
        </p:spPr>
        <p:style>
          <a:lnRef idx="2">
            <a:schemeClr val="accent1"/>
          </a:lnRef>
          <a:fillRef idx="0">
            <a:schemeClr val="accent1"/>
          </a:fillRef>
          <a:effectRef idx="1">
            <a:schemeClr val="accent1"/>
          </a:effectRef>
          <a:fontRef idx="minor">
            <a:schemeClr val="tx1"/>
          </a:fontRef>
        </p:style>
      </p:cxnSp>
      <p:sp>
        <p:nvSpPr>
          <p:cNvPr id="141" name="ZoneTexte 140"/>
          <p:cNvSpPr txBox="1"/>
          <p:nvPr/>
        </p:nvSpPr>
        <p:spPr>
          <a:xfrm>
            <a:off x="6389298" y="8864137"/>
            <a:ext cx="880369" cy="338554"/>
          </a:xfrm>
          <a:prstGeom prst="rect">
            <a:avLst/>
          </a:prstGeom>
          <a:noFill/>
          <a:ln>
            <a:noFill/>
            <a:prstDash val="dash"/>
          </a:ln>
        </p:spPr>
        <p:txBody>
          <a:bodyPr wrap="none" rtlCol="0">
            <a:spAutoFit/>
          </a:bodyPr>
          <a:lstStyle/>
          <a:p>
            <a:r>
              <a:rPr lang="fr-FR" sz="1600" dirty="0">
                <a:latin typeface="Avenir Book"/>
                <a:cs typeface="Avenir Book"/>
              </a:rPr>
              <a:t>HOBBY</a:t>
            </a:r>
          </a:p>
        </p:txBody>
      </p:sp>
      <p:sp>
        <p:nvSpPr>
          <p:cNvPr id="142" name="Ellipse 141"/>
          <p:cNvSpPr/>
          <p:nvPr/>
        </p:nvSpPr>
        <p:spPr>
          <a:xfrm>
            <a:off x="2119211" y="94900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3" name="Ellipse 142"/>
          <p:cNvSpPr/>
          <p:nvPr/>
        </p:nvSpPr>
        <p:spPr>
          <a:xfrm>
            <a:off x="2271611" y="94900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4" name="Ellipse 143"/>
          <p:cNvSpPr/>
          <p:nvPr/>
        </p:nvSpPr>
        <p:spPr>
          <a:xfrm>
            <a:off x="2420986" y="94900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5" name="Ellipse 144"/>
          <p:cNvSpPr/>
          <p:nvPr/>
        </p:nvSpPr>
        <p:spPr>
          <a:xfrm>
            <a:off x="2575074" y="9493121"/>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6" name="Ellipse 145"/>
          <p:cNvSpPr/>
          <p:nvPr/>
        </p:nvSpPr>
        <p:spPr>
          <a:xfrm>
            <a:off x="2731524" y="94900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7" name="Ellipse 146"/>
          <p:cNvSpPr/>
          <p:nvPr/>
        </p:nvSpPr>
        <p:spPr>
          <a:xfrm>
            <a:off x="2883924" y="94900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8" name="Ellipse 147"/>
          <p:cNvSpPr/>
          <p:nvPr/>
        </p:nvSpPr>
        <p:spPr>
          <a:xfrm>
            <a:off x="3033299" y="94900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9" name="Ellipse 148"/>
          <p:cNvSpPr/>
          <p:nvPr/>
        </p:nvSpPr>
        <p:spPr>
          <a:xfrm>
            <a:off x="3187387" y="9493121"/>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Ellipse 149"/>
          <p:cNvSpPr/>
          <p:nvPr/>
        </p:nvSpPr>
        <p:spPr>
          <a:xfrm>
            <a:off x="3335074" y="9487071"/>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1" name="Ellipse 150"/>
          <p:cNvSpPr/>
          <p:nvPr/>
        </p:nvSpPr>
        <p:spPr>
          <a:xfrm>
            <a:off x="3489162" y="9490096"/>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2" name="Ellipse 151"/>
          <p:cNvSpPr/>
          <p:nvPr/>
        </p:nvSpPr>
        <p:spPr>
          <a:xfrm>
            <a:off x="2123924" y="98456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3" name="Ellipse 152"/>
          <p:cNvSpPr/>
          <p:nvPr/>
        </p:nvSpPr>
        <p:spPr>
          <a:xfrm>
            <a:off x="2276324" y="98456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4" name="Ellipse 153"/>
          <p:cNvSpPr/>
          <p:nvPr/>
        </p:nvSpPr>
        <p:spPr>
          <a:xfrm>
            <a:off x="2425699" y="98456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5" name="Ellipse 154"/>
          <p:cNvSpPr/>
          <p:nvPr/>
        </p:nvSpPr>
        <p:spPr>
          <a:xfrm>
            <a:off x="2579787" y="9848721"/>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6" name="Ellipse 155"/>
          <p:cNvSpPr/>
          <p:nvPr/>
        </p:nvSpPr>
        <p:spPr>
          <a:xfrm>
            <a:off x="2736237" y="98456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7" name="Ellipse 156"/>
          <p:cNvSpPr/>
          <p:nvPr/>
        </p:nvSpPr>
        <p:spPr>
          <a:xfrm>
            <a:off x="2888637" y="98456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8" name="Ellipse 157"/>
          <p:cNvSpPr/>
          <p:nvPr/>
        </p:nvSpPr>
        <p:spPr>
          <a:xfrm>
            <a:off x="3038012" y="984569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9" name="Ellipse 158"/>
          <p:cNvSpPr/>
          <p:nvPr/>
        </p:nvSpPr>
        <p:spPr>
          <a:xfrm>
            <a:off x="3192100" y="9848721"/>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0" name="Ellipse 159"/>
          <p:cNvSpPr/>
          <p:nvPr/>
        </p:nvSpPr>
        <p:spPr>
          <a:xfrm>
            <a:off x="3339787" y="9842671"/>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1" name="Ellipse 160"/>
          <p:cNvSpPr/>
          <p:nvPr/>
        </p:nvSpPr>
        <p:spPr>
          <a:xfrm>
            <a:off x="3493875" y="9845696"/>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2" name="Ellipse 161"/>
          <p:cNvSpPr/>
          <p:nvPr/>
        </p:nvSpPr>
        <p:spPr>
          <a:xfrm>
            <a:off x="2119211" y="1023304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3" name="Ellipse 162"/>
          <p:cNvSpPr/>
          <p:nvPr/>
        </p:nvSpPr>
        <p:spPr>
          <a:xfrm>
            <a:off x="2271611" y="1023304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4" name="Ellipse 163"/>
          <p:cNvSpPr/>
          <p:nvPr/>
        </p:nvSpPr>
        <p:spPr>
          <a:xfrm>
            <a:off x="2420986" y="1023304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5" name="Ellipse 164"/>
          <p:cNvSpPr/>
          <p:nvPr/>
        </p:nvSpPr>
        <p:spPr>
          <a:xfrm>
            <a:off x="2575074" y="10236071"/>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6" name="Ellipse 165"/>
          <p:cNvSpPr/>
          <p:nvPr/>
        </p:nvSpPr>
        <p:spPr>
          <a:xfrm>
            <a:off x="2731524" y="1023304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7" name="Ellipse 166"/>
          <p:cNvSpPr/>
          <p:nvPr/>
        </p:nvSpPr>
        <p:spPr>
          <a:xfrm>
            <a:off x="2883924" y="1023304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8" name="Ellipse 167"/>
          <p:cNvSpPr/>
          <p:nvPr/>
        </p:nvSpPr>
        <p:spPr>
          <a:xfrm>
            <a:off x="3033299" y="10233046"/>
            <a:ext cx="149375" cy="149375"/>
          </a:xfrm>
          <a:prstGeom prst="ellipse">
            <a:avLst/>
          </a:prstGeom>
          <a:solidFill>
            <a:srgbClr val="26A8E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9" name="Ellipse 168"/>
          <p:cNvSpPr/>
          <p:nvPr/>
        </p:nvSpPr>
        <p:spPr>
          <a:xfrm>
            <a:off x="3187387" y="10236071"/>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0" name="Ellipse 169"/>
          <p:cNvSpPr/>
          <p:nvPr/>
        </p:nvSpPr>
        <p:spPr>
          <a:xfrm>
            <a:off x="3335074" y="10230021"/>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1" name="Ellipse 170"/>
          <p:cNvSpPr/>
          <p:nvPr/>
        </p:nvSpPr>
        <p:spPr>
          <a:xfrm>
            <a:off x="3489162" y="10233046"/>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24" name="Connecteur droit 223"/>
          <p:cNvCxnSpPr/>
          <p:nvPr/>
        </p:nvCxnSpPr>
        <p:spPr>
          <a:xfrm>
            <a:off x="279373" y="8814642"/>
            <a:ext cx="7037120" cy="0"/>
          </a:xfrm>
          <a:prstGeom prst="line">
            <a:avLst/>
          </a:prstGeom>
          <a:ln w="6350" cmpd="sng">
            <a:solidFill>
              <a:srgbClr val="A6A6A6"/>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996112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TotalTime>
  <Words>366</Words>
  <Application>Microsoft Macintosh PowerPoint</Application>
  <PresentationFormat>Personnalisé</PresentationFormat>
  <Paragraphs>41</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Avenir Book</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2014-11-27T12:29:00Z</dcterms:created>
  <dcterms:modified xsi:type="dcterms:W3CDTF">2020-08-25T13:01:16Z</dcterms:modified>
</cp:coreProperties>
</file>