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60" y="-236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88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7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00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9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5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85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7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13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45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8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2B3E-D3B8-DC46-8A59-9D0B9047831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F3329-D672-674A-A1E8-B17BCD9810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1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29388" y="648963"/>
            <a:ext cx="2544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Mail :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vorname.name@mail.com  </a:t>
            </a:r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Tel :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01234 567891</a:t>
            </a:r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Mob : 06 01 02 03 04  </a:t>
            </a:r>
          </a:p>
          <a:p>
            <a:pPr algn="r"/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Adr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de-DE" sz="11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HAUPTSTRASSE 15, 28000 BREMEN</a:t>
            </a:r>
            <a:endParaRPr lang="de-DE" sz="11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73400" y="171396"/>
            <a:ext cx="102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Hans</a:t>
            </a:r>
            <a:endParaRPr lang="fr-FR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73400" y="648963"/>
            <a:ext cx="1952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err="1" smtClean="0"/>
              <a:t>Frische</a:t>
            </a:r>
            <a:endParaRPr lang="fr-FR" sz="4800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5410200" y="1676400"/>
            <a:ext cx="0" cy="834390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35087"/>
              </p:ext>
            </p:extLst>
          </p:nvPr>
        </p:nvGraphicFramePr>
        <p:xfrm>
          <a:off x="393701" y="1676400"/>
          <a:ext cx="50164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499"/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1" i="0" dirty="0" err="1" smtClean="0">
                          <a:solidFill>
                            <a:schemeClr val="tx2"/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2000" b="1" i="0" dirty="0" smtClean="0">
                        <a:solidFill>
                          <a:schemeClr val="tx2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499101" y="1674819"/>
            <a:ext cx="18922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i="1" dirty="0">
                <a:latin typeface="Times" panose="02020603050405020304" pitchFamily="18" charset="0"/>
                <a:cs typeface="Times" panose="02020603050405020304" pitchFamily="18" charset="0"/>
              </a:rPr>
              <a:t>Beschreiben Sie kurz Ihre Karriere, Ihre Hauptkompetenzen für den Job und Ihre </a:t>
            </a:r>
            <a:r>
              <a:rPr lang="de-DE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Karriereziele</a:t>
            </a:r>
            <a:r>
              <a:rPr lang="fr-FR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endParaRPr lang="fr-FR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997962"/>
              </p:ext>
            </p:extLst>
          </p:nvPr>
        </p:nvGraphicFramePr>
        <p:xfrm>
          <a:off x="393701" y="5428165"/>
          <a:ext cx="4927599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599"/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 err="1" smtClean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2000" b="1" i="0" dirty="0" smtClean="0">
                        <a:solidFill>
                          <a:srgbClr val="1F497D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AUSBILDUNG|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>
            <a:off x="228600" y="53980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81741"/>
              </p:ext>
            </p:extLst>
          </p:nvPr>
        </p:nvGraphicFramePr>
        <p:xfrm>
          <a:off x="393701" y="8196263"/>
          <a:ext cx="5105400" cy="2383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5400"/>
              </a:tblGrid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 smtClean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1" i="0" dirty="0" smtClean="0">
                        <a:solidFill>
                          <a:srgbClr val="1F497D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228600" y="80396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216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8</cp:revision>
  <dcterms:created xsi:type="dcterms:W3CDTF">2015-06-26T10:08:31Z</dcterms:created>
  <dcterms:modified xsi:type="dcterms:W3CDTF">2016-12-02T03:04:35Z</dcterms:modified>
</cp:coreProperties>
</file>