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26A8E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34A6A8-9454-A040-8EF6-56BC7E23F1CE}" v="49" dt="2020-08-25T10:06:24.535"/>
  </p1510:revLst>
</p1510:revInfo>
</file>

<file path=ppt/tableStyles.xml><?xml version="1.0" encoding="utf-8"?>
<a:tblStyleLst xmlns:a="http://schemas.openxmlformats.org/drawingml/2006/main" def="{5C22544A-7EE6-4342-B048-85BDC9FD1C3A}">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034"/>
    <p:restoredTop sz="94694"/>
  </p:normalViewPr>
  <p:slideViewPr>
    <p:cSldViewPr snapToGrid="0" snapToObjects="1">
      <p:cViewPr>
        <p:scale>
          <a:sx n="120" d="100"/>
          <a:sy n="120" d="100"/>
        </p:scale>
        <p:origin x="472" y="-2160"/>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3E34A6A8-9454-A040-8EF6-56BC7E23F1CE}"/>
    <pc:docChg chg="undo custSel modSld">
      <pc:chgData name="Axel Maille" userId="065ad68c099279a8" providerId="LiveId" clId="{3E34A6A8-9454-A040-8EF6-56BC7E23F1CE}" dt="2020-08-25T10:06:25.966" v="134" actId="108"/>
      <pc:docMkLst>
        <pc:docMk/>
      </pc:docMkLst>
      <pc:sldChg chg="addSp delSp modSp mod">
        <pc:chgData name="Axel Maille" userId="065ad68c099279a8" providerId="LiveId" clId="{3E34A6A8-9454-A040-8EF6-56BC7E23F1CE}" dt="2020-08-25T10:06:25.966" v="134" actId="108"/>
        <pc:sldMkLst>
          <pc:docMk/>
          <pc:sldMk cId="2379780952" sldId="256"/>
        </pc:sldMkLst>
        <pc:spChg chg="add del mod">
          <ac:chgData name="Axel Maille" userId="065ad68c099279a8" providerId="LiveId" clId="{3E34A6A8-9454-A040-8EF6-56BC7E23F1CE}" dt="2020-08-25T09:16:06.764" v="30" actId="478"/>
          <ac:spMkLst>
            <pc:docMk/>
            <pc:sldMk cId="2379780952" sldId="256"/>
            <ac:spMk id="2" creationId="{103D5B57-A053-C446-BB70-C3972FD9BDEF}"/>
          </ac:spMkLst>
        </pc:spChg>
        <pc:spChg chg="mod">
          <ac:chgData name="Axel Maille" userId="065ad68c099279a8" providerId="LiveId" clId="{3E34A6A8-9454-A040-8EF6-56BC7E23F1CE}" dt="2020-08-25T09:15:04.290" v="6" actId="20577"/>
          <ac:spMkLst>
            <pc:docMk/>
            <pc:sldMk cId="2379780952" sldId="256"/>
            <ac:spMk id="7" creationId="{00000000-0000-0000-0000-000000000000}"/>
          </ac:spMkLst>
        </pc:spChg>
        <pc:spChg chg="mod">
          <ac:chgData name="Axel Maille" userId="065ad68c099279a8" providerId="LiveId" clId="{3E34A6A8-9454-A040-8EF6-56BC7E23F1CE}" dt="2020-08-25T09:15:17.749" v="12" actId="20577"/>
          <ac:spMkLst>
            <pc:docMk/>
            <pc:sldMk cId="2379780952" sldId="256"/>
            <ac:spMk id="8" creationId="{00000000-0000-0000-0000-000000000000}"/>
          </ac:spMkLst>
        </pc:spChg>
        <pc:spChg chg="mod">
          <ac:chgData name="Axel Maille" userId="065ad68c099279a8" providerId="LiveId" clId="{3E34A6A8-9454-A040-8EF6-56BC7E23F1CE}" dt="2020-08-25T09:15:59.868" v="28" actId="108"/>
          <ac:spMkLst>
            <pc:docMk/>
            <pc:sldMk cId="2379780952" sldId="256"/>
            <ac:spMk id="9" creationId="{00000000-0000-0000-0000-000000000000}"/>
          </ac:spMkLst>
        </pc:spChg>
        <pc:spChg chg="mod">
          <ac:chgData name="Axel Maille" userId="065ad68c099279a8" providerId="LiveId" clId="{3E34A6A8-9454-A040-8EF6-56BC7E23F1CE}" dt="2020-08-25T09:15:26.122" v="23" actId="20577"/>
          <ac:spMkLst>
            <pc:docMk/>
            <pc:sldMk cId="2379780952" sldId="256"/>
            <ac:spMk id="10" creationId="{00000000-0000-0000-0000-000000000000}"/>
          </ac:spMkLst>
        </pc:spChg>
        <pc:spChg chg="mod">
          <ac:chgData name="Axel Maille" userId="065ad68c099279a8" providerId="LiveId" clId="{3E34A6A8-9454-A040-8EF6-56BC7E23F1CE}" dt="2020-08-25T09:15:48.944" v="25" actId="108"/>
          <ac:spMkLst>
            <pc:docMk/>
            <pc:sldMk cId="2379780952" sldId="256"/>
            <ac:spMk id="12" creationId="{00000000-0000-0000-0000-000000000000}"/>
          </ac:spMkLst>
        </pc:spChg>
        <pc:spChg chg="mod">
          <ac:chgData name="Axel Maille" userId="065ad68c099279a8" providerId="LiveId" clId="{3E34A6A8-9454-A040-8EF6-56BC7E23F1CE}" dt="2020-08-25T09:16:12.252" v="32" actId="108"/>
          <ac:spMkLst>
            <pc:docMk/>
            <pc:sldMk cId="2379780952" sldId="256"/>
            <ac:spMk id="27" creationId="{00000000-0000-0000-0000-000000000000}"/>
          </ac:spMkLst>
        </pc:spChg>
        <pc:spChg chg="mod">
          <ac:chgData name="Axel Maille" userId="065ad68c099279a8" providerId="LiveId" clId="{3E34A6A8-9454-A040-8EF6-56BC7E23F1CE}" dt="2020-08-25T09:16:20.030" v="34" actId="108"/>
          <ac:spMkLst>
            <pc:docMk/>
            <pc:sldMk cId="2379780952" sldId="256"/>
            <ac:spMk id="31" creationId="{00000000-0000-0000-0000-000000000000}"/>
          </ac:spMkLst>
        </pc:spChg>
        <pc:spChg chg="mod">
          <ac:chgData name="Axel Maille" userId="065ad68c099279a8" providerId="LiveId" clId="{3E34A6A8-9454-A040-8EF6-56BC7E23F1CE}" dt="2020-08-25T09:16:25.058" v="38" actId="20577"/>
          <ac:spMkLst>
            <pc:docMk/>
            <pc:sldMk cId="2379780952" sldId="256"/>
            <ac:spMk id="34" creationId="{00000000-0000-0000-0000-000000000000}"/>
          </ac:spMkLst>
        </pc:spChg>
        <pc:graphicFrameChg chg="mod">
          <ac:chgData name="Axel Maille" userId="065ad68c099279a8" providerId="LiveId" clId="{3E34A6A8-9454-A040-8EF6-56BC7E23F1CE}" dt="2020-08-25T10:00:04.508" v="78"/>
          <ac:graphicFrameMkLst>
            <pc:docMk/>
            <pc:sldMk cId="2379780952" sldId="256"/>
            <ac:graphicFrameMk id="3" creationId="{00000000-0000-0000-0000-000000000000}"/>
          </ac:graphicFrameMkLst>
        </pc:graphicFrameChg>
        <pc:graphicFrameChg chg="mod modGraphic">
          <ac:chgData name="Axel Maille" userId="065ad68c099279a8" providerId="LiveId" clId="{3E34A6A8-9454-A040-8EF6-56BC7E23F1CE}" dt="2020-08-25T09:19:57.564" v="56"/>
          <ac:graphicFrameMkLst>
            <pc:docMk/>
            <pc:sldMk cId="2379780952" sldId="256"/>
            <ac:graphicFrameMk id="13" creationId="{00000000-0000-0000-0000-000000000000}"/>
          </ac:graphicFrameMkLst>
        </pc:graphicFrameChg>
        <pc:graphicFrameChg chg="mod modGraphic">
          <ac:chgData name="Axel Maille" userId="065ad68c099279a8" providerId="LiveId" clId="{3E34A6A8-9454-A040-8EF6-56BC7E23F1CE}" dt="2020-08-25T09:20:58.733" v="77" actId="255"/>
          <ac:graphicFrameMkLst>
            <pc:docMk/>
            <pc:sldMk cId="2379780952" sldId="256"/>
            <ac:graphicFrameMk id="14" creationId="{00000000-0000-0000-0000-000000000000}"/>
          </ac:graphicFrameMkLst>
        </pc:graphicFrameChg>
        <pc:graphicFrameChg chg="mod modGraphic">
          <ac:chgData name="Axel Maille" userId="065ad68c099279a8" providerId="LiveId" clId="{3E34A6A8-9454-A040-8EF6-56BC7E23F1CE}" dt="2020-08-25T10:06:01.134" v="115"/>
          <ac:graphicFrameMkLst>
            <pc:docMk/>
            <pc:sldMk cId="2379780952" sldId="256"/>
            <ac:graphicFrameMk id="15" creationId="{00000000-0000-0000-0000-000000000000}"/>
          </ac:graphicFrameMkLst>
        </pc:graphicFrameChg>
        <pc:graphicFrameChg chg="mod modGraphic">
          <ac:chgData name="Axel Maille" userId="065ad68c099279a8" providerId="LiveId" clId="{3E34A6A8-9454-A040-8EF6-56BC7E23F1CE}" dt="2020-08-25T10:06:15.772" v="127"/>
          <ac:graphicFrameMkLst>
            <pc:docMk/>
            <pc:sldMk cId="2379780952" sldId="256"/>
            <ac:graphicFrameMk id="16" creationId="{00000000-0000-0000-0000-000000000000}"/>
          </ac:graphicFrameMkLst>
        </pc:graphicFrameChg>
        <pc:graphicFrameChg chg="mod modGraphic">
          <ac:chgData name="Axel Maille" userId="065ad68c099279a8" providerId="LiveId" clId="{3E34A6A8-9454-A040-8EF6-56BC7E23F1CE}" dt="2020-08-25T10:06:25.966" v="134" actId="108"/>
          <ac:graphicFrameMkLst>
            <pc:docMk/>
            <pc:sldMk cId="2379780952" sldId="256"/>
            <ac:graphicFrameMk id="17"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457ED065-7A4E-D64E-B2F1-1BB4BB8E2185}"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C4500CD-E21C-0244-8117-36285A28556C}" type="slidenum">
              <a:rPr lang="fr-FR" smtClean="0"/>
              <a:t>‹N°›</a:t>
            </a:fld>
            <a:endParaRPr lang="fr-FR"/>
          </a:p>
        </p:txBody>
      </p:sp>
    </p:spTree>
    <p:extLst>
      <p:ext uri="{BB962C8B-B14F-4D97-AF65-F5344CB8AC3E}">
        <p14:creationId xmlns:p14="http://schemas.microsoft.com/office/powerpoint/2010/main" val="2451101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57ED065-7A4E-D64E-B2F1-1BB4BB8E2185}"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C4500CD-E21C-0244-8117-36285A28556C}" type="slidenum">
              <a:rPr lang="fr-FR" smtClean="0"/>
              <a:t>‹N°›</a:t>
            </a:fld>
            <a:endParaRPr lang="fr-FR"/>
          </a:p>
        </p:txBody>
      </p:sp>
    </p:spTree>
    <p:extLst>
      <p:ext uri="{BB962C8B-B14F-4D97-AF65-F5344CB8AC3E}">
        <p14:creationId xmlns:p14="http://schemas.microsoft.com/office/powerpoint/2010/main" val="1075863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57ED065-7A4E-D64E-B2F1-1BB4BB8E2185}"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C4500CD-E21C-0244-8117-36285A28556C}" type="slidenum">
              <a:rPr lang="fr-FR" smtClean="0"/>
              <a:t>‹N°›</a:t>
            </a:fld>
            <a:endParaRPr lang="fr-FR"/>
          </a:p>
        </p:txBody>
      </p:sp>
    </p:spTree>
    <p:extLst>
      <p:ext uri="{BB962C8B-B14F-4D97-AF65-F5344CB8AC3E}">
        <p14:creationId xmlns:p14="http://schemas.microsoft.com/office/powerpoint/2010/main" val="4275214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57ED065-7A4E-D64E-B2F1-1BB4BB8E2185}"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C4500CD-E21C-0244-8117-36285A28556C}" type="slidenum">
              <a:rPr lang="fr-FR" smtClean="0"/>
              <a:t>‹N°›</a:t>
            </a:fld>
            <a:endParaRPr lang="fr-FR"/>
          </a:p>
        </p:txBody>
      </p:sp>
    </p:spTree>
    <p:extLst>
      <p:ext uri="{BB962C8B-B14F-4D97-AF65-F5344CB8AC3E}">
        <p14:creationId xmlns:p14="http://schemas.microsoft.com/office/powerpoint/2010/main" val="1964422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457ED065-7A4E-D64E-B2F1-1BB4BB8E2185}"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C4500CD-E21C-0244-8117-36285A28556C}" type="slidenum">
              <a:rPr lang="fr-FR" smtClean="0"/>
              <a:t>‹N°›</a:t>
            </a:fld>
            <a:endParaRPr lang="fr-FR"/>
          </a:p>
        </p:txBody>
      </p:sp>
    </p:spTree>
    <p:extLst>
      <p:ext uri="{BB962C8B-B14F-4D97-AF65-F5344CB8AC3E}">
        <p14:creationId xmlns:p14="http://schemas.microsoft.com/office/powerpoint/2010/main" val="2682322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457ED065-7A4E-D64E-B2F1-1BB4BB8E2185}"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C4500CD-E21C-0244-8117-36285A28556C}" type="slidenum">
              <a:rPr lang="fr-FR" smtClean="0"/>
              <a:t>‹N°›</a:t>
            </a:fld>
            <a:endParaRPr lang="fr-FR"/>
          </a:p>
        </p:txBody>
      </p:sp>
    </p:spTree>
    <p:extLst>
      <p:ext uri="{BB962C8B-B14F-4D97-AF65-F5344CB8AC3E}">
        <p14:creationId xmlns:p14="http://schemas.microsoft.com/office/powerpoint/2010/main" val="277335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457ED065-7A4E-D64E-B2F1-1BB4BB8E2185}" type="datetimeFigureOut">
              <a:rPr lang="fr-FR" smtClean="0"/>
              <a:t>25/08/2020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C4500CD-E21C-0244-8117-36285A28556C}" type="slidenum">
              <a:rPr lang="fr-FR" smtClean="0"/>
              <a:t>‹N°›</a:t>
            </a:fld>
            <a:endParaRPr lang="fr-FR"/>
          </a:p>
        </p:txBody>
      </p:sp>
    </p:spTree>
    <p:extLst>
      <p:ext uri="{BB962C8B-B14F-4D97-AF65-F5344CB8AC3E}">
        <p14:creationId xmlns:p14="http://schemas.microsoft.com/office/powerpoint/2010/main" val="1115812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457ED065-7A4E-D64E-B2F1-1BB4BB8E2185}" type="datetimeFigureOut">
              <a:rPr lang="fr-FR" smtClean="0"/>
              <a:t>25/08/2020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C4500CD-E21C-0244-8117-36285A28556C}" type="slidenum">
              <a:rPr lang="fr-FR" smtClean="0"/>
              <a:t>‹N°›</a:t>
            </a:fld>
            <a:endParaRPr lang="fr-FR"/>
          </a:p>
        </p:txBody>
      </p:sp>
    </p:spTree>
    <p:extLst>
      <p:ext uri="{BB962C8B-B14F-4D97-AF65-F5344CB8AC3E}">
        <p14:creationId xmlns:p14="http://schemas.microsoft.com/office/powerpoint/2010/main" val="4109520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57ED065-7A4E-D64E-B2F1-1BB4BB8E2185}" type="datetimeFigureOut">
              <a:rPr lang="fr-FR" smtClean="0"/>
              <a:t>25/08/2020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C4500CD-E21C-0244-8117-36285A28556C}" type="slidenum">
              <a:rPr lang="fr-FR" smtClean="0"/>
              <a:t>‹N°›</a:t>
            </a:fld>
            <a:endParaRPr lang="fr-FR"/>
          </a:p>
        </p:txBody>
      </p:sp>
    </p:spTree>
    <p:extLst>
      <p:ext uri="{BB962C8B-B14F-4D97-AF65-F5344CB8AC3E}">
        <p14:creationId xmlns:p14="http://schemas.microsoft.com/office/powerpoint/2010/main" val="3560646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457ED065-7A4E-D64E-B2F1-1BB4BB8E2185}"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C4500CD-E21C-0244-8117-36285A28556C}" type="slidenum">
              <a:rPr lang="fr-FR" smtClean="0"/>
              <a:t>‹N°›</a:t>
            </a:fld>
            <a:endParaRPr lang="fr-FR"/>
          </a:p>
        </p:txBody>
      </p:sp>
    </p:spTree>
    <p:extLst>
      <p:ext uri="{BB962C8B-B14F-4D97-AF65-F5344CB8AC3E}">
        <p14:creationId xmlns:p14="http://schemas.microsoft.com/office/powerpoint/2010/main" val="2566113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457ED065-7A4E-D64E-B2F1-1BB4BB8E2185}"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C4500CD-E21C-0244-8117-36285A28556C}" type="slidenum">
              <a:rPr lang="fr-FR" smtClean="0"/>
              <a:t>‹N°›</a:t>
            </a:fld>
            <a:endParaRPr lang="fr-FR"/>
          </a:p>
        </p:txBody>
      </p:sp>
    </p:spTree>
    <p:extLst>
      <p:ext uri="{BB962C8B-B14F-4D97-AF65-F5344CB8AC3E}">
        <p14:creationId xmlns:p14="http://schemas.microsoft.com/office/powerpoint/2010/main" val="2696843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457ED065-7A4E-D64E-B2F1-1BB4BB8E2185}" type="datetimeFigureOut">
              <a:rPr lang="fr-FR" smtClean="0"/>
              <a:t>25/08/2020</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4C4500CD-E21C-0244-8117-36285A28556C}" type="slidenum">
              <a:rPr lang="fr-FR" smtClean="0"/>
              <a:t>‹N°›</a:t>
            </a:fld>
            <a:endParaRPr lang="fr-FR"/>
          </a:p>
        </p:txBody>
      </p:sp>
    </p:spTree>
    <p:extLst>
      <p:ext uri="{BB962C8B-B14F-4D97-AF65-F5344CB8AC3E}">
        <p14:creationId xmlns:p14="http://schemas.microsoft.com/office/powerpoint/2010/main" val="9482399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7562850" cy="2283659"/>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Rectangle 4"/>
          <p:cNvSpPr/>
          <p:nvPr/>
        </p:nvSpPr>
        <p:spPr>
          <a:xfrm>
            <a:off x="334208" y="0"/>
            <a:ext cx="1392533" cy="1726669"/>
          </a:xfrm>
          <a:prstGeom prst="rect">
            <a:avLst/>
          </a:prstGeom>
          <a:solidFill>
            <a:srgbClr val="26A8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6" name="Image 5"/>
          <p:cNvPicPr>
            <a:picLocks noChangeAspect="1"/>
          </p:cNvPicPr>
          <p:nvPr/>
        </p:nvPicPr>
        <p:blipFill rotWithShape="1">
          <a:blip r:embed="rId2"/>
          <a:srcRect l="30432" r="21777" b="34315"/>
          <a:stretch/>
        </p:blipFill>
        <p:spPr>
          <a:xfrm>
            <a:off x="263476" y="869747"/>
            <a:ext cx="1541245" cy="1558729"/>
          </a:xfrm>
          <a:prstGeom prst="ellipse">
            <a:avLst/>
          </a:prstGeom>
          <a:ln w="12700" cmpd="sng">
            <a:solidFill>
              <a:srgbClr val="26A8E6"/>
            </a:solidFill>
          </a:ln>
        </p:spPr>
      </p:pic>
      <p:sp>
        <p:nvSpPr>
          <p:cNvPr id="7" name="ZoneTexte 6"/>
          <p:cNvSpPr txBox="1"/>
          <p:nvPr/>
        </p:nvSpPr>
        <p:spPr>
          <a:xfrm>
            <a:off x="1882703" y="258029"/>
            <a:ext cx="2949205" cy="584775"/>
          </a:xfrm>
          <a:prstGeom prst="rect">
            <a:avLst/>
          </a:prstGeom>
          <a:noFill/>
        </p:spPr>
        <p:txBody>
          <a:bodyPr wrap="none" rtlCol="0">
            <a:spAutoFit/>
          </a:bodyPr>
          <a:lstStyle/>
          <a:p>
            <a:r>
              <a:rPr lang="fr-FR" sz="3200" dirty="0"/>
              <a:t>VANESSA BRANT</a:t>
            </a:r>
          </a:p>
        </p:txBody>
      </p:sp>
      <p:sp>
        <p:nvSpPr>
          <p:cNvPr id="8" name="ZoneTexte 7"/>
          <p:cNvSpPr txBox="1"/>
          <p:nvPr/>
        </p:nvSpPr>
        <p:spPr>
          <a:xfrm>
            <a:off x="1882703" y="827417"/>
            <a:ext cx="1396473" cy="369332"/>
          </a:xfrm>
          <a:prstGeom prst="rect">
            <a:avLst/>
          </a:prstGeom>
          <a:noFill/>
        </p:spPr>
        <p:txBody>
          <a:bodyPr wrap="none" rtlCol="0">
            <a:spAutoFit/>
          </a:bodyPr>
          <a:lstStyle/>
          <a:p>
            <a:r>
              <a:rPr lang="de-DE" dirty="0"/>
              <a:t>Positionstitel</a:t>
            </a:r>
            <a:endParaRPr lang="fr-FR" dirty="0"/>
          </a:p>
        </p:txBody>
      </p:sp>
      <p:sp>
        <p:nvSpPr>
          <p:cNvPr id="9" name="ZoneTexte 8"/>
          <p:cNvSpPr txBox="1"/>
          <p:nvPr/>
        </p:nvSpPr>
        <p:spPr>
          <a:xfrm>
            <a:off x="1882703" y="1266051"/>
            <a:ext cx="3258353" cy="861774"/>
          </a:xfrm>
          <a:prstGeom prst="rect">
            <a:avLst/>
          </a:prstGeom>
          <a:noFill/>
        </p:spPr>
        <p:txBody>
          <a:bodyPr wrap="square" rtlCol="0">
            <a:spAutoFit/>
          </a:bodyPr>
          <a:lstStyle/>
          <a:p>
            <a:pPr algn="just"/>
            <a:r>
              <a:rPr lang="de-DE" sz="1000" dirty="0">
                <a:solidFill>
                  <a:schemeClr val="tx1">
                    <a:lumMod val="50000"/>
                    <a:lumOff val="50000"/>
                  </a:schemeClr>
                </a:solidFill>
                <a:latin typeface="Avenir Book"/>
              </a:rPr>
              <a:t>Beschreiben Sie in wenigen Zeilen Ihren beruflichen Hintergrund, Ihre Schlüsselqualifikationen für die Position und Ihre Karriereziele. Dies ist eigentlich eine Einführung in Ihr Anschreiben. Sie können sie als Aufzählungszeichen oder als Klartext darstellen.</a:t>
            </a:r>
            <a:endParaRPr lang="fr-FR" sz="1000" dirty="0">
              <a:solidFill>
                <a:schemeClr val="tx1">
                  <a:lumMod val="50000"/>
                  <a:lumOff val="50000"/>
                </a:schemeClr>
              </a:solidFill>
              <a:latin typeface="Avenir Book"/>
            </a:endParaRPr>
          </a:p>
        </p:txBody>
      </p:sp>
      <p:sp>
        <p:nvSpPr>
          <p:cNvPr id="10" name="ZoneTexte 9"/>
          <p:cNvSpPr txBox="1"/>
          <p:nvPr/>
        </p:nvSpPr>
        <p:spPr>
          <a:xfrm>
            <a:off x="5414174" y="412173"/>
            <a:ext cx="2148676" cy="276999"/>
          </a:xfrm>
          <a:prstGeom prst="rect">
            <a:avLst/>
          </a:prstGeom>
          <a:noFill/>
          <a:ln w="3175" cmpd="sng">
            <a:solidFill>
              <a:schemeClr val="bg1">
                <a:lumMod val="75000"/>
              </a:schemeClr>
            </a:solidFill>
          </a:ln>
        </p:spPr>
        <p:txBody>
          <a:bodyPr wrap="square" rtlCol="0">
            <a:spAutoFit/>
          </a:bodyPr>
          <a:lstStyle/>
          <a:p>
            <a:r>
              <a:rPr lang="fr-FR" sz="1200" b="1" dirty="0" err="1">
                <a:solidFill>
                  <a:srgbClr val="26A8E6"/>
                </a:solidFill>
              </a:rPr>
              <a:t>T</a:t>
            </a:r>
            <a:r>
              <a:rPr lang="fr-FR" sz="1200" b="1" dirty="0">
                <a:solidFill>
                  <a:srgbClr val="26A8E6"/>
                </a:solidFill>
              </a:rPr>
              <a:t>: </a:t>
            </a:r>
            <a:r>
              <a:rPr lang="fr-FR" sz="1200" dirty="0">
                <a:solidFill>
                  <a:schemeClr val="tx1">
                    <a:lumMod val="50000"/>
                    <a:lumOff val="50000"/>
                  </a:schemeClr>
                </a:solidFill>
              </a:rPr>
              <a:t>123 456 789</a:t>
            </a:r>
          </a:p>
        </p:txBody>
      </p:sp>
      <p:sp>
        <p:nvSpPr>
          <p:cNvPr id="11" name="ZoneTexte 10"/>
          <p:cNvSpPr txBox="1"/>
          <p:nvPr/>
        </p:nvSpPr>
        <p:spPr>
          <a:xfrm>
            <a:off x="5403034" y="785872"/>
            <a:ext cx="2159816" cy="276999"/>
          </a:xfrm>
          <a:prstGeom prst="rect">
            <a:avLst/>
          </a:prstGeom>
          <a:noFill/>
          <a:ln w="3175" cmpd="sng">
            <a:solidFill>
              <a:schemeClr val="bg1">
                <a:lumMod val="75000"/>
              </a:schemeClr>
            </a:solidFill>
          </a:ln>
        </p:spPr>
        <p:txBody>
          <a:bodyPr wrap="square" rtlCol="0">
            <a:spAutoFit/>
          </a:bodyPr>
          <a:lstStyle/>
          <a:p>
            <a:r>
              <a:rPr lang="fr-FR" sz="1200" b="1" dirty="0">
                <a:solidFill>
                  <a:srgbClr val="26A8E6"/>
                </a:solidFill>
              </a:rPr>
              <a:t>@:</a:t>
            </a:r>
            <a:r>
              <a:rPr lang="fr-FR" sz="1200" dirty="0">
                <a:solidFill>
                  <a:schemeClr val="tx1">
                    <a:lumMod val="50000"/>
                    <a:lumOff val="50000"/>
                  </a:schemeClr>
                </a:solidFill>
              </a:rPr>
              <a:t> VANESSA@MARTIN.COM </a:t>
            </a:r>
          </a:p>
        </p:txBody>
      </p:sp>
      <p:sp>
        <p:nvSpPr>
          <p:cNvPr id="12" name="ZoneTexte 11"/>
          <p:cNvSpPr txBox="1"/>
          <p:nvPr/>
        </p:nvSpPr>
        <p:spPr>
          <a:xfrm>
            <a:off x="5403034" y="1139077"/>
            <a:ext cx="2159816" cy="461665"/>
          </a:xfrm>
          <a:prstGeom prst="rect">
            <a:avLst/>
          </a:prstGeom>
          <a:noFill/>
          <a:ln w="3175" cmpd="sng">
            <a:solidFill>
              <a:schemeClr val="bg1">
                <a:lumMod val="75000"/>
              </a:schemeClr>
            </a:solidFill>
          </a:ln>
        </p:spPr>
        <p:txBody>
          <a:bodyPr wrap="square" rtlCol="0">
            <a:spAutoFit/>
          </a:bodyPr>
          <a:lstStyle/>
          <a:p>
            <a:r>
              <a:rPr lang="fr-FR" sz="1200" b="1" dirty="0">
                <a:solidFill>
                  <a:srgbClr val="26A8E6"/>
                </a:solidFill>
              </a:rPr>
              <a:t>A:</a:t>
            </a:r>
            <a:r>
              <a:rPr lang="fr-FR" sz="1200" dirty="0">
                <a:solidFill>
                  <a:schemeClr val="tx1">
                    <a:lumMod val="50000"/>
                    <a:lumOff val="50000"/>
                  </a:schemeClr>
                </a:solidFill>
              </a:rPr>
              <a:t> </a:t>
            </a:r>
            <a:r>
              <a:rPr lang="de-DE" sz="1200" dirty="0">
                <a:solidFill>
                  <a:schemeClr val="tx1">
                    <a:lumMod val="50000"/>
                    <a:lumOff val="50000"/>
                  </a:schemeClr>
                </a:solidFill>
              </a:rPr>
              <a:t>HAUPTSTRASSE 15,  28000 BREMEN</a:t>
            </a:r>
            <a:endParaRPr lang="fr-FR" sz="1200" dirty="0">
              <a:solidFill>
                <a:schemeClr val="tx1">
                  <a:lumMod val="50000"/>
                  <a:lumOff val="50000"/>
                </a:schemeClr>
              </a:solidFill>
            </a:endParaRPr>
          </a:p>
        </p:txBody>
      </p:sp>
      <p:graphicFrame>
        <p:nvGraphicFramePr>
          <p:cNvPr id="13" name="Tableau 12"/>
          <p:cNvGraphicFramePr>
            <a:graphicFrameLocks noGrp="1"/>
          </p:cNvGraphicFramePr>
          <p:nvPr>
            <p:extLst>
              <p:ext uri="{D42A27DB-BD31-4B8C-83A1-F6EECF244321}">
                <p14:modId xmlns:p14="http://schemas.microsoft.com/office/powerpoint/2010/main" val="1018391483"/>
              </p:ext>
            </p:extLst>
          </p:nvPr>
        </p:nvGraphicFramePr>
        <p:xfrm>
          <a:off x="334208" y="3263661"/>
          <a:ext cx="4604857" cy="2560320"/>
        </p:xfrm>
        <a:graphic>
          <a:graphicData uri="http://schemas.openxmlformats.org/drawingml/2006/table">
            <a:tbl>
              <a:tblPr firstRow="1" bandRow="1">
                <a:tableStyleId>{2D5ABB26-0587-4C30-8999-92F81FD0307C}</a:tableStyleId>
              </a:tblPr>
              <a:tblGrid>
                <a:gridCol w="921858">
                  <a:extLst>
                    <a:ext uri="{9D8B030D-6E8A-4147-A177-3AD203B41FA5}">
                      <a16:colId xmlns:a16="http://schemas.microsoft.com/office/drawing/2014/main" val="20000"/>
                    </a:ext>
                  </a:extLst>
                </a:gridCol>
                <a:gridCol w="3682999">
                  <a:extLst>
                    <a:ext uri="{9D8B030D-6E8A-4147-A177-3AD203B41FA5}">
                      <a16:colId xmlns:a16="http://schemas.microsoft.com/office/drawing/2014/main" val="20001"/>
                    </a:ext>
                  </a:extLst>
                </a:gridCol>
              </a:tblGrid>
              <a:tr h="562431">
                <a:tc>
                  <a:txBody>
                    <a:bodyPr/>
                    <a:lstStyle/>
                    <a:p>
                      <a:pPr algn="ctr"/>
                      <a:r>
                        <a:rPr lang="fr-FR" sz="1100" dirty="0">
                          <a:solidFill>
                            <a:schemeClr val="bg1">
                              <a:lumMod val="65000"/>
                            </a:schemeClr>
                          </a:solidFill>
                        </a:rPr>
                        <a:t>2003-2005</a:t>
                      </a: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pPr algn="l"/>
                      <a:r>
                        <a:rPr lang="de-DE" sz="900" b="0" kern="1200" dirty="0">
                          <a:solidFill>
                            <a:srgbClr val="26A8E6"/>
                          </a:solidFill>
                          <a:effectLst/>
                          <a:latin typeface="Avenir Book"/>
                          <a:ea typeface="+mn-ea"/>
                        </a:rPr>
                        <a:t>FIRMENNAME</a:t>
                      </a:r>
                      <a:r>
                        <a:rPr lang="de-DE" sz="900" dirty="0"/>
                        <a:t> | </a:t>
                      </a:r>
                      <a:r>
                        <a:rPr lang="de-DE" sz="900" kern="1200" baseline="0" dirty="0">
                          <a:solidFill>
                            <a:schemeClr val="tx1">
                              <a:lumMod val="75000"/>
                              <a:lumOff val="25000"/>
                            </a:schemeClr>
                          </a:solidFill>
                          <a:effectLst/>
                          <a:latin typeface="Avenir Book"/>
                          <a:ea typeface="+mn-ea"/>
                        </a:rPr>
                        <a:t>POSITIONSTITEL</a:t>
                      </a:r>
                    </a:p>
                    <a:p>
                      <a:pPr algn="l"/>
                      <a:r>
                        <a:rPr lang="fr-FR" sz="1000" kern="1200" dirty="0" err="1">
                          <a:solidFill>
                            <a:schemeClr val="tx1">
                              <a:lumMod val="50000"/>
                              <a:lumOff val="50000"/>
                            </a:schemeClr>
                          </a:solidFill>
                          <a:effectLst/>
                          <a:latin typeface="Avenir Book"/>
                          <a:ea typeface="+mn-ea"/>
                          <a:cs typeface="Arial" panose="020B0604020202020204" pitchFamily="34" charset="0"/>
                        </a:rPr>
                        <a:t>Beschreiben</a:t>
                      </a:r>
                      <a:r>
                        <a:rPr lang="fr-FR" sz="1000" kern="1200" dirty="0">
                          <a:solidFill>
                            <a:schemeClr val="tx1">
                              <a:lumMod val="50000"/>
                              <a:lumOff val="50000"/>
                            </a:schemeClr>
                          </a:solidFill>
                          <a:effectLst/>
                          <a:latin typeface="Avenir Book"/>
                          <a:ea typeface="+mn-ea"/>
                          <a:cs typeface="Arial" panose="020B0604020202020204" pitchFamily="34" charset="0"/>
                        </a:rPr>
                        <a:t> </a:t>
                      </a:r>
                      <a:r>
                        <a:rPr lang="fr-FR" sz="1000" kern="1200" dirty="0" err="1">
                          <a:solidFill>
                            <a:schemeClr val="tx1">
                              <a:lumMod val="50000"/>
                              <a:lumOff val="50000"/>
                            </a:schemeClr>
                          </a:solidFill>
                          <a:effectLst/>
                          <a:latin typeface="Avenir Book"/>
                          <a:ea typeface="+mn-ea"/>
                          <a:cs typeface="Arial" panose="020B0604020202020204" pitchFamily="34" charset="0"/>
                        </a:rPr>
                        <a:t>Sie</a:t>
                      </a:r>
                      <a:r>
                        <a:rPr lang="fr-FR" sz="1000" kern="1200" dirty="0">
                          <a:solidFill>
                            <a:schemeClr val="tx1">
                              <a:lumMod val="50000"/>
                              <a:lumOff val="50000"/>
                            </a:schemeClr>
                          </a:solidFill>
                          <a:effectLst/>
                          <a:latin typeface="Avenir Book"/>
                          <a:ea typeface="+mn-ea"/>
                          <a:cs typeface="Arial" panose="020B0604020202020204" pitchFamily="34" charset="0"/>
                        </a:rPr>
                        <a:t> die </a:t>
                      </a:r>
                      <a:r>
                        <a:rPr lang="fr-FR" sz="1000" kern="1200" dirty="0" err="1">
                          <a:solidFill>
                            <a:schemeClr val="tx1">
                              <a:lumMod val="50000"/>
                              <a:lumOff val="50000"/>
                            </a:schemeClr>
                          </a:solidFill>
                          <a:effectLst/>
                          <a:latin typeface="Avenir Book"/>
                          <a:ea typeface="+mn-ea"/>
                          <a:cs typeface="Arial" panose="020B0604020202020204" pitchFamily="34" charset="0"/>
                        </a:rPr>
                        <a:t>Positionen</a:t>
                      </a:r>
                      <a:r>
                        <a:rPr lang="fr-FR" sz="1000" kern="1200" dirty="0">
                          <a:solidFill>
                            <a:schemeClr val="tx1">
                              <a:lumMod val="50000"/>
                              <a:lumOff val="50000"/>
                            </a:schemeClr>
                          </a:solidFill>
                          <a:effectLst/>
                          <a:latin typeface="Avenir Book"/>
                          <a:ea typeface="+mn-ea"/>
                          <a:cs typeface="Arial" panose="020B0604020202020204" pitchFamily="34" charset="0"/>
                        </a:rPr>
                        <a:t>, die </a:t>
                      </a:r>
                      <a:r>
                        <a:rPr lang="fr-FR" sz="1000" kern="1200" dirty="0" err="1">
                          <a:solidFill>
                            <a:schemeClr val="tx1">
                              <a:lumMod val="50000"/>
                              <a:lumOff val="50000"/>
                            </a:schemeClr>
                          </a:solidFill>
                          <a:effectLst/>
                          <a:latin typeface="Avenir Book"/>
                          <a:ea typeface="+mn-ea"/>
                          <a:cs typeface="Arial" panose="020B0604020202020204" pitchFamily="34" charset="0"/>
                        </a:rPr>
                        <a:t>Sie</a:t>
                      </a:r>
                      <a:r>
                        <a:rPr lang="fr-FR" sz="1000" kern="1200" dirty="0">
                          <a:solidFill>
                            <a:schemeClr val="tx1">
                              <a:lumMod val="50000"/>
                              <a:lumOff val="50000"/>
                            </a:schemeClr>
                          </a:solidFill>
                          <a:effectLst/>
                          <a:latin typeface="Avenir Book"/>
                          <a:ea typeface="+mn-ea"/>
                          <a:cs typeface="Arial" panose="020B0604020202020204" pitchFamily="34" charset="0"/>
                        </a:rPr>
                        <a:t> hier </a:t>
                      </a:r>
                      <a:r>
                        <a:rPr lang="fr-FR" sz="1000" kern="1200" dirty="0" err="1">
                          <a:solidFill>
                            <a:schemeClr val="tx1">
                              <a:lumMod val="50000"/>
                              <a:lumOff val="50000"/>
                            </a:schemeClr>
                          </a:solidFill>
                          <a:effectLst/>
                          <a:latin typeface="Avenir Book"/>
                          <a:ea typeface="+mn-ea"/>
                          <a:cs typeface="Arial" panose="020B0604020202020204" pitchFamily="34" charset="0"/>
                        </a:rPr>
                        <a:t>innehatten</a:t>
                      </a:r>
                      <a:r>
                        <a:rPr lang="fr-FR" sz="1000" kern="1200" dirty="0">
                          <a:solidFill>
                            <a:schemeClr val="tx1">
                              <a:lumMod val="50000"/>
                              <a:lumOff val="50000"/>
                            </a:schemeClr>
                          </a:solidFill>
                          <a:effectLst/>
                          <a:latin typeface="Avenir Book"/>
                          <a:ea typeface="+mn-ea"/>
                          <a:cs typeface="Arial" panose="020B0604020202020204" pitchFamily="34" charset="0"/>
                        </a:rPr>
                        <a:t>. </a:t>
                      </a:r>
                      <a:r>
                        <a:rPr lang="fr-FR" sz="1000" kern="1200" dirty="0" err="1">
                          <a:solidFill>
                            <a:schemeClr val="tx1">
                              <a:lumMod val="50000"/>
                              <a:lumOff val="50000"/>
                            </a:schemeClr>
                          </a:solidFill>
                          <a:effectLst/>
                          <a:latin typeface="Avenir Book"/>
                          <a:ea typeface="+mn-ea"/>
                          <a:cs typeface="Arial" panose="020B0604020202020204" pitchFamily="34" charset="0"/>
                        </a:rPr>
                        <a:t>Beschreiben</a:t>
                      </a:r>
                      <a:r>
                        <a:rPr lang="fr-FR" sz="1000" kern="1200" dirty="0">
                          <a:solidFill>
                            <a:schemeClr val="tx1">
                              <a:lumMod val="50000"/>
                              <a:lumOff val="50000"/>
                            </a:schemeClr>
                          </a:solidFill>
                          <a:effectLst/>
                          <a:latin typeface="Avenir Book"/>
                          <a:ea typeface="+mn-ea"/>
                          <a:cs typeface="Arial" panose="020B0604020202020204" pitchFamily="34" charset="0"/>
                        </a:rPr>
                        <a:t> </a:t>
                      </a:r>
                      <a:r>
                        <a:rPr lang="fr-FR" sz="1000" kern="1200" dirty="0" err="1">
                          <a:solidFill>
                            <a:schemeClr val="tx1">
                              <a:lumMod val="50000"/>
                              <a:lumOff val="50000"/>
                            </a:schemeClr>
                          </a:solidFill>
                          <a:effectLst/>
                          <a:latin typeface="Avenir Book"/>
                          <a:ea typeface="+mn-ea"/>
                          <a:cs typeface="Arial" panose="020B0604020202020204" pitchFamily="34" charset="0"/>
                        </a:rPr>
                        <a:t>Sie</a:t>
                      </a:r>
                      <a:r>
                        <a:rPr lang="fr-FR" sz="1000" kern="1200" dirty="0">
                          <a:solidFill>
                            <a:schemeClr val="tx1">
                              <a:lumMod val="50000"/>
                              <a:lumOff val="50000"/>
                            </a:schemeClr>
                          </a:solidFill>
                          <a:effectLst/>
                          <a:latin typeface="Avenir Book"/>
                          <a:ea typeface="+mn-ea"/>
                          <a:cs typeface="Arial" panose="020B0604020202020204" pitchFamily="34" charset="0"/>
                        </a:rPr>
                        <a:t> </a:t>
                      </a:r>
                      <a:r>
                        <a:rPr lang="fr-FR" sz="1000" kern="1200" dirty="0" err="1">
                          <a:solidFill>
                            <a:schemeClr val="tx1">
                              <a:lumMod val="50000"/>
                              <a:lumOff val="50000"/>
                            </a:schemeClr>
                          </a:solidFill>
                          <a:effectLst/>
                          <a:latin typeface="Avenir Book"/>
                          <a:ea typeface="+mn-ea"/>
                          <a:cs typeface="Arial" panose="020B0604020202020204" pitchFamily="34" charset="0"/>
                        </a:rPr>
                        <a:t>auch</a:t>
                      </a:r>
                      <a:r>
                        <a:rPr lang="fr-FR" sz="1000" kern="1200" dirty="0">
                          <a:solidFill>
                            <a:schemeClr val="tx1">
                              <a:lumMod val="50000"/>
                              <a:lumOff val="50000"/>
                            </a:schemeClr>
                          </a:solidFill>
                          <a:effectLst/>
                          <a:latin typeface="Avenir Book"/>
                          <a:ea typeface="+mn-ea"/>
                          <a:cs typeface="Arial" panose="020B0604020202020204" pitchFamily="34" charset="0"/>
                        </a:rPr>
                        <a:t> </a:t>
                      </a:r>
                      <a:r>
                        <a:rPr lang="fr-FR" sz="1000" kern="1200" dirty="0" err="1">
                          <a:solidFill>
                            <a:schemeClr val="tx1">
                              <a:lumMod val="50000"/>
                              <a:lumOff val="50000"/>
                            </a:schemeClr>
                          </a:solidFill>
                          <a:effectLst/>
                          <a:latin typeface="Avenir Book"/>
                          <a:ea typeface="+mn-ea"/>
                          <a:cs typeface="Arial" panose="020B0604020202020204" pitchFamily="34" charset="0"/>
                        </a:rPr>
                        <a:t>Ihre</a:t>
                      </a:r>
                      <a:r>
                        <a:rPr lang="fr-FR" sz="1000" kern="1200" dirty="0">
                          <a:solidFill>
                            <a:schemeClr val="tx1">
                              <a:lumMod val="50000"/>
                              <a:lumOff val="50000"/>
                            </a:schemeClr>
                          </a:solidFill>
                          <a:effectLst/>
                          <a:latin typeface="Avenir Book"/>
                          <a:ea typeface="+mn-ea"/>
                          <a:cs typeface="Arial" panose="020B0604020202020204" pitchFamily="34" charset="0"/>
                        </a:rPr>
                        <a:t> </a:t>
                      </a:r>
                      <a:r>
                        <a:rPr lang="fr-FR" sz="1000" kern="1200" dirty="0" err="1">
                          <a:solidFill>
                            <a:schemeClr val="tx1">
                              <a:lumMod val="50000"/>
                              <a:lumOff val="50000"/>
                            </a:schemeClr>
                          </a:solidFill>
                          <a:effectLst/>
                          <a:latin typeface="Avenir Book"/>
                          <a:ea typeface="+mn-ea"/>
                          <a:cs typeface="Arial" panose="020B0604020202020204" pitchFamily="34" charset="0"/>
                        </a:rPr>
                        <a:t>Aufgaben</a:t>
                      </a:r>
                      <a:r>
                        <a:rPr lang="fr-FR" sz="1000" kern="1200" dirty="0">
                          <a:solidFill>
                            <a:schemeClr val="tx1">
                              <a:lumMod val="50000"/>
                              <a:lumOff val="50000"/>
                            </a:schemeClr>
                          </a:solidFill>
                          <a:effectLst/>
                          <a:latin typeface="Avenir Book"/>
                          <a:ea typeface="+mn-ea"/>
                          <a:cs typeface="Arial" panose="020B0604020202020204" pitchFamily="34" charset="0"/>
                        </a:rPr>
                        <a:t> </a:t>
                      </a:r>
                      <a:r>
                        <a:rPr lang="fr-FR" sz="1000" kern="1200" dirty="0" err="1">
                          <a:solidFill>
                            <a:schemeClr val="tx1">
                              <a:lumMod val="50000"/>
                              <a:lumOff val="50000"/>
                            </a:schemeClr>
                          </a:solidFill>
                          <a:effectLst/>
                          <a:latin typeface="Avenir Book"/>
                          <a:ea typeface="+mn-ea"/>
                          <a:cs typeface="Arial" panose="020B0604020202020204" pitchFamily="34" charset="0"/>
                        </a:rPr>
                        <a:t>und</a:t>
                      </a:r>
                      <a:r>
                        <a:rPr lang="fr-FR" sz="1000" kern="1200" dirty="0">
                          <a:solidFill>
                            <a:schemeClr val="tx1">
                              <a:lumMod val="50000"/>
                              <a:lumOff val="50000"/>
                            </a:schemeClr>
                          </a:solidFill>
                          <a:effectLst/>
                          <a:latin typeface="Avenir Book"/>
                          <a:ea typeface="+mn-ea"/>
                          <a:cs typeface="Arial" panose="020B0604020202020204" pitchFamily="34" charset="0"/>
                        </a:rPr>
                        <a:t> die </a:t>
                      </a:r>
                      <a:r>
                        <a:rPr lang="fr-FR" sz="1000" kern="1200" dirty="0" err="1">
                          <a:solidFill>
                            <a:schemeClr val="tx1">
                              <a:lumMod val="50000"/>
                              <a:lumOff val="50000"/>
                            </a:schemeClr>
                          </a:solidFill>
                          <a:effectLst/>
                          <a:latin typeface="Avenir Book"/>
                          <a:ea typeface="+mn-ea"/>
                          <a:cs typeface="Arial" panose="020B0604020202020204" pitchFamily="34" charset="0"/>
                        </a:rPr>
                        <a:t>Anzahl</a:t>
                      </a:r>
                      <a:r>
                        <a:rPr lang="fr-FR" sz="1000" kern="1200" dirty="0">
                          <a:solidFill>
                            <a:schemeClr val="tx1">
                              <a:lumMod val="50000"/>
                              <a:lumOff val="50000"/>
                            </a:schemeClr>
                          </a:solidFill>
                          <a:effectLst/>
                          <a:latin typeface="Avenir Book"/>
                          <a:ea typeface="+mn-ea"/>
                          <a:cs typeface="Arial" panose="020B0604020202020204" pitchFamily="34" charset="0"/>
                        </a:rPr>
                        <a:t> der </a:t>
                      </a:r>
                      <a:r>
                        <a:rPr lang="fr-FR" sz="1000" kern="1200" dirty="0" err="1">
                          <a:solidFill>
                            <a:schemeClr val="tx1">
                              <a:lumMod val="50000"/>
                              <a:lumOff val="50000"/>
                            </a:schemeClr>
                          </a:solidFill>
                          <a:effectLst/>
                          <a:latin typeface="Avenir Book"/>
                          <a:ea typeface="+mn-ea"/>
                          <a:cs typeface="Arial" panose="020B0604020202020204" pitchFamily="34" charset="0"/>
                        </a:rPr>
                        <a:t>Personen</a:t>
                      </a:r>
                      <a:r>
                        <a:rPr lang="fr-FR" sz="1000" kern="1200" dirty="0">
                          <a:solidFill>
                            <a:schemeClr val="tx1">
                              <a:lumMod val="50000"/>
                              <a:lumOff val="50000"/>
                            </a:schemeClr>
                          </a:solidFill>
                          <a:effectLst/>
                          <a:latin typeface="Avenir Book"/>
                          <a:ea typeface="+mn-ea"/>
                          <a:cs typeface="Arial" panose="020B0604020202020204" pitchFamily="34" charset="0"/>
                        </a:rPr>
                        <a:t>, die </a:t>
                      </a:r>
                      <a:r>
                        <a:rPr lang="fr-FR" sz="1000" kern="1200" dirty="0" err="1">
                          <a:solidFill>
                            <a:schemeClr val="tx1">
                              <a:lumMod val="50000"/>
                              <a:lumOff val="50000"/>
                            </a:schemeClr>
                          </a:solidFill>
                          <a:effectLst/>
                          <a:latin typeface="Avenir Book"/>
                          <a:ea typeface="+mn-ea"/>
                          <a:cs typeface="Arial" panose="020B0604020202020204" pitchFamily="34" charset="0"/>
                        </a:rPr>
                        <a:t>Sie</a:t>
                      </a:r>
                      <a:r>
                        <a:rPr lang="fr-FR" sz="1000" kern="1200" dirty="0">
                          <a:solidFill>
                            <a:schemeClr val="tx1">
                              <a:lumMod val="50000"/>
                              <a:lumOff val="50000"/>
                            </a:schemeClr>
                          </a:solidFill>
                          <a:effectLst/>
                          <a:latin typeface="Avenir Book"/>
                          <a:ea typeface="+mn-ea"/>
                          <a:cs typeface="Arial" panose="020B0604020202020204" pitchFamily="34" charset="0"/>
                        </a:rPr>
                        <a:t> </a:t>
                      </a:r>
                      <a:r>
                        <a:rPr lang="fr-FR" sz="1000" kern="1200" dirty="0" err="1">
                          <a:solidFill>
                            <a:schemeClr val="tx1">
                              <a:lumMod val="50000"/>
                              <a:lumOff val="50000"/>
                            </a:schemeClr>
                          </a:solidFill>
                          <a:effectLst/>
                          <a:latin typeface="Avenir Book"/>
                          <a:ea typeface="+mn-ea"/>
                          <a:cs typeface="Arial" panose="020B0604020202020204" pitchFamily="34" charset="0"/>
                        </a:rPr>
                        <a:t>beaufsichtigen</a:t>
                      </a:r>
                      <a:r>
                        <a:rPr lang="fr-FR" sz="1000" kern="1200" dirty="0">
                          <a:solidFill>
                            <a:schemeClr val="tx1">
                              <a:lumMod val="50000"/>
                              <a:lumOff val="50000"/>
                            </a:schemeClr>
                          </a:solidFill>
                          <a:effectLst/>
                          <a:latin typeface="Avenir Book"/>
                          <a:ea typeface="+mn-ea"/>
                          <a:cs typeface="Arial" panose="020B0604020202020204" pitchFamily="34" charset="0"/>
                        </a:rPr>
                        <a:t>.</a:t>
                      </a: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562431">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1100">
                          <a:solidFill>
                            <a:srgbClr val="A6A6A6"/>
                          </a:solidFill>
                        </a:rPr>
                        <a:t>2003-2005</a:t>
                      </a:r>
                    </a:p>
                    <a:p>
                      <a:endParaRPr lang="fr-FR" sz="1100" dirty="0"/>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pPr algn="l"/>
                      <a:r>
                        <a:rPr lang="de-DE" sz="800" b="0" kern="1200" dirty="0">
                          <a:solidFill>
                            <a:srgbClr val="26A8E6"/>
                          </a:solidFill>
                          <a:effectLst/>
                          <a:latin typeface="Avenir Book"/>
                          <a:ea typeface="+mn-ea"/>
                        </a:rPr>
                        <a:t>FIRMENNAME</a:t>
                      </a:r>
                      <a:r>
                        <a:rPr lang="de-DE" sz="800" dirty="0"/>
                        <a:t> | </a:t>
                      </a:r>
                      <a:r>
                        <a:rPr lang="de-DE" sz="800" kern="1200" baseline="0" dirty="0">
                          <a:solidFill>
                            <a:schemeClr val="tx1">
                              <a:lumMod val="75000"/>
                              <a:lumOff val="25000"/>
                            </a:schemeClr>
                          </a:solidFill>
                          <a:effectLst/>
                          <a:latin typeface="Avenir Book"/>
                          <a:ea typeface="+mn-ea"/>
                        </a:rPr>
                        <a:t>POSITIONSTITEL</a:t>
                      </a:r>
                    </a:p>
                    <a:p>
                      <a:pPr algn="l"/>
                      <a:r>
                        <a:rPr lang="fr-FR" sz="900" kern="1200" dirty="0" err="1">
                          <a:solidFill>
                            <a:schemeClr val="tx1">
                              <a:lumMod val="50000"/>
                              <a:lumOff val="50000"/>
                            </a:schemeClr>
                          </a:solidFill>
                          <a:effectLst/>
                          <a:latin typeface="Avenir Book"/>
                          <a:ea typeface="+mn-ea"/>
                          <a:cs typeface="Arial" panose="020B0604020202020204" pitchFamily="34" charset="0"/>
                        </a:rPr>
                        <a:t>Beschreiben</a:t>
                      </a:r>
                      <a:r>
                        <a:rPr lang="fr-FR" sz="900" kern="1200" dirty="0">
                          <a:solidFill>
                            <a:schemeClr val="tx1">
                              <a:lumMod val="50000"/>
                              <a:lumOff val="50000"/>
                            </a:schemeClr>
                          </a:solidFill>
                          <a:effectLst/>
                          <a:latin typeface="Avenir Book"/>
                          <a:ea typeface="+mn-ea"/>
                          <a:cs typeface="Arial" panose="020B0604020202020204" pitchFamily="34" charset="0"/>
                        </a:rPr>
                        <a:t> </a:t>
                      </a:r>
                      <a:r>
                        <a:rPr lang="fr-FR" sz="900" kern="1200" dirty="0" err="1">
                          <a:solidFill>
                            <a:schemeClr val="tx1">
                              <a:lumMod val="50000"/>
                              <a:lumOff val="50000"/>
                            </a:schemeClr>
                          </a:solidFill>
                          <a:effectLst/>
                          <a:latin typeface="Avenir Book"/>
                          <a:ea typeface="+mn-ea"/>
                          <a:cs typeface="Arial" panose="020B0604020202020204" pitchFamily="34" charset="0"/>
                        </a:rPr>
                        <a:t>Sie</a:t>
                      </a:r>
                      <a:r>
                        <a:rPr lang="fr-FR" sz="900" kern="1200" dirty="0">
                          <a:solidFill>
                            <a:schemeClr val="tx1">
                              <a:lumMod val="50000"/>
                              <a:lumOff val="50000"/>
                            </a:schemeClr>
                          </a:solidFill>
                          <a:effectLst/>
                          <a:latin typeface="Avenir Book"/>
                          <a:ea typeface="+mn-ea"/>
                          <a:cs typeface="Arial" panose="020B0604020202020204" pitchFamily="34" charset="0"/>
                        </a:rPr>
                        <a:t> die </a:t>
                      </a:r>
                      <a:r>
                        <a:rPr lang="fr-FR" sz="900" kern="1200" dirty="0" err="1">
                          <a:solidFill>
                            <a:schemeClr val="tx1">
                              <a:lumMod val="50000"/>
                              <a:lumOff val="50000"/>
                            </a:schemeClr>
                          </a:solidFill>
                          <a:effectLst/>
                          <a:latin typeface="Avenir Book"/>
                          <a:ea typeface="+mn-ea"/>
                          <a:cs typeface="Arial" panose="020B0604020202020204" pitchFamily="34" charset="0"/>
                        </a:rPr>
                        <a:t>Positionen</a:t>
                      </a:r>
                      <a:r>
                        <a:rPr lang="fr-FR" sz="900" kern="1200" dirty="0">
                          <a:solidFill>
                            <a:schemeClr val="tx1">
                              <a:lumMod val="50000"/>
                              <a:lumOff val="50000"/>
                            </a:schemeClr>
                          </a:solidFill>
                          <a:effectLst/>
                          <a:latin typeface="Avenir Book"/>
                          <a:ea typeface="+mn-ea"/>
                          <a:cs typeface="Arial" panose="020B0604020202020204" pitchFamily="34" charset="0"/>
                        </a:rPr>
                        <a:t>, die </a:t>
                      </a:r>
                      <a:r>
                        <a:rPr lang="fr-FR" sz="900" kern="1200" dirty="0" err="1">
                          <a:solidFill>
                            <a:schemeClr val="tx1">
                              <a:lumMod val="50000"/>
                              <a:lumOff val="50000"/>
                            </a:schemeClr>
                          </a:solidFill>
                          <a:effectLst/>
                          <a:latin typeface="Avenir Book"/>
                          <a:ea typeface="+mn-ea"/>
                          <a:cs typeface="Arial" panose="020B0604020202020204" pitchFamily="34" charset="0"/>
                        </a:rPr>
                        <a:t>Sie</a:t>
                      </a:r>
                      <a:r>
                        <a:rPr lang="fr-FR" sz="900" kern="1200" dirty="0">
                          <a:solidFill>
                            <a:schemeClr val="tx1">
                              <a:lumMod val="50000"/>
                              <a:lumOff val="50000"/>
                            </a:schemeClr>
                          </a:solidFill>
                          <a:effectLst/>
                          <a:latin typeface="Avenir Book"/>
                          <a:ea typeface="+mn-ea"/>
                          <a:cs typeface="Arial" panose="020B0604020202020204" pitchFamily="34" charset="0"/>
                        </a:rPr>
                        <a:t> hier </a:t>
                      </a:r>
                      <a:r>
                        <a:rPr lang="fr-FR" sz="900" kern="1200" dirty="0" err="1">
                          <a:solidFill>
                            <a:schemeClr val="tx1">
                              <a:lumMod val="50000"/>
                              <a:lumOff val="50000"/>
                            </a:schemeClr>
                          </a:solidFill>
                          <a:effectLst/>
                          <a:latin typeface="Avenir Book"/>
                          <a:ea typeface="+mn-ea"/>
                          <a:cs typeface="Arial" panose="020B0604020202020204" pitchFamily="34" charset="0"/>
                        </a:rPr>
                        <a:t>innehatten</a:t>
                      </a:r>
                      <a:r>
                        <a:rPr lang="fr-FR" sz="900" kern="1200" dirty="0">
                          <a:solidFill>
                            <a:schemeClr val="tx1">
                              <a:lumMod val="50000"/>
                              <a:lumOff val="50000"/>
                            </a:schemeClr>
                          </a:solidFill>
                          <a:effectLst/>
                          <a:latin typeface="Avenir Book"/>
                          <a:ea typeface="+mn-ea"/>
                          <a:cs typeface="Arial" panose="020B0604020202020204" pitchFamily="34" charset="0"/>
                        </a:rPr>
                        <a:t>. </a:t>
                      </a:r>
                      <a:r>
                        <a:rPr lang="fr-FR" sz="900" kern="1200" dirty="0" err="1">
                          <a:solidFill>
                            <a:schemeClr val="tx1">
                              <a:lumMod val="50000"/>
                              <a:lumOff val="50000"/>
                            </a:schemeClr>
                          </a:solidFill>
                          <a:effectLst/>
                          <a:latin typeface="Avenir Book"/>
                          <a:ea typeface="+mn-ea"/>
                          <a:cs typeface="Arial" panose="020B0604020202020204" pitchFamily="34" charset="0"/>
                        </a:rPr>
                        <a:t>Beschreiben</a:t>
                      </a:r>
                      <a:r>
                        <a:rPr lang="fr-FR" sz="900" kern="1200" dirty="0">
                          <a:solidFill>
                            <a:schemeClr val="tx1">
                              <a:lumMod val="50000"/>
                              <a:lumOff val="50000"/>
                            </a:schemeClr>
                          </a:solidFill>
                          <a:effectLst/>
                          <a:latin typeface="Avenir Book"/>
                          <a:ea typeface="+mn-ea"/>
                          <a:cs typeface="Arial" panose="020B0604020202020204" pitchFamily="34" charset="0"/>
                        </a:rPr>
                        <a:t> </a:t>
                      </a:r>
                      <a:r>
                        <a:rPr lang="fr-FR" sz="900" kern="1200" dirty="0" err="1">
                          <a:solidFill>
                            <a:schemeClr val="tx1">
                              <a:lumMod val="50000"/>
                              <a:lumOff val="50000"/>
                            </a:schemeClr>
                          </a:solidFill>
                          <a:effectLst/>
                          <a:latin typeface="Avenir Book"/>
                          <a:ea typeface="+mn-ea"/>
                          <a:cs typeface="Arial" panose="020B0604020202020204" pitchFamily="34" charset="0"/>
                        </a:rPr>
                        <a:t>Sie</a:t>
                      </a:r>
                      <a:r>
                        <a:rPr lang="fr-FR" sz="900" kern="1200" dirty="0">
                          <a:solidFill>
                            <a:schemeClr val="tx1">
                              <a:lumMod val="50000"/>
                              <a:lumOff val="50000"/>
                            </a:schemeClr>
                          </a:solidFill>
                          <a:effectLst/>
                          <a:latin typeface="Avenir Book"/>
                          <a:ea typeface="+mn-ea"/>
                          <a:cs typeface="Arial" panose="020B0604020202020204" pitchFamily="34" charset="0"/>
                        </a:rPr>
                        <a:t> </a:t>
                      </a:r>
                      <a:r>
                        <a:rPr lang="fr-FR" sz="900" kern="1200" dirty="0" err="1">
                          <a:solidFill>
                            <a:schemeClr val="tx1">
                              <a:lumMod val="50000"/>
                              <a:lumOff val="50000"/>
                            </a:schemeClr>
                          </a:solidFill>
                          <a:effectLst/>
                          <a:latin typeface="Avenir Book"/>
                          <a:ea typeface="+mn-ea"/>
                          <a:cs typeface="Arial" panose="020B0604020202020204" pitchFamily="34" charset="0"/>
                        </a:rPr>
                        <a:t>auch</a:t>
                      </a:r>
                      <a:r>
                        <a:rPr lang="fr-FR" sz="900" kern="1200" dirty="0">
                          <a:solidFill>
                            <a:schemeClr val="tx1">
                              <a:lumMod val="50000"/>
                              <a:lumOff val="50000"/>
                            </a:schemeClr>
                          </a:solidFill>
                          <a:effectLst/>
                          <a:latin typeface="Avenir Book"/>
                          <a:ea typeface="+mn-ea"/>
                          <a:cs typeface="Arial" panose="020B0604020202020204" pitchFamily="34" charset="0"/>
                        </a:rPr>
                        <a:t> </a:t>
                      </a:r>
                      <a:r>
                        <a:rPr lang="fr-FR" sz="900" kern="1200" dirty="0" err="1">
                          <a:solidFill>
                            <a:schemeClr val="tx1">
                              <a:lumMod val="50000"/>
                              <a:lumOff val="50000"/>
                            </a:schemeClr>
                          </a:solidFill>
                          <a:effectLst/>
                          <a:latin typeface="Avenir Book"/>
                          <a:ea typeface="+mn-ea"/>
                          <a:cs typeface="Arial" panose="020B0604020202020204" pitchFamily="34" charset="0"/>
                        </a:rPr>
                        <a:t>Ihre</a:t>
                      </a:r>
                      <a:r>
                        <a:rPr lang="fr-FR" sz="900" kern="1200" dirty="0">
                          <a:solidFill>
                            <a:schemeClr val="tx1">
                              <a:lumMod val="50000"/>
                              <a:lumOff val="50000"/>
                            </a:schemeClr>
                          </a:solidFill>
                          <a:effectLst/>
                          <a:latin typeface="Avenir Book"/>
                          <a:ea typeface="+mn-ea"/>
                          <a:cs typeface="Arial" panose="020B0604020202020204" pitchFamily="34" charset="0"/>
                        </a:rPr>
                        <a:t> </a:t>
                      </a:r>
                      <a:r>
                        <a:rPr lang="fr-FR" sz="900" kern="1200" dirty="0" err="1">
                          <a:solidFill>
                            <a:schemeClr val="tx1">
                              <a:lumMod val="50000"/>
                              <a:lumOff val="50000"/>
                            </a:schemeClr>
                          </a:solidFill>
                          <a:effectLst/>
                          <a:latin typeface="Avenir Book"/>
                          <a:ea typeface="+mn-ea"/>
                          <a:cs typeface="Arial" panose="020B0604020202020204" pitchFamily="34" charset="0"/>
                        </a:rPr>
                        <a:t>Aufgaben</a:t>
                      </a:r>
                      <a:r>
                        <a:rPr lang="fr-FR" sz="900" kern="1200" dirty="0">
                          <a:solidFill>
                            <a:schemeClr val="tx1">
                              <a:lumMod val="50000"/>
                              <a:lumOff val="50000"/>
                            </a:schemeClr>
                          </a:solidFill>
                          <a:effectLst/>
                          <a:latin typeface="Avenir Book"/>
                          <a:ea typeface="+mn-ea"/>
                          <a:cs typeface="Arial" panose="020B0604020202020204" pitchFamily="34" charset="0"/>
                        </a:rPr>
                        <a:t> </a:t>
                      </a:r>
                      <a:r>
                        <a:rPr lang="fr-FR" sz="900" kern="1200" dirty="0" err="1">
                          <a:solidFill>
                            <a:schemeClr val="tx1">
                              <a:lumMod val="50000"/>
                              <a:lumOff val="50000"/>
                            </a:schemeClr>
                          </a:solidFill>
                          <a:effectLst/>
                          <a:latin typeface="Avenir Book"/>
                          <a:ea typeface="+mn-ea"/>
                          <a:cs typeface="Arial" panose="020B0604020202020204" pitchFamily="34" charset="0"/>
                        </a:rPr>
                        <a:t>und</a:t>
                      </a:r>
                      <a:r>
                        <a:rPr lang="fr-FR" sz="900" kern="1200" dirty="0">
                          <a:solidFill>
                            <a:schemeClr val="tx1">
                              <a:lumMod val="50000"/>
                              <a:lumOff val="50000"/>
                            </a:schemeClr>
                          </a:solidFill>
                          <a:effectLst/>
                          <a:latin typeface="Avenir Book"/>
                          <a:ea typeface="+mn-ea"/>
                          <a:cs typeface="Arial" panose="020B0604020202020204" pitchFamily="34" charset="0"/>
                        </a:rPr>
                        <a:t> die </a:t>
                      </a:r>
                      <a:r>
                        <a:rPr lang="fr-FR" sz="900" kern="1200" dirty="0" err="1">
                          <a:solidFill>
                            <a:schemeClr val="tx1">
                              <a:lumMod val="50000"/>
                              <a:lumOff val="50000"/>
                            </a:schemeClr>
                          </a:solidFill>
                          <a:effectLst/>
                          <a:latin typeface="Avenir Book"/>
                          <a:ea typeface="+mn-ea"/>
                          <a:cs typeface="Arial" panose="020B0604020202020204" pitchFamily="34" charset="0"/>
                        </a:rPr>
                        <a:t>Anzahl</a:t>
                      </a:r>
                      <a:r>
                        <a:rPr lang="fr-FR" sz="900" kern="1200" dirty="0">
                          <a:solidFill>
                            <a:schemeClr val="tx1">
                              <a:lumMod val="50000"/>
                              <a:lumOff val="50000"/>
                            </a:schemeClr>
                          </a:solidFill>
                          <a:effectLst/>
                          <a:latin typeface="Avenir Book"/>
                          <a:ea typeface="+mn-ea"/>
                          <a:cs typeface="Arial" panose="020B0604020202020204" pitchFamily="34" charset="0"/>
                        </a:rPr>
                        <a:t> der </a:t>
                      </a:r>
                      <a:r>
                        <a:rPr lang="fr-FR" sz="900" kern="1200" dirty="0" err="1">
                          <a:solidFill>
                            <a:schemeClr val="tx1">
                              <a:lumMod val="50000"/>
                              <a:lumOff val="50000"/>
                            </a:schemeClr>
                          </a:solidFill>
                          <a:effectLst/>
                          <a:latin typeface="Avenir Book"/>
                          <a:ea typeface="+mn-ea"/>
                          <a:cs typeface="Arial" panose="020B0604020202020204" pitchFamily="34" charset="0"/>
                        </a:rPr>
                        <a:t>Personen</a:t>
                      </a:r>
                      <a:r>
                        <a:rPr lang="fr-FR" sz="900" kern="1200" dirty="0">
                          <a:solidFill>
                            <a:schemeClr val="tx1">
                              <a:lumMod val="50000"/>
                              <a:lumOff val="50000"/>
                            </a:schemeClr>
                          </a:solidFill>
                          <a:effectLst/>
                          <a:latin typeface="Avenir Book"/>
                          <a:ea typeface="+mn-ea"/>
                          <a:cs typeface="Arial" panose="020B0604020202020204" pitchFamily="34" charset="0"/>
                        </a:rPr>
                        <a:t>, die </a:t>
                      </a:r>
                      <a:r>
                        <a:rPr lang="fr-FR" sz="900" kern="1200" dirty="0" err="1">
                          <a:solidFill>
                            <a:schemeClr val="tx1">
                              <a:lumMod val="50000"/>
                              <a:lumOff val="50000"/>
                            </a:schemeClr>
                          </a:solidFill>
                          <a:effectLst/>
                          <a:latin typeface="Avenir Book"/>
                          <a:ea typeface="+mn-ea"/>
                          <a:cs typeface="Arial" panose="020B0604020202020204" pitchFamily="34" charset="0"/>
                        </a:rPr>
                        <a:t>Sie</a:t>
                      </a:r>
                      <a:r>
                        <a:rPr lang="fr-FR" sz="900" kern="1200" dirty="0">
                          <a:solidFill>
                            <a:schemeClr val="tx1">
                              <a:lumMod val="50000"/>
                              <a:lumOff val="50000"/>
                            </a:schemeClr>
                          </a:solidFill>
                          <a:effectLst/>
                          <a:latin typeface="Avenir Book"/>
                          <a:ea typeface="+mn-ea"/>
                          <a:cs typeface="Arial" panose="020B0604020202020204" pitchFamily="34" charset="0"/>
                        </a:rPr>
                        <a:t> </a:t>
                      </a:r>
                      <a:r>
                        <a:rPr lang="fr-FR" sz="900" kern="1200" dirty="0" err="1">
                          <a:solidFill>
                            <a:schemeClr val="tx1">
                              <a:lumMod val="50000"/>
                              <a:lumOff val="50000"/>
                            </a:schemeClr>
                          </a:solidFill>
                          <a:effectLst/>
                          <a:latin typeface="Avenir Book"/>
                          <a:ea typeface="+mn-ea"/>
                          <a:cs typeface="Arial" panose="020B0604020202020204" pitchFamily="34" charset="0"/>
                        </a:rPr>
                        <a:t>beaufsichtigen</a:t>
                      </a:r>
                      <a:r>
                        <a:rPr lang="fr-FR" sz="900" kern="1200" dirty="0">
                          <a:solidFill>
                            <a:schemeClr val="tx1">
                              <a:lumMod val="50000"/>
                              <a:lumOff val="50000"/>
                            </a:schemeClr>
                          </a:solidFill>
                          <a:effectLst/>
                          <a:latin typeface="Avenir Book"/>
                          <a:ea typeface="+mn-ea"/>
                          <a:cs typeface="Arial" panose="020B0604020202020204" pitchFamily="34" charset="0"/>
                        </a:rPr>
                        <a:t>.</a:t>
                      </a: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62431">
                <a:tc>
                  <a:txBody>
                    <a:bodyPr/>
                    <a:lstStyle/>
                    <a:p>
                      <a:pPr algn="ctr"/>
                      <a:r>
                        <a:rPr lang="fr-FR" sz="1100" dirty="0">
                          <a:solidFill>
                            <a:schemeClr val="bg1">
                              <a:lumMod val="65000"/>
                            </a:schemeClr>
                          </a:solidFill>
                        </a:rPr>
                        <a:t>2003-2005</a:t>
                      </a: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pPr algn="l"/>
                      <a:r>
                        <a:rPr lang="de-DE" sz="800" b="0" kern="1200" dirty="0">
                          <a:solidFill>
                            <a:srgbClr val="26A8E6"/>
                          </a:solidFill>
                          <a:effectLst/>
                          <a:latin typeface="Avenir Book"/>
                          <a:ea typeface="+mn-ea"/>
                        </a:rPr>
                        <a:t>FIRMENNAME</a:t>
                      </a:r>
                      <a:r>
                        <a:rPr lang="de-DE" sz="800" dirty="0"/>
                        <a:t> | </a:t>
                      </a:r>
                      <a:r>
                        <a:rPr lang="de-DE" sz="800" kern="1200" baseline="0" dirty="0">
                          <a:solidFill>
                            <a:schemeClr val="tx1">
                              <a:lumMod val="75000"/>
                              <a:lumOff val="25000"/>
                            </a:schemeClr>
                          </a:solidFill>
                          <a:effectLst/>
                          <a:latin typeface="Avenir Book"/>
                          <a:ea typeface="+mn-ea"/>
                        </a:rPr>
                        <a:t>POSITIONSTITEL</a:t>
                      </a:r>
                    </a:p>
                    <a:p>
                      <a:pPr algn="l"/>
                      <a:r>
                        <a:rPr lang="fr-FR" sz="900" kern="1200" dirty="0" err="1">
                          <a:solidFill>
                            <a:schemeClr val="tx1">
                              <a:lumMod val="50000"/>
                              <a:lumOff val="50000"/>
                            </a:schemeClr>
                          </a:solidFill>
                          <a:effectLst/>
                          <a:latin typeface="Avenir Book"/>
                          <a:ea typeface="+mn-ea"/>
                          <a:cs typeface="Arial" panose="020B0604020202020204" pitchFamily="34" charset="0"/>
                        </a:rPr>
                        <a:t>Beschreiben</a:t>
                      </a:r>
                      <a:r>
                        <a:rPr lang="fr-FR" sz="900" kern="1200" dirty="0">
                          <a:solidFill>
                            <a:schemeClr val="tx1">
                              <a:lumMod val="50000"/>
                              <a:lumOff val="50000"/>
                            </a:schemeClr>
                          </a:solidFill>
                          <a:effectLst/>
                          <a:latin typeface="Avenir Book"/>
                          <a:ea typeface="+mn-ea"/>
                          <a:cs typeface="Arial" panose="020B0604020202020204" pitchFamily="34" charset="0"/>
                        </a:rPr>
                        <a:t> </a:t>
                      </a:r>
                      <a:r>
                        <a:rPr lang="fr-FR" sz="900" kern="1200" dirty="0" err="1">
                          <a:solidFill>
                            <a:schemeClr val="tx1">
                              <a:lumMod val="50000"/>
                              <a:lumOff val="50000"/>
                            </a:schemeClr>
                          </a:solidFill>
                          <a:effectLst/>
                          <a:latin typeface="Avenir Book"/>
                          <a:ea typeface="+mn-ea"/>
                          <a:cs typeface="Arial" panose="020B0604020202020204" pitchFamily="34" charset="0"/>
                        </a:rPr>
                        <a:t>Sie</a:t>
                      </a:r>
                      <a:r>
                        <a:rPr lang="fr-FR" sz="900" kern="1200" dirty="0">
                          <a:solidFill>
                            <a:schemeClr val="tx1">
                              <a:lumMod val="50000"/>
                              <a:lumOff val="50000"/>
                            </a:schemeClr>
                          </a:solidFill>
                          <a:effectLst/>
                          <a:latin typeface="Avenir Book"/>
                          <a:ea typeface="+mn-ea"/>
                          <a:cs typeface="Arial" panose="020B0604020202020204" pitchFamily="34" charset="0"/>
                        </a:rPr>
                        <a:t> die </a:t>
                      </a:r>
                      <a:r>
                        <a:rPr lang="fr-FR" sz="900" kern="1200" dirty="0" err="1">
                          <a:solidFill>
                            <a:schemeClr val="tx1">
                              <a:lumMod val="50000"/>
                              <a:lumOff val="50000"/>
                            </a:schemeClr>
                          </a:solidFill>
                          <a:effectLst/>
                          <a:latin typeface="Avenir Book"/>
                          <a:ea typeface="+mn-ea"/>
                          <a:cs typeface="Arial" panose="020B0604020202020204" pitchFamily="34" charset="0"/>
                        </a:rPr>
                        <a:t>Positionen</a:t>
                      </a:r>
                      <a:r>
                        <a:rPr lang="fr-FR" sz="900" kern="1200" dirty="0">
                          <a:solidFill>
                            <a:schemeClr val="tx1">
                              <a:lumMod val="50000"/>
                              <a:lumOff val="50000"/>
                            </a:schemeClr>
                          </a:solidFill>
                          <a:effectLst/>
                          <a:latin typeface="Avenir Book"/>
                          <a:ea typeface="+mn-ea"/>
                          <a:cs typeface="Arial" panose="020B0604020202020204" pitchFamily="34" charset="0"/>
                        </a:rPr>
                        <a:t>, die </a:t>
                      </a:r>
                      <a:r>
                        <a:rPr lang="fr-FR" sz="900" kern="1200" dirty="0" err="1">
                          <a:solidFill>
                            <a:schemeClr val="tx1">
                              <a:lumMod val="50000"/>
                              <a:lumOff val="50000"/>
                            </a:schemeClr>
                          </a:solidFill>
                          <a:effectLst/>
                          <a:latin typeface="Avenir Book"/>
                          <a:ea typeface="+mn-ea"/>
                          <a:cs typeface="Arial" panose="020B0604020202020204" pitchFamily="34" charset="0"/>
                        </a:rPr>
                        <a:t>Sie</a:t>
                      </a:r>
                      <a:r>
                        <a:rPr lang="fr-FR" sz="900" kern="1200" dirty="0">
                          <a:solidFill>
                            <a:schemeClr val="tx1">
                              <a:lumMod val="50000"/>
                              <a:lumOff val="50000"/>
                            </a:schemeClr>
                          </a:solidFill>
                          <a:effectLst/>
                          <a:latin typeface="Avenir Book"/>
                          <a:ea typeface="+mn-ea"/>
                          <a:cs typeface="Arial" panose="020B0604020202020204" pitchFamily="34" charset="0"/>
                        </a:rPr>
                        <a:t> hier </a:t>
                      </a:r>
                      <a:r>
                        <a:rPr lang="fr-FR" sz="900" kern="1200" dirty="0" err="1">
                          <a:solidFill>
                            <a:schemeClr val="tx1">
                              <a:lumMod val="50000"/>
                              <a:lumOff val="50000"/>
                            </a:schemeClr>
                          </a:solidFill>
                          <a:effectLst/>
                          <a:latin typeface="Avenir Book"/>
                          <a:ea typeface="+mn-ea"/>
                          <a:cs typeface="Arial" panose="020B0604020202020204" pitchFamily="34" charset="0"/>
                        </a:rPr>
                        <a:t>innehatten</a:t>
                      </a:r>
                      <a:r>
                        <a:rPr lang="fr-FR" sz="900" kern="1200" dirty="0">
                          <a:solidFill>
                            <a:schemeClr val="tx1">
                              <a:lumMod val="50000"/>
                              <a:lumOff val="50000"/>
                            </a:schemeClr>
                          </a:solidFill>
                          <a:effectLst/>
                          <a:latin typeface="Avenir Book"/>
                          <a:ea typeface="+mn-ea"/>
                          <a:cs typeface="Arial" panose="020B0604020202020204" pitchFamily="34" charset="0"/>
                        </a:rPr>
                        <a:t>. </a:t>
                      </a:r>
                      <a:r>
                        <a:rPr lang="fr-FR" sz="900" kern="1200" dirty="0" err="1">
                          <a:solidFill>
                            <a:schemeClr val="tx1">
                              <a:lumMod val="50000"/>
                              <a:lumOff val="50000"/>
                            </a:schemeClr>
                          </a:solidFill>
                          <a:effectLst/>
                          <a:latin typeface="Avenir Book"/>
                          <a:ea typeface="+mn-ea"/>
                          <a:cs typeface="Arial" panose="020B0604020202020204" pitchFamily="34" charset="0"/>
                        </a:rPr>
                        <a:t>Beschreiben</a:t>
                      </a:r>
                      <a:r>
                        <a:rPr lang="fr-FR" sz="900" kern="1200" dirty="0">
                          <a:solidFill>
                            <a:schemeClr val="tx1">
                              <a:lumMod val="50000"/>
                              <a:lumOff val="50000"/>
                            </a:schemeClr>
                          </a:solidFill>
                          <a:effectLst/>
                          <a:latin typeface="Avenir Book"/>
                          <a:ea typeface="+mn-ea"/>
                          <a:cs typeface="Arial" panose="020B0604020202020204" pitchFamily="34" charset="0"/>
                        </a:rPr>
                        <a:t> </a:t>
                      </a:r>
                      <a:r>
                        <a:rPr lang="fr-FR" sz="900" kern="1200" dirty="0" err="1">
                          <a:solidFill>
                            <a:schemeClr val="tx1">
                              <a:lumMod val="50000"/>
                              <a:lumOff val="50000"/>
                            </a:schemeClr>
                          </a:solidFill>
                          <a:effectLst/>
                          <a:latin typeface="Avenir Book"/>
                          <a:ea typeface="+mn-ea"/>
                          <a:cs typeface="Arial" panose="020B0604020202020204" pitchFamily="34" charset="0"/>
                        </a:rPr>
                        <a:t>Sie</a:t>
                      </a:r>
                      <a:r>
                        <a:rPr lang="fr-FR" sz="900" kern="1200" dirty="0">
                          <a:solidFill>
                            <a:schemeClr val="tx1">
                              <a:lumMod val="50000"/>
                              <a:lumOff val="50000"/>
                            </a:schemeClr>
                          </a:solidFill>
                          <a:effectLst/>
                          <a:latin typeface="Avenir Book"/>
                          <a:ea typeface="+mn-ea"/>
                          <a:cs typeface="Arial" panose="020B0604020202020204" pitchFamily="34" charset="0"/>
                        </a:rPr>
                        <a:t> </a:t>
                      </a:r>
                      <a:r>
                        <a:rPr lang="fr-FR" sz="900" kern="1200" dirty="0" err="1">
                          <a:solidFill>
                            <a:schemeClr val="tx1">
                              <a:lumMod val="50000"/>
                              <a:lumOff val="50000"/>
                            </a:schemeClr>
                          </a:solidFill>
                          <a:effectLst/>
                          <a:latin typeface="Avenir Book"/>
                          <a:ea typeface="+mn-ea"/>
                          <a:cs typeface="Arial" panose="020B0604020202020204" pitchFamily="34" charset="0"/>
                        </a:rPr>
                        <a:t>auch</a:t>
                      </a:r>
                      <a:r>
                        <a:rPr lang="fr-FR" sz="900" kern="1200" dirty="0">
                          <a:solidFill>
                            <a:schemeClr val="tx1">
                              <a:lumMod val="50000"/>
                              <a:lumOff val="50000"/>
                            </a:schemeClr>
                          </a:solidFill>
                          <a:effectLst/>
                          <a:latin typeface="Avenir Book"/>
                          <a:ea typeface="+mn-ea"/>
                          <a:cs typeface="Arial" panose="020B0604020202020204" pitchFamily="34" charset="0"/>
                        </a:rPr>
                        <a:t> </a:t>
                      </a:r>
                      <a:r>
                        <a:rPr lang="fr-FR" sz="900" kern="1200" dirty="0" err="1">
                          <a:solidFill>
                            <a:schemeClr val="tx1">
                              <a:lumMod val="50000"/>
                              <a:lumOff val="50000"/>
                            </a:schemeClr>
                          </a:solidFill>
                          <a:effectLst/>
                          <a:latin typeface="Avenir Book"/>
                          <a:ea typeface="+mn-ea"/>
                          <a:cs typeface="Arial" panose="020B0604020202020204" pitchFamily="34" charset="0"/>
                        </a:rPr>
                        <a:t>Ihre</a:t>
                      </a:r>
                      <a:r>
                        <a:rPr lang="fr-FR" sz="900" kern="1200" dirty="0">
                          <a:solidFill>
                            <a:schemeClr val="tx1">
                              <a:lumMod val="50000"/>
                              <a:lumOff val="50000"/>
                            </a:schemeClr>
                          </a:solidFill>
                          <a:effectLst/>
                          <a:latin typeface="Avenir Book"/>
                          <a:ea typeface="+mn-ea"/>
                          <a:cs typeface="Arial" panose="020B0604020202020204" pitchFamily="34" charset="0"/>
                        </a:rPr>
                        <a:t> </a:t>
                      </a:r>
                      <a:r>
                        <a:rPr lang="fr-FR" sz="900" kern="1200" dirty="0" err="1">
                          <a:solidFill>
                            <a:schemeClr val="tx1">
                              <a:lumMod val="50000"/>
                              <a:lumOff val="50000"/>
                            </a:schemeClr>
                          </a:solidFill>
                          <a:effectLst/>
                          <a:latin typeface="Avenir Book"/>
                          <a:ea typeface="+mn-ea"/>
                          <a:cs typeface="Arial" panose="020B0604020202020204" pitchFamily="34" charset="0"/>
                        </a:rPr>
                        <a:t>Aufgaben</a:t>
                      </a:r>
                      <a:r>
                        <a:rPr lang="fr-FR" sz="900" kern="1200" dirty="0">
                          <a:solidFill>
                            <a:schemeClr val="tx1">
                              <a:lumMod val="50000"/>
                              <a:lumOff val="50000"/>
                            </a:schemeClr>
                          </a:solidFill>
                          <a:effectLst/>
                          <a:latin typeface="Avenir Book"/>
                          <a:ea typeface="+mn-ea"/>
                          <a:cs typeface="Arial" panose="020B0604020202020204" pitchFamily="34" charset="0"/>
                        </a:rPr>
                        <a:t> </a:t>
                      </a:r>
                      <a:r>
                        <a:rPr lang="fr-FR" sz="900" kern="1200" dirty="0" err="1">
                          <a:solidFill>
                            <a:schemeClr val="tx1">
                              <a:lumMod val="50000"/>
                              <a:lumOff val="50000"/>
                            </a:schemeClr>
                          </a:solidFill>
                          <a:effectLst/>
                          <a:latin typeface="Avenir Book"/>
                          <a:ea typeface="+mn-ea"/>
                          <a:cs typeface="Arial" panose="020B0604020202020204" pitchFamily="34" charset="0"/>
                        </a:rPr>
                        <a:t>und</a:t>
                      </a:r>
                      <a:r>
                        <a:rPr lang="fr-FR" sz="900" kern="1200" dirty="0">
                          <a:solidFill>
                            <a:schemeClr val="tx1">
                              <a:lumMod val="50000"/>
                              <a:lumOff val="50000"/>
                            </a:schemeClr>
                          </a:solidFill>
                          <a:effectLst/>
                          <a:latin typeface="Avenir Book"/>
                          <a:ea typeface="+mn-ea"/>
                          <a:cs typeface="Arial" panose="020B0604020202020204" pitchFamily="34" charset="0"/>
                        </a:rPr>
                        <a:t> die </a:t>
                      </a:r>
                      <a:r>
                        <a:rPr lang="fr-FR" sz="900" kern="1200" dirty="0" err="1">
                          <a:solidFill>
                            <a:schemeClr val="tx1">
                              <a:lumMod val="50000"/>
                              <a:lumOff val="50000"/>
                            </a:schemeClr>
                          </a:solidFill>
                          <a:effectLst/>
                          <a:latin typeface="Avenir Book"/>
                          <a:ea typeface="+mn-ea"/>
                          <a:cs typeface="Arial" panose="020B0604020202020204" pitchFamily="34" charset="0"/>
                        </a:rPr>
                        <a:t>Anzahl</a:t>
                      </a:r>
                      <a:r>
                        <a:rPr lang="fr-FR" sz="900" kern="1200" dirty="0">
                          <a:solidFill>
                            <a:schemeClr val="tx1">
                              <a:lumMod val="50000"/>
                              <a:lumOff val="50000"/>
                            </a:schemeClr>
                          </a:solidFill>
                          <a:effectLst/>
                          <a:latin typeface="Avenir Book"/>
                          <a:ea typeface="+mn-ea"/>
                          <a:cs typeface="Arial" panose="020B0604020202020204" pitchFamily="34" charset="0"/>
                        </a:rPr>
                        <a:t> der </a:t>
                      </a:r>
                      <a:r>
                        <a:rPr lang="fr-FR" sz="900" kern="1200" dirty="0" err="1">
                          <a:solidFill>
                            <a:schemeClr val="tx1">
                              <a:lumMod val="50000"/>
                              <a:lumOff val="50000"/>
                            </a:schemeClr>
                          </a:solidFill>
                          <a:effectLst/>
                          <a:latin typeface="Avenir Book"/>
                          <a:ea typeface="+mn-ea"/>
                          <a:cs typeface="Arial" panose="020B0604020202020204" pitchFamily="34" charset="0"/>
                        </a:rPr>
                        <a:t>Personen</a:t>
                      </a:r>
                      <a:r>
                        <a:rPr lang="fr-FR" sz="900" kern="1200" dirty="0">
                          <a:solidFill>
                            <a:schemeClr val="tx1">
                              <a:lumMod val="50000"/>
                              <a:lumOff val="50000"/>
                            </a:schemeClr>
                          </a:solidFill>
                          <a:effectLst/>
                          <a:latin typeface="Avenir Book"/>
                          <a:ea typeface="+mn-ea"/>
                          <a:cs typeface="Arial" panose="020B0604020202020204" pitchFamily="34" charset="0"/>
                        </a:rPr>
                        <a:t>, die </a:t>
                      </a:r>
                      <a:r>
                        <a:rPr lang="fr-FR" sz="900" kern="1200" dirty="0" err="1">
                          <a:solidFill>
                            <a:schemeClr val="tx1">
                              <a:lumMod val="50000"/>
                              <a:lumOff val="50000"/>
                            </a:schemeClr>
                          </a:solidFill>
                          <a:effectLst/>
                          <a:latin typeface="Avenir Book"/>
                          <a:ea typeface="+mn-ea"/>
                          <a:cs typeface="Arial" panose="020B0604020202020204" pitchFamily="34" charset="0"/>
                        </a:rPr>
                        <a:t>Sie</a:t>
                      </a:r>
                      <a:r>
                        <a:rPr lang="fr-FR" sz="900" kern="1200" dirty="0">
                          <a:solidFill>
                            <a:schemeClr val="tx1">
                              <a:lumMod val="50000"/>
                              <a:lumOff val="50000"/>
                            </a:schemeClr>
                          </a:solidFill>
                          <a:effectLst/>
                          <a:latin typeface="Avenir Book"/>
                          <a:ea typeface="+mn-ea"/>
                          <a:cs typeface="Arial" panose="020B0604020202020204" pitchFamily="34" charset="0"/>
                        </a:rPr>
                        <a:t> </a:t>
                      </a:r>
                      <a:r>
                        <a:rPr lang="fr-FR" sz="900" kern="1200" dirty="0" err="1">
                          <a:solidFill>
                            <a:schemeClr val="tx1">
                              <a:lumMod val="50000"/>
                              <a:lumOff val="50000"/>
                            </a:schemeClr>
                          </a:solidFill>
                          <a:effectLst/>
                          <a:latin typeface="Avenir Book"/>
                          <a:ea typeface="+mn-ea"/>
                          <a:cs typeface="Arial" panose="020B0604020202020204" pitchFamily="34" charset="0"/>
                        </a:rPr>
                        <a:t>beaufsichtigen</a:t>
                      </a:r>
                      <a:r>
                        <a:rPr lang="fr-FR" sz="900" kern="1200" dirty="0">
                          <a:solidFill>
                            <a:schemeClr val="tx1">
                              <a:lumMod val="50000"/>
                              <a:lumOff val="50000"/>
                            </a:schemeClr>
                          </a:solidFill>
                          <a:effectLst/>
                          <a:latin typeface="Avenir Book"/>
                          <a:ea typeface="+mn-ea"/>
                          <a:cs typeface="Arial" panose="020B0604020202020204" pitchFamily="34" charset="0"/>
                        </a:rPr>
                        <a:t>.</a:t>
                      </a: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562431">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1100" dirty="0">
                          <a:solidFill>
                            <a:srgbClr val="A6A6A6"/>
                          </a:solidFill>
                        </a:rPr>
                        <a:t>2003-2005</a:t>
                      </a: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tc>
                  <a:txBody>
                    <a:bodyPr/>
                    <a:lstStyle/>
                    <a:p>
                      <a:pPr algn="l"/>
                      <a:r>
                        <a:rPr lang="de-DE" sz="800" b="0" kern="1200" dirty="0">
                          <a:solidFill>
                            <a:srgbClr val="26A8E6"/>
                          </a:solidFill>
                          <a:effectLst/>
                          <a:latin typeface="Avenir Book"/>
                          <a:ea typeface="+mn-ea"/>
                        </a:rPr>
                        <a:t>FIRMENNAME</a:t>
                      </a:r>
                      <a:r>
                        <a:rPr lang="de-DE" sz="800" dirty="0"/>
                        <a:t> | </a:t>
                      </a:r>
                      <a:r>
                        <a:rPr lang="de-DE" sz="800" kern="1200" baseline="0" dirty="0">
                          <a:solidFill>
                            <a:schemeClr val="tx1">
                              <a:lumMod val="75000"/>
                              <a:lumOff val="25000"/>
                            </a:schemeClr>
                          </a:solidFill>
                          <a:effectLst/>
                          <a:latin typeface="Avenir Book"/>
                          <a:ea typeface="+mn-ea"/>
                        </a:rPr>
                        <a:t>POSITIONSTITEL</a:t>
                      </a:r>
                    </a:p>
                    <a:p>
                      <a:pPr algn="l"/>
                      <a:r>
                        <a:rPr lang="fr-FR" sz="900" kern="1200" dirty="0" err="1">
                          <a:solidFill>
                            <a:schemeClr val="tx1">
                              <a:lumMod val="50000"/>
                              <a:lumOff val="50000"/>
                            </a:schemeClr>
                          </a:solidFill>
                          <a:effectLst/>
                          <a:latin typeface="Avenir Book"/>
                          <a:ea typeface="+mn-ea"/>
                          <a:cs typeface="Arial" panose="020B0604020202020204" pitchFamily="34" charset="0"/>
                        </a:rPr>
                        <a:t>Beschreiben</a:t>
                      </a:r>
                      <a:r>
                        <a:rPr lang="fr-FR" sz="900" kern="1200" dirty="0">
                          <a:solidFill>
                            <a:schemeClr val="tx1">
                              <a:lumMod val="50000"/>
                              <a:lumOff val="50000"/>
                            </a:schemeClr>
                          </a:solidFill>
                          <a:effectLst/>
                          <a:latin typeface="Avenir Book"/>
                          <a:ea typeface="+mn-ea"/>
                          <a:cs typeface="Arial" panose="020B0604020202020204" pitchFamily="34" charset="0"/>
                        </a:rPr>
                        <a:t> </a:t>
                      </a:r>
                      <a:r>
                        <a:rPr lang="fr-FR" sz="900" kern="1200" dirty="0" err="1">
                          <a:solidFill>
                            <a:schemeClr val="tx1">
                              <a:lumMod val="50000"/>
                              <a:lumOff val="50000"/>
                            </a:schemeClr>
                          </a:solidFill>
                          <a:effectLst/>
                          <a:latin typeface="Avenir Book"/>
                          <a:ea typeface="+mn-ea"/>
                          <a:cs typeface="Arial" panose="020B0604020202020204" pitchFamily="34" charset="0"/>
                        </a:rPr>
                        <a:t>Sie</a:t>
                      </a:r>
                      <a:r>
                        <a:rPr lang="fr-FR" sz="900" kern="1200" dirty="0">
                          <a:solidFill>
                            <a:schemeClr val="tx1">
                              <a:lumMod val="50000"/>
                              <a:lumOff val="50000"/>
                            </a:schemeClr>
                          </a:solidFill>
                          <a:effectLst/>
                          <a:latin typeface="Avenir Book"/>
                          <a:ea typeface="+mn-ea"/>
                          <a:cs typeface="Arial" panose="020B0604020202020204" pitchFamily="34" charset="0"/>
                        </a:rPr>
                        <a:t> die </a:t>
                      </a:r>
                      <a:r>
                        <a:rPr lang="fr-FR" sz="900" kern="1200" dirty="0" err="1">
                          <a:solidFill>
                            <a:schemeClr val="tx1">
                              <a:lumMod val="50000"/>
                              <a:lumOff val="50000"/>
                            </a:schemeClr>
                          </a:solidFill>
                          <a:effectLst/>
                          <a:latin typeface="Avenir Book"/>
                          <a:ea typeface="+mn-ea"/>
                          <a:cs typeface="Arial" panose="020B0604020202020204" pitchFamily="34" charset="0"/>
                        </a:rPr>
                        <a:t>Positionen</a:t>
                      </a:r>
                      <a:r>
                        <a:rPr lang="fr-FR" sz="900" kern="1200" dirty="0">
                          <a:solidFill>
                            <a:schemeClr val="tx1">
                              <a:lumMod val="50000"/>
                              <a:lumOff val="50000"/>
                            </a:schemeClr>
                          </a:solidFill>
                          <a:effectLst/>
                          <a:latin typeface="Avenir Book"/>
                          <a:ea typeface="+mn-ea"/>
                          <a:cs typeface="Arial" panose="020B0604020202020204" pitchFamily="34" charset="0"/>
                        </a:rPr>
                        <a:t>, die </a:t>
                      </a:r>
                      <a:r>
                        <a:rPr lang="fr-FR" sz="900" kern="1200" dirty="0" err="1">
                          <a:solidFill>
                            <a:schemeClr val="tx1">
                              <a:lumMod val="50000"/>
                              <a:lumOff val="50000"/>
                            </a:schemeClr>
                          </a:solidFill>
                          <a:effectLst/>
                          <a:latin typeface="Avenir Book"/>
                          <a:ea typeface="+mn-ea"/>
                          <a:cs typeface="Arial" panose="020B0604020202020204" pitchFamily="34" charset="0"/>
                        </a:rPr>
                        <a:t>Sie</a:t>
                      </a:r>
                      <a:r>
                        <a:rPr lang="fr-FR" sz="900" kern="1200" dirty="0">
                          <a:solidFill>
                            <a:schemeClr val="tx1">
                              <a:lumMod val="50000"/>
                              <a:lumOff val="50000"/>
                            </a:schemeClr>
                          </a:solidFill>
                          <a:effectLst/>
                          <a:latin typeface="Avenir Book"/>
                          <a:ea typeface="+mn-ea"/>
                          <a:cs typeface="Arial" panose="020B0604020202020204" pitchFamily="34" charset="0"/>
                        </a:rPr>
                        <a:t> hier </a:t>
                      </a:r>
                      <a:r>
                        <a:rPr lang="fr-FR" sz="900" kern="1200" dirty="0" err="1">
                          <a:solidFill>
                            <a:schemeClr val="tx1">
                              <a:lumMod val="50000"/>
                              <a:lumOff val="50000"/>
                            </a:schemeClr>
                          </a:solidFill>
                          <a:effectLst/>
                          <a:latin typeface="Avenir Book"/>
                          <a:ea typeface="+mn-ea"/>
                          <a:cs typeface="Arial" panose="020B0604020202020204" pitchFamily="34" charset="0"/>
                        </a:rPr>
                        <a:t>innehatten</a:t>
                      </a:r>
                      <a:r>
                        <a:rPr lang="fr-FR" sz="900" kern="1200" dirty="0">
                          <a:solidFill>
                            <a:schemeClr val="tx1">
                              <a:lumMod val="50000"/>
                              <a:lumOff val="50000"/>
                            </a:schemeClr>
                          </a:solidFill>
                          <a:effectLst/>
                          <a:latin typeface="Avenir Book"/>
                          <a:ea typeface="+mn-ea"/>
                          <a:cs typeface="Arial" panose="020B0604020202020204" pitchFamily="34" charset="0"/>
                        </a:rPr>
                        <a:t>. </a:t>
                      </a:r>
                      <a:r>
                        <a:rPr lang="fr-FR" sz="900" kern="1200" dirty="0" err="1">
                          <a:solidFill>
                            <a:schemeClr val="tx1">
                              <a:lumMod val="50000"/>
                              <a:lumOff val="50000"/>
                            </a:schemeClr>
                          </a:solidFill>
                          <a:effectLst/>
                          <a:latin typeface="Avenir Book"/>
                          <a:ea typeface="+mn-ea"/>
                          <a:cs typeface="Arial" panose="020B0604020202020204" pitchFamily="34" charset="0"/>
                        </a:rPr>
                        <a:t>Beschreiben</a:t>
                      </a:r>
                      <a:r>
                        <a:rPr lang="fr-FR" sz="900" kern="1200" dirty="0">
                          <a:solidFill>
                            <a:schemeClr val="tx1">
                              <a:lumMod val="50000"/>
                              <a:lumOff val="50000"/>
                            </a:schemeClr>
                          </a:solidFill>
                          <a:effectLst/>
                          <a:latin typeface="Avenir Book"/>
                          <a:ea typeface="+mn-ea"/>
                          <a:cs typeface="Arial" panose="020B0604020202020204" pitchFamily="34" charset="0"/>
                        </a:rPr>
                        <a:t> </a:t>
                      </a:r>
                      <a:r>
                        <a:rPr lang="fr-FR" sz="900" kern="1200" dirty="0" err="1">
                          <a:solidFill>
                            <a:schemeClr val="tx1">
                              <a:lumMod val="50000"/>
                              <a:lumOff val="50000"/>
                            </a:schemeClr>
                          </a:solidFill>
                          <a:effectLst/>
                          <a:latin typeface="Avenir Book"/>
                          <a:ea typeface="+mn-ea"/>
                          <a:cs typeface="Arial" panose="020B0604020202020204" pitchFamily="34" charset="0"/>
                        </a:rPr>
                        <a:t>Sie</a:t>
                      </a:r>
                      <a:r>
                        <a:rPr lang="fr-FR" sz="900" kern="1200" dirty="0">
                          <a:solidFill>
                            <a:schemeClr val="tx1">
                              <a:lumMod val="50000"/>
                              <a:lumOff val="50000"/>
                            </a:schemeClr>
                          </a:solidFill>
                          <a:effectLst/>
                          <a:latin typeface="Avenir Book"/>
                          <a:ea typeface="+mn-ea"/>
                          <a:cs typeface="Arial" panose="020B0604020202020204" pitchFamily="34" charset="0"/>
                        </a:rPr>
                        <a:t> </a:t>
                      </a:r>
                      <a:r>
                        <a:rPr lang="fr-FR" sz="900" kern="1200" dirty="0" err="1">
                          <a:solidFill>
                            <a:schemeClr val="tx1">
                              <a:lumMod val="50000"/>
                              <a:lumOff val="50000"/>
                            </a:schemeClr>
                          </a:solidFill>
                          <a:effectLst/>
                          <a:latin typeface="Avenir Book"/>
                          <a:ea typeface="+mn-ea"/>
                          <a:cs typeface="Arial" panose="020B0604020202020204" pitchFamily="34" charset="0"/>
                        </a:rPr>
                        <a:t>auch</a:t>
                      </a:r>
                      <a:r>
                        <a:rPr lang="fr-FR" sz="900" kern="1200" dirty="0">
                          <a:solidFill>
                            <a:schemeClr val="tx1">
                              <a:lumMod val="50000"/>
                              <a:lumOff val="50000"/>
                            </a:schemeClr>
                          </a:solidFill>
                          <a:effectLst/>
                          <a:latin typeface="Avenir Book"/>
                          <a:ea typeface="+mn-ea"/>
                          <a:cs typeface="Arial" panose="020B0604020202020204" pitchFamily="34" charset="0"/>
                        </a:rPr>
                        <a:t> </a:t>
                      </a:r>
                      <a:r>
                        <a:rPr lang="fr-FR" sz="900" kern="1200" dirty="0" err="1">
                          <a:solidFill>
                            <a:schemeClr val="tx1">
                              <a:lumMod val="50000"/>
                              <a:lumOff val="50000"/>
                            </a:schemeClr>
                          </a:solidFill>
                          <a:effectLst/>
                          <a:latin typeface="Avenir Book"/>
                          <a:ea typeface="+mn-ea"/>
                          <a:cs typeface="Arial" panose="020B0604020202020204" pitchFamily="34" charset="0"/>
                        </a:rPr>
                        <a:t>Ihre</a:t>
                      </a:r>
                      <a:r>
                        <a:rPr lang="fr-FR" sz="900" kern="1200" dirty="0">
                          <a:solidFill>
                            <a:schemeClr val="tx1">
                              <a:lumMod val="50000"/>
                              <a:lumOff val="50000"/>
                            </a:schemeClr>
                          </a:solidFill>
                          <a:effectLst/>
                          <a:latin typeface="Avenir Book"/>
                          <a:ea typeface="+mn-ea"/>
                          <a:cs typeface="Arial" panose="020B0604020202020204" pitchFamily="34" charset="0"/>
                        </a:rPr>
                        <a:t> </a:t>
                      </a:r>
                      <a:r>
                        <a:rPr lang="fr-FR" sz="900" kern="1200" dirty="0" err="1">
                          <a:solidFill>
                            <a:schemeClr val="tx1">
                              <a:lumMod val="50000"/>
                              <a:lumOff val="50000"/>
                            </a:schemeClr>
                          </a:solidFill>
                          <a:effectLst/>
                          <a:latin typeface="Avenir Book"/>
                          <a:ea typeface="+mn-ea"/>
                          <a:cs typeface="Arial" panose="020B0604020202020204" pitchFamily="34" charset="0"/>
                        </a:rPr>
                        <a:t>Aufgaben</a:t>
                      </a:r>
                      <a:r>
                        <a:rPr lang="fr-FR" sz="900" kern="1200" dirty="0">
                          <a:solidFill>
                            <a:schemeClr val="tx1">
                              <a:lumMod val="50000"/>
                              <a:lumOff val="50000"/>
                            </a:schemeClr>
                          </a:solidFill>
                          <a:effectLst/>
                          <a:latin typeface="Avenir Book"/>
                          <a:ea typeface="+mn-ea"/>
                          <a:cs typeface="Arial" panose="020B0604020202020204" pitchFamily="34" charset="0"/>
                        </a:rPr>
                        <a:t> </a:t>
                      </a:r>
                      <a:r>
                        <a:rPr lang="fr-FR" sz="900" kern="1200" dirty="0" err="1">
                          <a:solidFill>
                            <a:schemeClr val="tx1">
                              <a:lumMod val="50000"/>
                              <a:lumOff val="50000"/>
                            </a:schemeClr>
                          </a:solidFill>
                          <a:effectLst/>
                          <a:latin typeface="Avenir Book"/>
                          <a:ea typeface="+mn-ea"/>
                          <a:cs typeface="Arial" panose="020B0604020202020204" pitchFamily="34" charset="0"/>
                        </a:rPr>
                        <a:t>und</a:t>
                      </a:r>
                      <a:r>
                        <a:rPr lang="fr-FR" sz="900" kern="1200" dirty="0">
                          <a:solidFill>
                            <a:schemeClr val="tx1">
                              <a:lumMod val="50000"/>
                              <a:lumOff val="50000"/>
                            </a:schemeClr>
                          </a:solidFill>
                          <a:effectLst/>
                          <a:latin typeface="Avenir Book"/>
                          <a:ea typeface="+mn-ea"/>
                          <a:cs typeface="Arial" panose="020B0604020202020204" pitchFamily="34" charset="0"/>
                        </a:rPr>
                        <a:t> die </a:t>
                      </a:r>
                      <a:r>
                        <a:rPr lang="fr-FR" sz="900" kern="1200" dirty="0" err="1">
                          <a:solidFill>
                            <a:schemeClr val="tx1">
                              <a:lumMod val="50000"/>
                              <a:lumOff val="50000"/>
                            </a:schemeClr>
                          </a:solidFill>
                          <a:effectLst/>
                          <a:latin typeface="Avenir Book"/>
                          <a:ea typeface="+mn-ea"/>
                          <a:cs typeface="Arial" panose="020B0604020202020204" pitchFamily="34" charset="0"/>
                        </a:rPr>
                        <a:t>Anzahl</a:t>
                      </a:r>
                      <a:r>
                        <a:rPr lang="fr-FR" sz="900" kern="1200" dirty="0">
                          <a:solidFill>
                            <a:schemeClr val="tx1">
                              <a:lumMod val="50000"/>
                              <a:lumOff val="50000"/>
                            </a:schemeClr>
                          </a:solidFill>
                          <a:effectLst/>
                          <a:latin typeface="Avenir Book"/>
                          <a:ea typeface="+mn-ea"/>
                          <a:cs typeface="Arial" panose="020B0604020202020204" pitchFamily="34" charset="0"/>
                        </a:rPr>
                        <a:t> der </a:t>
                      </a:r>
                      <a:r>
                        <a:rPr lang="fr-FR" sz="900" kern="1200" dirty="0" err="1">
                          <a:solidFill>
                            <a:schemeClr val="tx1">
                              <a:lumMod val="50000"/>
                              <a:lumOff val="50000"/>
                            </a:schemeClr>
                          </a:solidFill>
                          <a:effectLst/>
                          <a:latin typeface="Avenir Book"/>
                          <a:ea typeface="+mn-ea"/>
                          <a:cs typeface="Arial" panose="020B0604020202020204" pitchFamily="34" charset="0"/>
                        </a:rPr>
                        <a:t>Personen</a:t>
                      </a:r>
                      <a:r>
                        <a:rPr lang="fr-FR" sz="900" kern="1200" dirty="0">
                          <a:solidFill>
                            <a:schemeClr val="tx1">
                              <a:lumMod val="50000"/>
                              <a:lumOff val="50000"/>
                            </a:schemeClr>
                          </a:solidFill>
                          <a:effectLst/>
                          <a:latin typeface="Avenir Book"/>
                          <a:ea typeface="+mn-ea"/>
                          <a:cs typeface="Arial" panose="020B0604020202020204" pitchFamily="34" charset="0"/>
                        </a:rPr>
                        <a:t>, die </a:t>
                      </a:r>
                      <a:r>
                        <a:rPr lang="fr-FR" sz="900" kern="1200" dirty="0" err="1">
                          <a:solidFill>
                            <a:schemeClr val="tx1">
                              <a:lumMod val="50000"/>
                              <a:lumOff val="50000"/>
                            </a:schemeClr>
                          </a:solidFill>
                          <a:effectLst/>
                          <a:latin typeface="Avenir Book"/>
                          <a:ea typeface="+mn-ea"/>
                          <a:cs typeface="Arial" panose="020B0604020202020204" pitchFamily="34" charset="0"/>
                        </a:rPr>
                        <a:t>Sie</a:t>
                      </a:r>
                      <a:r>
                        <a:rPr lang="fr-FR" sz="900" kern="1200" dirty="0">
                          <a:solidFill>
                            <a:schemeClr val="tx1">
                              <a:lumMod val="50000"/>
                              <a:lumOff val="50000"/>
                            </a:schemeClr>
                          </a:solidFill>
                          <a:effectLst/>
                          <a:latin typeface="Avenir Book"/>
                          <a:ea typeface="+mn-ea"/>
                          <a:cs typeface="Arial" panose="020B0604020202020204" pitchFamily="34" charset="0"/>
                        </a:rPr>
                        <a:t> </a:t>
                      </a:r>
                      <a:r>
                        <a:rPr lang="fr-FR" sz="900" kern="1200" dirty="0" err="1">
                          <a:solidFill>
                            <a:schemeClr val="tx1">
                              <a:lumMod val="50000"/>
                              <a:lumOff val="50000"/>
                            </a:schemeClr>
                          </a:solidFill>
                          <a:effectLst/>
                          <a:latin typeface="Avenir Book"/>
                          <a:ea typeface="+mn-ea"/>
                          <a:cs typeface="Arial" panose="020B0604020202020204" pitchFamily="34" charset="0"/>
                        </a:rPr>
                        <a:t>beaufsichtigen</a:t>
                      </a:r>
                      <a:r>
                        <a:rPr lang="fr-FR" sz="900" kern="1200" dirty="0">
                          <a:solidFill>
                            <a:schemeClr val="tx1">
                              <a:lumMod val="50000"/>
                              <a:lumOff val="50000"/>
                            </a:schemeClr>
                          </a:solidFill>
                          <a:effectLst/>
                          <a:latin typeface="Avenir Book"/>
                          <a:ea typeface="+mn-ea"/>
                          <a:cs typeface="Arial" panose="020B0604020202020204" pitchFamily="34" charset="0"/>
                        </a:rPr>
                        <a:t>.</a:t>
                      </a:r>
                    </a:p>
                  </a:txBody>
                  <a:tcPr>
                    <a:lnL w="12700" cap="flat" cmpd="sng" algn="ctr">
                      <a:solidFill>
                        <a:prstClr val="white"/>
                      </a:solidFill>
                      <a:prstDash val="solid"/>
                      <a:round/>
                      <a:headEnd type="none" w="med" len="med"/>
                      <a:tailEnd type="none" w="med" len="med"/>
                    </a:lnL>
                    <a:lnR w="12700" cap="flat" cmpd="sng" algn="ctr">
                      <a:solidFill>
                        <a:prstClr val="white"/>
                      </a:solidFill>
                      <a:prstDash val="solid"/>
                      <a:round/>
                      <a:headEnd type="none" w="med" len="med"/>
                      <a:tailEnd type="none" w="med" len="med"/>
                    </a:lnR>
                    <a:lnT w="12700" cap="flat" cmpd="sng" algn="ctr">
                      <a:solidFill>
                        <a:prstClr val="white"/>
                      </a:solidFill>
                      <a:prstDash val="solid"/>
                      <a:round/>
                      <a:headEnd type="none" w="med" len="med"/>
                      <a:tailEnd type="none" w="med" len="med"/>
                    </a:lnT>
                    <a:lnB w="12700" cap="flat" cmpd="sng" algn="ctr">
                      <a:solidFill>
                        <a:prstClr val="white"/>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4" name="Tableau 13"/>
          <p:cNvGraphicFramePr>
            <a:graphicFrameLocks noGrp="1"/>
          </p:cNvGraphicFramePr>
          <p:nvPr>
            <p:extLst>
              <p:ext uri="{D42A27DB-BD31-4B8C-83A1-F6EECF244321}">
                <p14:modId xmlns:p14="http://schemas.microsoft.com/office/powerpoint/2010/main" val="2585846106"/>
              </p:ext>
            </p:extLst>
          </p:nvPr>
        </p:nvGraphicFramePr>
        <p:xfrm>
          <a:off x="263476" y="6850234"/>
          <a:ext cx="4604857" cy="1371600"/>
        </p:xfrm>
        <a:graphic>
          <a:graphicData uri="http://schemas.openxmlformats.org/drawingml/2006/table">
            <a:tbl>
              <a:tblPr firstRow="1" bandRow="1">
                <a:tableStyleId>{2D5ABB26-0587-4C30-8999-92F81FD0307C}</a:tableStyleId>
              </a:tblPr>
              <a:tblGrid>
                <a:gridCol w="921858">
                  <a:extLst>
                    <a:ext uri="{9D8B030D-6E8A-4147-A177-3AD203B41FA5}">
                      <a16:colId xmlns:a16="http://schemas.microsoft.com/office/drawing/2014/main" val="20000"/>
                    </a:ext>
                  </a:extLst>
                </a:gridCol>
                <a:gridCol w="3682999">
                  <a:extLst>
                    <a:ext uri="{9D8B030D-6E8A-4147-A177-3AD203B41FA5}">
                      <a16:colId xmlns:a16="http://schemas.microsoft.com/office/drawing/2014/main" val="20001"/>
                    </a:ext>
                  </a:extLst>
                </a:gridCol>
              </a:tblGrid>
              <a:tr h="562431">
                <a:tc>
                  <a:txBody>
                    <a:bodyPr/>
                    <a:lstStyle/>
                    <a:p>
                      <a:pPr algn="ctr"/>
                      <a:r>
                        <a:rPr lang="fr-FR" sz="1100" dirty="0">
                          <a:solidFill>
                            <a:schemeClr val="bg1">
                              <a:lumMod val="65000"/>
                            </a:schemeClr>
                          </a:solidFill>
                        </a:rPr>
                        <a:t>2003</a:t>
                      </a:r>
                    </a:p>
                  </a:txBody>
                  <a:tcPr>
                    <a:lnL w="6350" cap="flat" cmpd="sng" algn="ctr">
                      <a:solidFill>
                        <a:prstClr val="white"/>
                      </a:solidFill>
                      <a:prstDash val="solid"/>
                      <a:round/>
                      <a:headEnd type="none" w="med" len="med"/>
                      <a:tailEnd type="none" w="med" len="med"/>
                    </a:lnL>
                    <a:lnR w="6350" cap="flat" cmpd="sng" algn="ctr">
                      <a:solidFill>
                        <a:prstClr val="white"/>
                      </a:solidFill>
                      <a:prstDash val="solid"/>
                      <a:round/>
                      <a:headEnd type="none" w="med" len="med"/>
                      <a:tailEnd type="none" w="med" len="med"/>
                    </a:lnR>
                    <a:lnT w="6350" cap="flat" cmpd="sng" algn="ctr">
                      <a:solidFill>
                        <a:prstClr val="white"/>
                      </a:solidFill>
                      <a:prstDash val="solid"/>
                      <a:round/>
                      <a:headEnd type="none" w="med" len="med"/>
                      <a:tailEnd type="none" w="med" len="med"/>
                    </a:lnT>
                    <a:lnB w="6350" cap="flat" cmpd="sng" algn="ctr">
                      <a:solidFill>
                        <a:prstClr val="white"/>
                      </a:solidFill>
                      <a:prstDash val="solid"/>
                      <a:round/>
                      <a:headEnd type="none" w="med" len="med"/>
                      <a:tailEnd type="none" w="med" len="med"/>
                    </a:lnB>
                    <a:solidFill>
                      <a:schemeClr val="bg1"/>
                    </a:solidFill>
                  </a:tcPr>
                </a:tc>
                <a:tc>
                  <a:txBody>
                    <a:bodyPr/>
                    <a:lstStyle/>
                    <a:p>
                      <a:pPr algn="l"/>
                      <a:r>
                        <a:rPr lang="en-US" sz="900" b="0" kern="1200" dirty="0">
                          <a:solidFill>
                            <a:srgbClr val="26A8E6"/>
                          </a:solidFill>
                          <a:effectLst/>
                          <a:latin typeface="Avenir Book"/>
                          <a:ea typeface="+mn-ea"/>
                          <a:cs typeface="Avenir Book"/>
                        </a:rPr>
                        <a:t>DIPLOM | </a:t>
                      </a:r>
                      <a:r>
                        <a:rPr lang="de-DE" sz="900" dirty="0">
                          <a:latin typeface="Avenir Book" panose="02000503020000020003" pitchFamily="2" charset="0"/>
                        </a:rPr>
                        <a:t>UNIVERSITÄT</a:t>
                      </a:r>
                      <a:endParaRPr lang="en-US" sz="900" b="0" kern="1200" dirty="0">
                        <a:solidFill>
                          <a:srgbClr val="26A8E6"/>
                        </a:solidFill>
                        <a:effectLst/>
                        <a:latin typeface="Avenir Book" panose="02000503020000020003" pitchFamily="2" charset="0"/>
                        <a:ea typeface="+mn-ea"/>
                        <a:cs typeface="Avenir Book"/>
                      </a:endParaRPr>
                    </a:p>
                    <a:p>
                      <a:pPr algn="l" defTabSz="685800">
                        <a:defRPr/>
                      </a:pPr>
                      <a:r>
                        <a:rPr lang="fr-FR" sz="1000" kern="1200" baseline="0" dirty="0" err="1">
                          <a:solidFill>
                            <a:srgbClr val="7F7F7F"/>
                          </a:solidFill>
                          <a:effectLst/>
                          <a:latin typeface="Avenir Book"/>
                          <a:ea typeface="+mn-ea"/>
                          <a:cs typeface="+mn-cs"/>
                        </a:rPr>
                        <a:t>Beschreiben</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Sie</a:t>
                      </a:r>
                      <a:r>
                        <a:rPr lang="fr-FR" sz="1000" kern="1200" baseline="0" dirty="0">
                          <a:solidFill>
                            <a:srgbClr val="7F7F7F"/>
                          </a:solidFill>
                          <a:effectLst/>
                          <a:latin typeface="Avenir Book"/>
                          <a:ea typeface="+mn-ea"/>
                          <a:cs typeface="+mn-cs"/>
                        </a:rPr>
                        <a:t> in </a:t>
                      </a:r>
                      <a:r>
                        <a:rPr lang="fr-FR" sz="1000" kern="1200" baseline="0" dirty="0" err="1">
                          <a:solidFill>
                            <a:srgbClr val="7F7F7F"/>
                          </a:solidFill>
                          <a:effectLst/>
                          <a:latin typeface="Avenir Book"/>
                          <a:ea typeface="+mn-ea"/>
                          <a:cs typeface="+mn-cs"/>
                        </a:rPr>
                        <a:t>einer</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Zeile</a:t>
                      </a:r>
                      <a:r>
                        <a:rPr lang="fr-FR" sz="1000" kern="1200" baseline="0" dirty="0">
                          <a:solidFill>
                            <a:srgbClr val="7F7F7F"/>
                          </a:solidFill>
                          <a:effectLst/>
                          <a:latin typeface="Avenir Book"/>
                          <a:ea typeface="+mn-ea"/>
                          <a:cs typeface="+mn-cs"/>
                        </a:rPr>
                        <a:t> die </a:t>
                      </a:r>
                      <a:r>
                        <a:rPr lang="fr-FR" sz="1000" kern="1200" baseline="0" dirty="0" err="1">
                          <a:solidFill>
                            <a:srgbClr val="7F7F7F"/>
                          </a:solidFill>
                          <a:effectLst/>
                          <a:latin typeface="Avenir Book"/>
                          <a:ea typeface="+mn-ea"/>
                          <a:cs typeface="+mn-cs"/>
                        </a:rPr>
                        <a:t>Ziele</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und</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Besonderheiten</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dieser</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Schulung</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Schreiben</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Sie</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Ihre</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Erwähnung</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wenn</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Sie</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eine</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hatten</a:t>
                      </a:r>
                      <a:r>
                        <a:rPr lang="fr-FR" sz="1000" kern="1200" baseline="0" dirty="0">
                          <a:solidFill>
                            <a:srgbClr val="7F7F7F"/>
                          </a:solidFill>
                          <a:effectLst/>
                          <a:latin typeface="Avenir Book"/>
                          <a:ea typeface="+mn-ea"/>
                          <a:cs typeface="+mn-cs"/>
                        </a:rPr>
                        <a:t>. </a:t>
                      </a:r>
                    </a:p>
                  </a:txBody>
                  <a:tcPr>
                    <a:lnL w="6350" cap="flat" cmpd="sng" algn="ctr">
                      <a:solidFill>
                        <a:prstClr val="white"/>
                      </a:solidFill>
                      <a:prstDash val="solid"/>
                      <a:round/>
                      <a:headEnd type="none" w="med" len="med"/>
                      <a:tailEnd type="none" w="med" len="med"/>
                    </a:lnL>
                    <a:lnR w="6350" cap="flat" cmpd="sng" algn="ctr">
                      <a:solidFill>
                        <a:prstClr val="white"/>
                      </a:solidFill>
                      <a:prstDash val="solid"/>
                      <a:round/>
                      <a:headEnd type="none" w="med" len="med"/>
                      <a:tailEnd type="none" w="med" len="med"/>
                    </a:lnR>
                    <a:lnT w="6350" cap="flat" cmpd="sng" algn="ctr">
                      <a:solidFill>
                        <a:prstClr val="white"/>
                      </a:solidFill>
                      <a:prstDash val="solid"/>
                      <a:round/>
                      <a:headEnd type="none" w="med" len="med"/>
                      <a:tailEnd type="none" w="med" len="med"/>
                    </a:lnT>
                    <a:lnB w="6350" cap="flat" cmpd="sng" algn="ctr">
                      <a:solidFill>
                        <a:prstClr val="white"/>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562431">
                <a:tc>
                  <a:txBody>
                    <a:bodyPr/>
                    <a:lstStyle/>
                    <a:p>
                      <a:pPr algn="ctr"/>
                      <a:r>
                        <a:rPr lang="fr-FR" sz="1100">
                          <a:solidFill>
                            <a:schemeClr val="bg1">
                              <a:lumMod val="65000"/>
                            </a:schemeClr>
                          </a:solidFill>
                        </a:rPr>
                        <a:t>2003</a:t>
                      </a:r>
                      <a:endParaRPr lang="fr-FR" sz="1100" dirty="0">
                        <a:solidFill>
                          <a:schemeClr val="bg1">
                            <a:lumMod val="65000"/>
                          </a:schemeClr>
                        </a:solidFill>
                      </a:endParaRPr>
                    </a:p>
                  </a:txBody>
                  <a:tcPr>
                    <a:lnL w="6350" cap="flat" cmpd="sng" algn="ctr">
                      <a:solidFill>
                        <a:prstClr val="white"/>
                      </a:solidFill>
                      <a:prstDash val="solid"/>
                      <a:round/>
                      <a:headEnd type="none" w="med" len="med"/>
                      <a:tailEnd type="none" w="med" len="med"/>
                    </a:lnL>
                    <a:lnR w="6350" cap="flat" cmpd="sng" algn="ctr">
                      <a:solidFill>
                        <a:prstClr val="white"/>
                      </a:solidFill>
                      <a:prstDash val="solid"/>
                      <a:round/>
                      <a:headEnd type="none" w="med" len="med"/>
                      <a:tailEnd type="none" w="med" len="med"/>
                    </a:lnR>
                    <a:lnT w="6350" cap="flat" cmpd="sng" algn="ctr">
                      <a:solidFill>
                        <a:prstClr val="white"/>
                      </a:solidFill>
                      <a:prstDash val="solid"/>
                      <a:round/>
                      <a:headEnd type="none" w="med" len="med"/>
                      <a:tailEnd type="none" w="med" len="med"/>
                    </a:lnT>
                    <a:lnB w="6350" cap="flat" cmpd="sng" algn="ctr">
                      <a:solidFill>
                        <a:prstClr val="white"/>
                      </a:solidFill>
                      <a:prstDash val="solid"/>
                      <a:round/>
                      <a:headEnd type="none" w="med" len="med"/>
                      <a:tailEnd type="none" w="med" len="med"/>
                    </a:lnB>
                    <a:solidFill>
                      <a:schemeClr val="bg1"/>
                    </a:solidFill>
                  </a:tcPr>
                </a:tc>
                <a:tc>
                  <a:txBody>
                    <a:bodyPr/>
                    <a:lstStyle/>
                    <a:p>
                      <a:pPr algn="l"/>
                      <a:r>
                        <a:rPr lang="en-US" sz="900" b="0" kern="1200" dirty="0">
                          <a:solidFill>
                            <a:srgbClr val="26A8E6"/>
                          </a:solidFill>
                          <a:effectLst/>
                          <a:latin typeface="Avenir Book"/>
                          <a:ea typeface="+mn-ea"/>
                          <a:cs typeface="Avenir Book"/>
                        </a:rPr>
                        <a:t>DIPLOM</a:t>
                      </a:r>
                      <a:r>
                        <a:rPr lang="en-US" sz="800" b="0" kern="1200" dirty="0">
                          <a:solidFill>
                            <a:srgbClr val="26A8E6"/>
                          </a:solidFill>
                          <a:effectLst/>
                          <a:latin typeface="Avenir Book"/>
                          <a:ea typeface="+mn-ea"/>
                          <a:cs typeface="Avenir Book"/>
                        </a:rPr>
                        <a:t> | </a:t>
                      </a:r>
                      <a:r>
                        <a:rPr lang="de-DE" sz="900" kern="1200" dirty="0">
                          <a:solidFill>
                            <a:schemeClr val="tx1"/>
                          </a:solidFill>
                          <a:latin typeface="Avenir Book" panose="02000503020000020003" pitchFamily="2" charset="0"/>
                          <a:ea typeface="+mn-ea"/>
                          <a:cs typeface="+mn-cs"/>
                        </a:rPr>
                        <a:t>UNIVERSITÄT</a:t>
                      </a:r>
                      <a:endParaRPr lang="en-US" sz="900" kern="1200" dirty="0">
                        <a:solidFill>
                          <a:schemeClr val="tx1"/>
                        </a:solidFill>
                        <a:latin typeface="Avenir Book" panose="02000503020000020003" pitchFamily="2" charset="0"/>
                        <a:ea typeface="+mn-ea"/>
                        <a:cs typeface="+mn-cs"/>
                      </a:endParaRPr>
                    </a:p>
                    <a:p>
                      <a:pPr algn="l" defTabSz="685800">
                        <a:defRPr/>
                      </a:pPr>
                      <a:r>
                        <a:rPr lang="fr-FR" sz="1000" kern="1200" baseline="0" dirty="0" err="1">
                          <a:solidFill>
                            <a:srgbClr val="7F7F7F"/>
                          </a:solidFill>
                          <a:effectLst/>
                          <a:latin typeface="Avenir Book"/>
                          <a:ea typeface="+mn-ea"/>
                          <a:cs typeface="+mn-cs"/>
                        </a:rPr>
                        <a:t>Beschreiben</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Sie</a:t>
                      </a:r>
                      <a:r>
                        <a:rPr lang="fr-FR" sz="1000" kern="1200" baseline="0" dirty="0">
                          <a:solidFill>
                            <a:srgbClr val="7F7F7F"/>
                          </a:solidFill>
                          <a:effectLst/>
                          <a:latin typeface="Avenir Book"/>
                          <a:ea typeface="+mn-ea"/>
                          <a:cs typeface="+mn-cs"/>
                        </a:rPr>
                        <a:t> in </a:t>
                      </a:r>
                      <a:r>
                        <a:rPr lang="fr-FR" sz="1000" kern="1200" baseline="0" dirty="0" err="1">
                          <a:solidFill>
                            <a:srgbClr val="7F7F7F"/>
                          </a:solidFill>
                          <a:effectLst/>
                          <a:latin typeface="Avenir Book"/>
                          <a:ea typeface="+mn-ea"/>
                          <a:cs typeface="+mn-cs"/>
                        </a:rPr>
                        <a:t>einer</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Zeile</a:t>
                      </a:r>
                      <a:r>
                        <a:rPr lang="fr-FR" sz="1000" kern="1200" baseline="0" dirty="0">
                          <a:solidFill>
                            <a:srgbClr val="7F7F7F"/>
                          </a:solidFill>
                          <a:effectLst/>
                          <a:latin typeface="Avenir Book"/>
                          <a:ea typeface="+mn-ea"/>
                          <a:cs typeface="+mn-cs"/>
                        </a:rPr>
                        <a:t> die </a:t>
                      </a:r>
                      <a:r>
                        <a:rPr lang="fr-FR" sz="1000" kern="1200" baseline="0" dirty="0" err="1">
                          <a:solidFill>
                            <a:srgbClr val="7F7F7F"/>
                          </a:solidFill>
                          <a:effectLst/>
                          <a:latin typeface="Avenir Book"/>
                          <a:ea typeface="+mn-ea"/>
                          <a:cs typeface="+mn-cs"/>
                        </a:rPr>
                        <a:t>Ziele</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und</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Besonderheiten</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dieser</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Schulung</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Schreiben</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Sie</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Ihre</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Erwähnung</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wenn</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Sie</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eine</a:t>
                      </a:r>
                      <a:r>
                        <a:rPr lang="fr-FR" sz="1000" kern="1200" baseline="0" dirty="0">
                          <a:solidFill>
                            <a:srgbClr val="7F7F7F"/>
                          </a:solidFill>
                          <a:effectLst/>
                          <a:latin typeface="Avenir Book"/>
                          <a:ea typeface="+mn-ea"/>
                          <a:cs typeface="+mn-cs"/>
                        </a:rPr>
                        <a:t> </a:t>
                      </a:r>
                      <a:r>
                        <a:rPr lang="fr-FR" sz="1000" kern="1200" baseline="0" dirty="0" err="1">
                          <a:solidFill>
                            <a:srgbClr val="7F7F7F"/>
                          </a:solidFill>
                          <a:effectLst/>
                          <a:latin typeface="Avenir Book"/>
                          <a:ea typeface="+mn-ea"/>
                          <a:cs typeface="+mn-cs"/>
                        </a:rPr>
                        <a:t>hatten</a:t>
                      </a:r>
                      <a:r>
                        <a:rPr lang="fr-FR" sz="1000" kern="1200" baseline="0" dirty="0">
                          <a:solidFill>
                            <a:srgbClr val="7F7F7F"/>
                          </a:solidFill>
                          <a:effectLst/>
                          <a:latin typeface="Avenir Book"/>
                          <a:ea typeface="+mn-ea"/>
                          <a:cs typeface="+mn-cs"/>
                        </a:rPr>
                        <a:t>. </a:t>
                      </a:r>
                    </a:p>
                  </a:txBody>
                  <a:tcPr>
                    <a:lnL w="6350" cap="flat" cmpd="sng" algn="ctr">
                      <a:solidFill>
                        <a:prstClr val="white"/>
                      </a:solidFill>
                      <a:prstDash val="solid"/>
                      <a:round/>
                      <a:headEnd type="none" w="med" len="med"/>
                      <a:tailEnd type="none" w="med" len="med"/>
                    </a:lnL>
                    <a:lnR w="6350" cap="flat" cmpd="sng" algn="ctr">
                      <a:solidFill>
                        <a:prstClr val="white"/>
                      </a:solidFill>
                      <a:prstDash val="solid"/>
                      <a:round/>
                      <a:headEnd type="none" w="med" len="med"/>
                      <a:tailEnd type="none" w="med" len="med"/>
                    </a:lnR>
                    <a:lnT w="6350" cap="flat" cmpd="sng" algn="ctr">
                      <a:solidFill>
                        <a:prstClr val="white"/>
                      </a:solidFill>
                      <a:prstDash val="solid"/>
                      <a:round/>
                      <a:headEnd type="none" w="med" len="med"/>
                      <a:tailEnd type="none" w="med" len="med"/>
                    </a:lnT>
                    <a:lnB w="6350" cap="flat" cmpd="sng" algn="ctr">
                      <a:solidFill>
                        <a:prstClr val="white"/>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5" name="Tableau 14"/>
          <p:cNvGraphicFramePr>
            <a:graphicFrameLocks noGrp="1"/>
          </p:cNvGraphicFramePr>
          <p:nvPr>
            <p:extLst>
              <p:ext uri="{D42A27DB-BD31-4B8C-83A1-F6EECF244321}">
                <p14:modId xmlns:p14="http://schemas.microsoft.com/office/powerpoint/2010/main" val="1304188679"/>
              </p:ext>
            </p:extLst>
          </p:nvPr>
        </p:nvGraphicFramePr>
        <p:xfrm>
          <a:off x="5089631" y="2728437"/>
          <a:ext cx="2234035" cy="2420445"/>
        </p:xfrm>
        <a:graphic>
          <a:graphicData uri="http://schemas.openxmlformats.org/drawingml/2006/table">
            <a:tbl>
              <a:tblPr firstRow="1" bandRow="1">
                <a:tableStyleId>{2D5ABB26-0587-4C30-8999-92F81FD0307C}</a:tableStyleId>
              </a:tblPr>
              <a:tblGrid>
                <a:gridCol w="1157849">
                  <a:extLst>
                    <a:ext uri="{9D8B030D-6E8A-4147-A177-3AD203B41FA5}">
                      <a16:colId xmlns:a16="http://schemas.microsoft.com/office/drawing/2014/main" val="20000"/>
                    </a:ext>
                  </a:extLst>
                </a:gridCol>
                <a:gridCol w="1076186">
                  <a:extLst>
                    <a:ext uri="{9D8B030D-6E8A-4147-A177-3AD203B41FA5}">
                      <a16:colId xmlns:a16="http://schemas.microsoft.com/office/drawing/2014/main" val="20001"/>
                    </a:ext>
                  </a:extLst>
                </a:gridCol>
              </a:tblGrid>
              <a:tr h="405166">
                <a:tc gridSpan="2">
                  <a:txBody>
                    <a:bodyPr/>
                    <a:lstStyle/>
                    <a:p>
                      <a:pPr algn="ctr"/>
                      <a:r>
                        <a:rPr lang="de-DE" sz="1800" kern="1200" dirty="0">
                          <a:solidFill>
                            <a:schemeClr val="tx1">
                              <a:lumMod val="65000"/>
                              <a:lumOff val="35000"/>
                            </a:schemeClr>
                          </a:solidFill>
                          <a:latin typeface="+mn-lt"/>
                          <a:ea typeface="+mn-ea"/>
                          <a:cs typeface="+mn-cs"/>
                        </a:rPr>
                        <a:t>KOMPETENZEN</a:t>
                      </a:r>
                      <a:endParaRPr lang="fr-FR" sz="1800" kern="1200" dirty="0">
                        <a:solidFill>
                          <a:schemeClr val="tx1">
                            <a:lumMod val="65000"/>
                            <a:lumOff val="35000"/>
                          </a:schemeClr>
                        </a:solidFill>
                        <a:latin typeface="+mn-lt"/>
                        <a:ea typeface="+mn-ea"/>
                        <a:cs typeface="+mn-cs"/>
                      </a:endParaRPr>
                    </a:p>
                  </a:txBody>
                  <a:tcPr>
                    <a:lnL w="3175" cap="flat" cmpd="sng" algn="ctr">
                      <a:solidFill>
                        <a:prstClr val="white">
                          <a:lumMod val="75000"/>
                        </a:prstClr>
                      </a:solidFill>
                      <a:prstDash val="solid"/>
                      <a:round/>
                      <a:headEnd type="none" w="med" len="med"/>
                      <a:tailEnd type="none" w="med" len="med"/>
                    </a:lnL>
                    <a:lnR w="3175" cap="flat" cmpd="sng" algn="ctr">
                      <a:solidFill>
                        <a:prstClr val="white">
                          <a:lumMod val="75000"/>
                        </a:prstClr>
                      </a:solidFill>
                      <a:prstDash val="solid"/>
                      <a:round/>
                      <a:headEnd type="none" w="med" len="med"/>
                      <a:tailEnd type="none" w="med" len="med"/>
                    </a:lnR>
                    <a:lnT w="3175" cap="flat" cmpd="sng" algn="ctr">
                      <a:solidFill>
                        <a:prstClr val="white">
                          <a:lumMod val="75000"/>
                        </a:prstClr>
                      </a:solidFill>
                      <a:prstDash val="solid"/>
                      <a:round/>
                      <a:headEnd type="none" w="med" len="med"/>
                      <a:tailEnd type="none" w="med" len="med"/>
                    </a:lnT>
                    <a:lnB w="3175" cap="flat" cmpd="sng" algn="ctr">
                      <a:solidFill>
                        <a:prstClr val="white">
                          <a:lumMod val="75000"/>
                        </a:prstClr>
                      </a:solidFill>
                      <a:prstDash val="solid"/>
                      <a:round/>
                      <a:headEnd type="none" w="med" len="med"/>
                      <a:tailEnd type="none" w="med" len="med"/>
                    </a:lnB>
                    <a:solidFill>
                      <a:schemeClr val="bg1">
                        <a:lumMod val="95000"/>
                      </a:schemeClr>
                    </a:solidFill>
                  </a:tcPr>
                </a:tc>
                <a:tc hMerge="1">
                  <a:txBody>
                    <a:bodyPr/>
                    <a:lstStyle/>
                    <a:p>
                      <a:endParaRPr lang="fr-FR" dirty="0"/>
                    </a:p>
                  </a:txBody>
                  <a:tcPr/>
                </a:tc>
                <a:extLst>
                  <a:ext uri="{0D108BD9-81ED-4DB2-BD59-A6C34878D82A}">
                    <a16:rowId xmlns:a16="http://schemas.microsoft.com/office/drawing/2014/main" val="10000"/>
                  </a:ext>
                </a:extLst>
              </a:tr>
              <a:tr h="659276">
                <a:tc>
                  <a:txBody>
                    <a:bodyPr/>
                    <a:lstStyle/>
                    <a:p>
                      <a:pPr algn="ctr"/>
                      <a:r>
                        <a:rPr lang="fr-FR" sz="1400" dirty="0">
                          <a:solidFill>
                            <a:srgbClr val="26A8E6"/>
                          </a:solidFill>
                        </a:rPr>
                        <a:t>90%</a:t>
                      </a:r>
                      <a:br>
                        <a:rPr lang="fr-FR" sz="1400" dirty="0">
                          <a:solidFill>
                            <a:srgbClr val="26A8E6"/>
                          </a:solidFill>
                        </a:rPr>
                      </a:br>
                      <a:r>
                        <a:rPr lang="fr-FR" sz="1000" dirty="0">
                          <a:solidFill>
                            <a:schemeClr val="tx1">
                              <a:lumMod val="50000"/>
                              <a:lumOff val="50000"/>
                            </a:schemeClr>
                          </a:solidFill>
                        </a:rPr>
                        <a:t>WINDOWS 10</a:t>
                      </a:r>
                    </a:p>
                  </a:txBody>
                  <a:tcPr anchor="ctr" anchorCtr="1">
                    <a:lnL w="3175" cap="flat" cmpd="sng" algn="ctr">
                      <a:solidFill>
                        <a:prstClr val="white">
                          <a:lumMod val="75000"/>
                        </a:prstClr>
                      </a:solidFill>
                      <a:prstDash val="solid"/>
                      <a:round/>
                      <a:headEnd type="none" w="med" len="med"/>
                      <a:tailEnd type="none" w="med" len="med"/>
                    </a:lnL>
                    <a:lnR w="3175" cap="flat" cmpd="sng" algn="ctr">
                      <a:solidFill>
                        <a:prstClr val="white">
                          <a:lumMod val="75000"/>
                        </a:prstClr>
                      </a:solidFill>
                      <a:prstDash val="solid"/>
                      <a:round/>
                      <a:headEnd type="none" w="med" len="med"/>
                      <a:tailEnd type="none" w="med" len="med"/>
                    </a:lnR>
                    <a:lnT w="3175" cap="flat" cmpd="sng" algn="ctr">
                      <a:solidFill>
                        <a:prstClr val="white">
                          <a:lumMod val="75000"/>
                        </a:prstClr>
                      </a:solidFill>
                      <a:prstDash val="solid"/>
                      <a:round/>
                      <a:headEnd type="none" w="med" len="med"/>
                      <a:tailEnd type="none" w="med" len="med"/>
                    </a:lnT>
                    <a:lnB w="3175" cap="flat" cmpd="sng" algn="ctr">
                      <a:solidFill>
                        <a:prstClr val="white">
                          <a:lumMod val="75000"/>
                        </a:prstClr>
                      </a:solidFill>
                      <a:prstDash val="solid"/>
                      <a:round/>
                      <a:headEnd type="none" w="med" len="med"/>
                      <a:tailEnd type="none" w="med" len="med"/>
                    </a:lnB>
                    <a:solidFill>
                      <a:schemeClr val="bg1"/>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1400" dirty="0">
                          <a:solidFill>
                            <a:srgbClr val="26A8E6"/>
                          </a:solidFill>
                        </a:rPr>
                        <a:t>75%</a:t>
                      </a:r>
                      <a:br>
                        <a:rPr lang="fr-FR" sz="1400" dirty="0">
                          <a:solidFill>
                            <a:srgbClr val="26A8E6"/>
                          </a:solidFill>
                        </a:rPr>
                      </a:br>
                      <a:r>
                        <a:rPr lang="fr-FR" sz="1000" dirty="0">
                          <a:solidFill>
                            <a:schemeClr val="tx1">
                              <a:lumMod val="50000"/>
                              <a:lumOff val="50000"/>
                            </a:schemeClr>
                          </a:solidFill>
                        </a:rPr>
                        <a:t>EXCEL</a:t>
                      </a:r>
                    </a:p>
                  </a:txBody>
                  <a:tcPr anchor="ctr" anchorCtr="1">
                    <a:lnL w="3175" cap="flat" cmpd="sng" algn="ctr">
                      <a:solidFill>
                        <a:prstClr val="white">
                          <a:lumMod val="75000"/>
                        </a:prstClr>
                      </a:solidFill>
                      <a:prstDash val="solid"/>
                      <a:round/>
                      <a:headEnd type="none" w="med" len="med"/>
                      <a:tailEnd type="none" w="med" len="med"/>
                    </a:lnL>
                    <a:lnR w="3175" cap="flat" cmpd="sng" algn="ctr">
                      <a:solidFill>
                        <a:prstClr val="white">
                          <a:lumMod val="75000"/>
                        </a:prstClr>
                      </a:solidFill>
                      <a:prstDash val="solid"/>
                      <a:round/>
                      <a:headEnd type="none" w="med" len="med"/>
                      <a:tailEnd type="none" w="med" len="med"/>
                    </a:lnR>
                    <a:lnT w="3175" cap="flat" cmpd="sng" algn="ctr">
                      <a:solidFill>
                        <a:prstClr val="white">
                          <a:lumMod val="75000"/>
                        </a:prstClr>
                      </a:solidFill>
                      <a:prstDash val="solid"/>
                      <a:round/>
                      <a:headEnd type="none" w="med" len="med"/>
                      <a:tailEnd type="none" w="med" len="med"/>
                    </a:lnT>
                    <a:lnB w="3175" cap="flat" cmpd="sng" algn="ctr">
                      <a:solidFill>
                        <a:prstClr val="white">
                          <a:lumMod val="75000"/>
                        </a:prstClr>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6694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1400" dirty="0">
                          <a:solidFill>
                            <a:srgbClr val="26A8E6"/>
                          </a:solidFill>
                        </a:rPr>
                        <a:t>85%</a:t>
                      </a:r>
                      <a:br>
                        <a:rPr lang="fr-FR" sz="1400" dirty="0">
                          <a:solidFill>
                            <a:srgbClr val="26A8E6"/>
                          </a:solidFill>
                        </a:rPr>
                      </a:br>
                      <a:r>
                        <a:rPr lang="fr-FR" sz="1000" dirty="0">
                          <a:solidFill>
                            <a:schemeClr val="tx1">
                              <a:lumMod val="50000"/>
                              <a:lumOff val="50000"/>
                            </a:schemeClr>
                          </a:solidFill>
                        </a:rPr>
                        <a:t>WORD</a:t>
                      </a:r>
                    </a:p>
                  </a:txBody>
                  <a:tcPr anchor="ctr" anchorCtr="1">
                    <a:lnL w="3175" cap="flat" cmpd="sng" algn="ctr">
                      <a:solidFill>
                        <a:prstClr val="white">
                          <a:lumMod val="75000"/>
                        </a:prstClr>
                      </a:solidFill>
                      <a:prstDash val="solid"/>
                      <a:round/>
                      <a:headEnd type="none" w="med" len="med"/>
                      <a:tailEnd type="none" w="med" len="med"/>
                    </a:lnL>
                    <a:lnR w="3175" cap="flat" cmpd="sng" algn="ctr">
                      <a:solidFill>
                        <a:prstClr val="white">
                          <a:lumMod val="75000"/>
                        </a:prstClr>
                      </a:solidFill>
                      <a:prstDash val="solid"/>
                      <a:round/>
                      <a:headEnd type="none" w="med" len="med"/>
                      <a:tailEnd type="none" w="med" len="med"/>
                    </a:lnR>
                    <a:lnT w="3175" cap="flat" cmpd="sng" algn="ctr">
                      <a:solidFill>
                        <a:prstClr val="white">
                          <a:lumMod val="75000"/>
                        </a:prstClr>
                      </a:solidFill>
                      <a:prstDash val="solid"/>
                      <a:round/>
                      <a:headEnd type="none" w="med" len="med"/>
                      <a:tailEnd type="none" w="med" len="med"/>
                    </a:lnT>
                    <a:lnB w="3175" cap="flat" cmpd="sng" algn="ctr">
                      <a:solidFill>
                        <a:prstClr val="white">
                          <a:lumMod val="75000"/>
                        </a:prstClr>
                      </a:solidFill>
                      <a:prstDash val="solid"/>
                      <a:round/>
                      <a:headEnd type="none" w="med" len="med"/>
                      <a:tailEnd type="none" w="med" len="med"/>
                    </a:lnB>
                    <a:solidFill>
                      <a:schemeClr val="bg1"/>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1400" dirty="0">
                          <a:solidFill>
                            <a:srgbClr val="26A8E6"/>
                          </a:solidFill>
                        </a:rPr>
                        <a:t>80%</a:t>
                      </a:r>
                      <a:br>
                        <a:rPr lang="fr-FR" sz="1400" dirty="0">
                          <a:solidFill>
                            <a:srgbClr val="26A8E6"/>
                          </a:solidFill>
                        </a:rPr>
                      </a:br>
                      <a:r>
                        <a:rPr lang="fr-FR" sz="1000" dirty="0">
                          <a:solidFill>
                            <a:schemeClr val="tx1">
                              <a:lumMod val="50000"/>
                              <a:lumOff val="50000"/>
                            </a:schemeClr>
                          </a:solidFill>
                        </a:rPr>
                        <a:t>PHP HTML</a:t>
                      </a:r>
                    </a:p>
                  </a:txBody>
                  <a:tcPr anchor="ctr" anchorCtr="1">
                    <a:lnL w="3175" cap="flat" cmpd="sng" algn="ctr">
                      <a:solidFill>
                        <a:prstClr val="white">
                          <a:lumMod val="75000"/>
                        </a:prstClr>
                      </a:solidFill>
                      <a:prstDash val="solid"/>
                      <a:round/>
                      <a:headEnd type="none" w="med" len="med"/>
                      <a:tailEnd type="none" w="med" len="med"/>
                    </a:lnL>
                    <a:lnR w="3175" cap="flat" cmpd="sng" algn="ctr">
                      <a:solidFill>
                        <a:prstClr val="white">
                          <a:lumMod val="75000"/>
                        </a:prstClr>
                      </a:solidFill>
                      <a:prstDash val="solid"/>
                      <a:round/>
                      <a:headEnd type="none" w="med" len="med"/>
                      <a:tailEnd type="none" w="med" len="med"/>
                    </a:lnR>
                    <a:lnT w="3175" cap="flat" cmpd="sng" algn="ctr">
                      <a:solidFill>
                        <a:prstClr val="white">
                          <a:lumMod val="75000"/>
                        </a:prstClr>
                      </a:solidFill>
                      <a:prstDash val="solid"/>
                      <a:round/>
                      <a:headEnd type="none" w="med" len="med"/>
                      <a:tailEnd type="none" w="med" len="med"/>
                    </a:lnT>
                    <a:lnB w="3175" cap="flat" cmpd="sng" algn="ctr">
                      <a:solidFill>
                        <a:prstClr val="white">
                          <a:lumMod val="75000"/>
                        </a:prstClr>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689056">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1400" dirty="0">
                          <a:solidFill>
                            <a:srgbClr val="26A8E6"/>
                          </a:solidFill>
                        </a:rPr>
                        <a:t>100%</a:t>
                      </a:r>
                      <a:br>
                        <a:rPr lang="fr-FR" sz="1400" dirty="0">
                          <a:solidFill>
                            <a:srgbClr val="26A8E6"/>
                          </a:solidFill>
                        </a:rPr>
                      </a:br>
                      <a:r>
                        <a:rPr lang="fr-FR" sz="1000" dirty="0">
                          <a:solidFill>
                            <a:schemeClr val="tx1">
                              <a:lumMod val="50000"/>
                              <a:lumOff val="50000"/>
                            </a:schemeClr>
                          </a:solidFill>
                        </a:rPr>
                        <a:t>AUDIT</a:t>
                      </a:r>
                    </a:p>
                  </a:txBody>
                  <a:tcPr anchor="ctr" anchorCtr="1">
                    <a:lnL w="3175" cap="flat" cmpd="sng" algn="ctr">
                      <a:solidFill>
                        <a:prstClr val="white">
                          <a:lumMod val="75000"/>
                        </a:prstClr>
                      </a:solidFill>
                      <a:prstDash val="solid"/>
                      <a:round/>
                      <a:headEnd type="none" w="med" len="med"/>
                      <a:tailEnd type="none" w="med" len="med"/>
                    </a:lnL>
                    <a:lnR w="3175" cap="flat" cmpd="sng" algn="ctr">
                      <a:solidFill>
                        <a:prstClr val="white">
                          <a:lumMod val="75000"/>
                        </a:prstClr>
                      </a:solidFill>
                      <a:prstDash val="solid"/>
                      <a:round/>
                      <a:headEnd type="none" w="med" len="med"/>
                      <a:tailEnd type="none" w="med" len="med"/>
                    </a:lnR>
                    <a:lnT w="3175" cap="flat" cmpd="sng" algn="ctr">
                      <a:solidFill>
                        <a:prstClr val="white">
                          <a:lumMod val="75000"/>
                        </a:prstClr>
                      </a:solidFill>
                      <a:prstDash val="solid"/>
                      <a:round/>
                      <a:headEnd type="none" w="med" len="med"/>
                      <a:tailEnd type="none" w="med" len="med"/>
                    </a:lnT>
                    <a:lnB w="3175" cap="flat" cmpd="sng" algn="ctr">
                      <a:solidFill>
                        <a:prstClr val="white">
                          <a:lumMod val="75000"/>
                        </a:prstClr>
                      </a:solidFill>
                      <a:prstDash val="solid"/>
                      <a:round/>
                      <a:headEnd type="none" w="med" len="med"/>
                      <a:tailEnd type="none" w="med" len="med"/>
                    </a:lnB>
                    <a:solidFill>
                      <a:schemeClr val="bg1"/>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1400" dirty="0">
                          <a:solidFill>
                            <a:srgbClr val="26A8E6"/>
                          </a:solidFill>
                        </a:rPr>
                        <a:t>60%</a:t>
                      </a:r>
                      <a:br>
                        <a:rPr lang="fr-FR" sz="1400" dirty="0">
                          <a:solidFill>
                            <a:srgbClr val="26A8E6"/>
                          </a:solidFill>
                        </a:rPr>
                      </a:br>
                      <a:r>
                        <a:rPr lang="fr-FR" sz="1000" dirty="0">
                          <a:solidFill>
                            <a:schemeClr val="tx1">
                              <a:lumMod val="50000"/>
                              <a:lumOff val="50000"/>
                            </a:schemeClr>
                          </a:solidFill>
                        </a:rPr>
                        <a:t>MY SQL</a:t>
                      </a:r>
                    </a:p>
                  </a:txBody>
                  <a:tcPr anchor="ctr" anchorCtr="1">
                    <a:lnL w="3175" cap="flat" cmpd="sng" algn="ctr">
                      <a:solidFill>
                        <a:prstClr val="white">
                          <a:lumMod val="75000"/>
                        </a:prstClr>
                      </a:solidFill>
                      <a:prstDash val="solid"/>
                      <a:round/>
                      <a:headEnd type="none" w="med" len="med"/>
                      <a:tailEnd type="none" w="med" len="med"/>
                    </a:lnL>
                    <a:lnR w="3175" cap="flat" cmpd="sng" algn="ctr">
                      <a:solidFill>
                        <a:prstClr val="white">
                          <a:lumMod val="75000"/>
                        </a:prstClr>
                      </a:solidFill>
                      <a:prstDash val="solid"/>
                      <a:round/>
                      <a:headEnd type="none" w="med" len="med"/>
                      <a:tailEnd type="none" w="med" len="med"/>
                    </a:lnR>
                    <a:lnT w="3175" cap="flat" cmpd="sng" algn="ctr">
                      <a:solidFill>
                        <a:prstClr val="white">
                          <a:lumMod val="75000"/>
                        </a:prstClr>
                      </a:solidFill>
                      <a:prstDash val="solid"/>
                      <a:round/>
                      <a:headEnd type="none" w="med" len="med"/>
                      <a:tailEnd type="none" w="med" len="med"/>
                    </a:lnT>
                    <a:lnB w="3175" cap="flat" cmpd="sng" algn="ctr">
                      <a:solidFill>
                        <a:prstClr val="white">
                          <a:lumMod val="75000"/>
                        </a:prstClr>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4134897384"/>
              </p:ext>
            </p:extLst>
          </p:nvPr>
        </p:nvGraphicFramePr>
        <p:xfrm>
          <a:off x="5089631" y="5488441"/>
          <a:ext cx="2234035" cy="2420445"/>
        </p:xfrm>
        <a:graphic>
          <a:graphicData uri="http://schemas.openxmlformats.org/drawingml/2006/table">
            <a:tbl>
              <a:tblPr firstRow="1" bandRow="1">
                <a:tableStyleId>{2D5ABB26-0587-4C30-8999-92F81FD0307C}</a:tableStyleId>
              </a:tblPr>
              <a:tblGrid>
                <a:gridCol w="1157849">
                  <a:extLst>
                    <a:ext uri="{9D8B030D-6E8A-4147-A177-3AD203B41FA5}">
                      <a16:colId xmlns:a16="http://schemas.microsoft.com/office/drawing/2014/main" val="20000"/>
                    </a:ext>
                  </a:extLst>
                </a:gridCol>
                <a:gridCol w="1076186">
                  <a:extLst>
                    <a:ext uri="{9D8B030D-6E8A-4147-A177-3AD203B41FA5}">
                      <a16:colId xmlns:a16="http://schemas.microsoft.com/office/drawing/2014/main" val="20001"/>
                    </a:ext>
                  </a:extLst>
                </a:gridCol>
              </a:tblGrid>
              <a:tr h="405166">
                <a:tc gridSpan="2">
                  <a:txBody>
                    <a:bodyPr/>
                    <a:lstStyle/>
                    <a:p>
                      <a:pPr algn="ctr"/>
                      <a:r>
                        <a:rPr lang="de-DE" sz="1800" kern="1200" dirty="0">
                          <a:solidFill>
                            <a:schemeClr val="tx1">
                              <a:lumMod val="65000"/>
                              <a:lumOff val="35000"/>
                            </a:schemeClr>
                          </a:solidFill>
                          <a:latin typeface="+mn-lt"/>
                          <a:ea typeface="+mn-ea"/>
                          <a:cs typeface="+mn-cs"/>
                        </a:rPr>
                        <a:t>PERSÖNLICHKEIT</a:t>
                      </a:r>
                      <a:endParaRPr lang="fr-FR" sz="1800" kern="1200" dirty="0">
                        <a:solidFill>
                          <a:schemeClr val="tx1">
                            <a:lumMod val="65000"/>
                            <a:lumOff val="35000"/>
                          </a:schemeClr>
                        </a:solidFill>
                        <a:latin typeface="+mn-lt"/>
                        <a:ea typeface="+mn-ea"/>
                        <a:cs typeface="+mn-cs"/>
                      </a:endParaRPr>
                    </a:p>
                  </a:txBody>
                  <a:tcPr>
                    <a:lnL w="3175" cap="flat" cmpd="sng" algn="ctr">
                      <a:solidFill>
                        <a:prstClr val="white">
                          <a:lumMod val="75000"/>
                        </a:prstClr>
                      </a:solidFill>
                      <a:prstDash val="solid"/>
                      <a:round/>
                      <a:headEnd type="none" w="med" len="med"/>
                      <a:tailEnd type="none" w="med" len="med"/>
                    </a:lnL>
                    <a:lnR w="3175" cap="flat" cmpd="sng" algn="ctr">
                      <a:solidFill>
                        <a:prstClr val="white">
                          <a:lumMod val="75000"/>
                        </a:prstClr>
                      </a:solidFill>
                      <a:prstDash val="solid"/>
                      <a:round/>
                      <a:headEnd type="none" w="med" len="med"/>
                      <a:tailEnd type="none" w="med" len="med"/>
                    </a:lnR>
                    <a:lnT w="3175" cap="flat" cmpd="sng" algn="ctr">
                      <a:solidFill>
                        <a:prstClr val="white">
                          <a:lumMod val="75000"/>
                        </a:prstClr>
                      </a:solidFill>
                      <a:prstDash val="solid"/>
                      <a:round/>
                      <a:headEnd type="none" w="med" len="med"/>
                      <a:tailEnd type="none" w="med" len="med"/>
                    </a:lnT>
                    <a:lnB w="3175" cap="flat" cmpd="sng" algn="ctr">
                      <a:solidFill>
                        <a:prstClr val="white">
                          <a:lumMod val="75000"/>
                        </a:prstClr>
                      </a:solidFill>
                      <a:prstDash val="solid"/>
                      <a:round/>
                      <a:headEnd type="none" w="med" len="med"/>
                      <a:tailEnd type="none" w="med" len="med"/>
                    </a:lnB>
                    <a:solidFill>
                      <a:schemeClr val="bg1">
                        <a:lumMod val="95000"/>
                      </a:schemeClr>
                    </a:solidFill>
                  </a:tcPr>
                </a:tc>
                <a:tc hMerge="1">
                  <a:txBody>
                    <a:bodyPr/>
                    <a:lstStyle/>
                    <a:p>
                      <a:endParaRPr lang="fr-FR" dirty="0"/>
                    </a:p>
                  </a:txBody>
                  <a:tcPr/>
                </a:tc>
                <a:extLst>
                  <a:ext uri="{0D108BD9-81ED-4DB2-BD59-A6C34878D82A}">
                    <a16:rowId xmlns:a16="http://schemas.microsoft.com/office/drawing/2014/main" val="10000"/>
                  </a:ext>
                </a:extLst>
              </a:tr>
              <a:tr h="659276">
                <a:tc>
                  <a:txBody>
                    <a:bodyPr/>
                    <a:lstStyle/>
                    <a:p>
                      <a:pPr algn="ctr"/>
                      <a:r>
                        <a:rPr lang="fr-FR" sz="1400" dirty="0">
                          <a:solidFill>
                            <a:srgbClr val="26A8E6"/>
                          </a:solidFill>
                        </a:rPr>
                        <a:t>90%</a:t>
                      </a:r>
                      <a:br>
                        <a:rPr lang="fr-FR" sz="1400" dirty="0">
                          <a:solidFill>
                            <a:srgbClr val="26A8E6"/>
                          </a:solidFill>
                        </a:rPr>
                      </a:br>
                      <a:r>
                        <a:rPr lang="de-DE" sz="1000" kern="1200" dirty="0">
                          <a:solidFill>
                            <a:schemeClr val="tx1">
                              <a:lumMod val="50000"/>
                              <a:lumOff val="50000"/>
                            </a:schemeClr>
                          </a:solidFill>
                          <a:latin typeface="+mn-lt"/>
                          <a:ea typeface="+mn-ea"/>
                          <a:cs typeface="+mn-cs"/>
                        </a:rPr>
                        <a:t>NEUGIERIG</a:t>
                      </a:r>
                      <a:endParaRPr lang="fr-FR" sz="1000" kern="1200" dirty="0">
                        <a:solidFill>
                          <a:schemeClr val="tx1">
                            <a:lumMod val="50000"/>
                            <a:lumOff val="50000"/>
                          </a:schemeClr>
                        </a:solidFill>
                        <a:latin typeface="+mn-lt"/>
                        <a:ea typeface="+mn-ea"/>
                        <a:cs typeface="+mn-cs"/>
                      </a:endParaRPr>
                    </a:p>
                  </a:txBody>
                  <a:tcPr anchor="ctr" anchorCtr="1">
                    <a:lnL w="3175" cap="flat" cmpd="sng" algn="ctr">
                      <a:solidFill>
                        <a:prstClr val="white">
                          <a:lumMod val="75000"/>
                        </a:prstClr>
                      </a:solidFill>
                      <a:prstDash val="solid"/>
                      <a:round/>
                      <a:headEnd type="none" w="med" len="med"/>
                      <a:tailEnd type="none" w="med" len="med"/>
                    </a:lnL>
                    <a:lnR w="3175" cap="flat" cmpd="sng" algn="ctr">
                      <a:solidFill>
                        <a:prstClr val="white">
                          <a:lumMod val="75000"/>
                        </a:prstClr>
                      </a:solidFill>
                      <a:prstDash val="solid"/>
                      <a:round/>
                      <a:headEnd type="none" w="med" len="med"/>
                      <a:tailEnd type="none" w="med" len="med"/>
                    </a:lnR>
                    <a:lnT w="3175" cap="flat" cmpd="sng" algn="ctr">
                      <a:solidFill>
                        <a:prstClr val="white">
                          <a:lumMod val="75000"/>
                        </a:prstClr>
                      </a:solidFill>
                      <a:prstDash val="solid"/>
                      <a:round/>
                      <a:headEnd type="none" w="med" len="med"/>
                      <a:tailEnd type="none" w="med" len="med"/>
                    </a:lnT>
                    <a:lnB w="3175" cap="flat" cmpd="sng" algn="ctr">
                      <a:solidFill>
                        <a:prstClr val="white">
                          <a:lumMod val="75000"/>
                        </a:prstClr>
                      </a:solidFill>
                      <a:prstDash val="solid"/>
                      <a:round/>
                      <a:headEnd type="none" w="med" len="med"/>
                      <a:tailEnd type="none" w="med" len="med"/>
                    </a:lnB>
                    <a:solidFill>
                      <a:schemeClr val="bg1"/>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1400" dirty="0">
                          <a:solidFill>
                            <a:srgbClr val="26A8E6"/>
                          </a:solidFill>
                        </a:rPr>
                        <a:t>75%</a:t>
                      </a:r>
                      <a:br>
                        <a:rPr lang="fr-FR" sz="1400" dirty="0">
                          <a:solidFill>
                            <a:srgbClr val="26A8E6"/>
                          </a:solidFill>
                        </a:rPr>
                      </a:br>
                      <a:r>
                        <a:rPr lang="de-DE" sz="1000" kern="1200" dirty="0">
                          <a:solidFill>
                            <a:schemeClr val="tx1">
                              <a:lumMod val="50000"/>
                              <a:lumOff val="50000"/>
                            </a:schemeClr>
                          </a:solidFill>
                          <a:latin typeface="+mn-lt"/>
                          <a:ea typeface="+mn-ea"/>
                          <a:cs typeface="+mn-cs"/>
                        </a:rPr>
                        <a:t>VORAUS</a:t>
                      </a:r>
                      <a:endParaRPr lang="fr-FR" sz="1000" kern="1200" dirty="0">
                        <a:solidFill>
                          <a:schemeClr val="tx1">
                            <a:lumMod val="50000"/>
                            <a:lumOff val="50000"/>
                          </a:schemeClr>
                        </a:solidFill>
                        <a:latin typeface="+mn-lt"/>
                        <a:ea typeface="+mn-ea"/>
                        <a:cs typeface="+mn-cs"/>
                      </a:endParaRPr>
                    </a:p>
                  </a:txBody>
                  <a:tcPr anchor="ctr" anchorCtr="1">
                    <a:lnL w="3175" cap="flat" cmpd="sng" algn="ctr">
                      <a:solidFill>
                        <a:prstClr val="white">
                          <a:lumMod val="75000"/>
                        </a:prstClr>
                      </a:solidFill>
                      <a:prstDash val="solid"/>
                      <a:round/>
                      <a:headEnd type="none" w="med" len="med"/>
                      <a:tailEnd type="none" w="med" len="med"/>
                    </a:lnL>
                    <a:lnR w="3175" cap="flat" cmpd="sng" algn="ctr">
                      <a:solidFill>
                        <a:prstClr val="white">
                          <a:lumMod val="75000"/>
                        </a:prstClr>
                      </a:solidFill>
                      <a:prstDash val="solid"/>
                      <a:round/>
                      <a:headEnd type="none" w="med" len="med"/>
                      <a:tailEnd type="none" w="med" len="med"/>
                    </a:lnR>
                    <a:lnT w="3175" cap="flat" cmpd="sng" algn="ctr">
                      <a:solidFill>
                        <a:prstClr val="white">
                          <a:lumMod val="75000"/>
                        </a:prstClr>
                      </a:solidFill>
                      <a:prstDash val="solid"/>
                      <a:round/>
                      <a:headEnd type="none" w="med" len="med"/>
                      <a:tailEnd type="none" w="med" len="med"/>
                    </a:lnT>
                    <a:lnB w="3175" cap="flat" cmpd="sng" algn="ctr">
                      <a:solidFill>
                        <a:prstClr val="white">
                          <a:lumMod val="75000"/>
                        </a:prstClr>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6694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1400" dirty="0">
                          <a:solidFill>
                            <a:srgbClr val="26A8E6"/>
                          </a:solidFill>
                        </a:rPr>
                        <a:t>85%</a:t>
                      </a:r>
                      <a:br>
                        <a:rPr lang="fr-FR" sz="1400" dirty="0">
                          <a:solidFill>
                            <a:srgbClr val="26A8E6"/>
                          </a:solidFill>
                        </a:rPr>
                      </a:br>
                      <a:r>
                        <a:rPr lang="de-DE" sz="1000" kern="1200" dirty="0">
                          <a:solidFill>
                            <a:schemeClr val="tx1">
                              <a:lumMod val="50000"/>
                              <a:lumOff val="50000"/>
                            </a:schemeClr>
                          </a:solidFill>
                          <a:latin typeface="+mn-lt"/>
                          <a:ea typeface="+mn-ea"/>
                          <a:cs typeface="+mn-cs"/>
                        </a:rPr>
                        <a:t>ORGANISIERT</a:t>
                      </a:r>
                      <a:endParaRPr lang="fr-FR" sz="1000" kern="1200" dirty="0">
                        <a:solidFill>
                          <a:schemeClr val="tx1">
                            <a:lumMod val="50000"/>
                            <a:lumOff val="50000"/>
                          </a:schemeClr>
                        </a:solidFill>
                        <a:latin typeface="+mn-lt"/>
                        <a:ea typeface="+mn-ea"/>
                        <a:cs typeface="+mn-cs"/>
                      </a:endParaRPr>
                    </a:p>
                  </a:txBody>
                  <a:tcPr anchor="ctr" anchorCtr="1">
                    <a:lnL w="3175" cap="flat" cmpd="sng" algn="ctr">
                      <a:solidFill>
                        <a:prstClr val="white">
                          <a:lumMod val="75000"/>
                        </a:prstClr>
                      </a:solidFill>
                      <a:prstDash val="solid"/>
                      <a:round/>
                      <a:headEnd type="none" w="med" len="med"/>
                      <a:tailEnd type="none" w="med" len="med"/>
                    </a:lnL>
                    <a:lnR w="3175" cap="flat" cmpd="sng" algn="ctr">
                      <a:solidFill>
                        <a:prstClr val="white">
                          <a:lumMod val="75000"/>
                        </a:prstClr>
                      </a:solidFill>
                      <a:prstDash val="solid"/>
                      <a:round/>
                      <a:headEnd type="none" w="med" len="med"/>
                      <a:tailEnd type="none" w="med" len="med"/>
                    </a:lnR>
                    <a:lnT w="3175" cap="flat" cmpd="sng" algn="ctr">
                      <a:solidFill>
                        <a:prstClr val="white">
                          <a:lumMod val="75000"/>
                        </a:prstClr>
                      </a:solidFill>
                      <a:prstDash val="solid"/>
                      <a:round/>
                      <a:headEnd type="none" w="med" len="med"/>
                      <a:tailEnd type="none" w="med" len="med"/>
                    </a:lnT>
                    <a:lnB w="3175" cap="flat" cmpd="sng" algn="ctr">
                      <a:solidFill>
                        <a:prstClr val="white">
                          <a:lumMod val="75000"/>
                        </a:prstClr>
                      </a:solidFill>
                      <a:prstDash val="solid"/>
                      <a:round/>
                      <a:headEnd type="none" w="med" len="med"/>
                      <a:tailEnd type="none" w="med" len="med"/>
                    </a:lnB>
                    <a:solidFill>
                      <a:schemeClr val="bg1"/>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1400" dirty="0">
                          <a:solidFill>
                            <a:srgbClr val="26A8E6"/>
                          </a:solidFill>
                        </a:rPr>
                        <a:t>80%</a:t>
                      </a:r>
                      <a:br>
                        <a:rPr lang="fr-FR" sz="1400" dirty="0">
                          <a:solidFill>
                            <a:srgbClr val="26A8E6"/>
                          </a:solidFill>
                        </a:rPr>
                      </a:br>
                      <a:r>
                        <a:rPr lang="de-DE" sz="1000" kern="1200" dirty="0">
                          <a:solidFill>
                            <a:schemeClr val="tx1">
                              <a:lumMod val="50000"/>
                              <a:lumOff val="50000"/>
                            </a:schemeClr>
                          </a:solidFill>
                          <a:latin typeface="+mn-lt"/>
                          <a:ea typeface="+mn-ea"/>
                          <a:cs typeface="+mn-cs"/>
                        </a:rPr>
                        <a:t>DIPLOMAT</a:t>
                      </a:r>
                      <a:endParaRPr lang="fr-FR" sz="1000" kern="1200" dirty="0">
                        <a:solidFill>
                          <a:schemeClr val="tx1">
                            <a:lumMod val="50000"/>
                            <a:lumOff val="50000"/>
                          </a:schemeClr>
                        </a:solidFill>
                        <a:latin typeface="+mn-lt"/>
                        <a:ea typeface="+mn-ea"/>
                        <a:cs typeface="+mn-cs"/>
                      </a:endParaRPr>
                    </a:p>
                  </a:txBody>
                  <a:tcPr anchor="ctr" anchorCtr="1">
                    <a:lnL w="3175" cap="flat" cmpd="sng" algn="ctr">
                      <a:solidFill>
                        <a:prstClr val="white">
                          <a:lumMod val="75000"/>
                        </a:prstClr>
                      </a:solidFill>
                      <a:prstDash val="solid"/>
                      <a:round/>
                      <a:headEnd type="none" w="med" len="med"/>
                      <a:tailEnd type="none" w="med" len="med"/>
                    </a:lnL>
                    <a:lnR w="3175" cap="flat" cmpd="sng" algn="ctr">
                      <a:solidFill>
                        <a:prstClr val="white">
                          <a:lumMod val="75000"/>
                        </a:prstClr>
                      </a:solidFill>
                      <a:prstDash val="solid"/>
                      <a:round/>
                      <a:headEnd type="none" w="med" len="med"/>
                      <a:tailEnd type="none" w="med" len="med"/>
                    </a:lnR>
                    <a:lnT w="3175" cap="flat" cmpd="sng" algn="ctr">
                      <a:solidFill>
                        <a:prstClr val="white">
                          <a:lumMod val="75000"/>
                        </a:prstClr>
                      </a:solidFill>
                      <a:prstDash val="solid"/>
                      <a:round/>
                      <a:headEnd type="none" w="med" len="med"/>
                      <a:tailEnd type="none" w="med" len="med"/>
                    </a:lnT>
                    <a:lnB w="3175" cap="flat" cmpd="sng" algn="ctr">
                      <a:solidFill>
                        <a:prstClr val="white">
                          <a:lumMod val="75000"/>
                        </a:prstClr>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689056">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1400" dirty="0">
                          <a:solidFill>
                            <a:srgbClr val="26A8E6"/>
                          </a:solidFill>
                        </a:rPr>
                        <a:t>100%</a:t>
                      </a:r>
                      <a:br>
                        <a:rPr lang="fr-FR" sz="1400" dirty="0">
                          <a:solidFill>
                            <a:srgbClr val="26A8E6"/>
                          </a:solidFill>
                        </a:rPr>
                      </a:br>
                      <a:r>
                        <a:rPr lang="de-DE" sz="1000" kern="1200" dirty="0">
                          <a:solidFill>
                            <a:schemeClr val="tx1">
                              <a:lumMod val="50000"/>
                              <a:lumOff val="50000"/>
                            </a:schemeClr>
                          </a:solidFill>
                          <a:latin typeface="+mn-lt"/>
                          <a:ea typeface="+mn-ea"/>
                          <a:cs typeface="+mn-cs"/>
                        </a:rPr>
                        <a:t>AUTONOM</a:t>
                      </a:r>
                      <a:endParaRPr lang="fr-FR" sz="1000" kern="1200" dirty="0">
                        <a:solidFill>
                          <a:schemeClr val="tx1">
                            <a:lumMod val="50000"/>
                            <a:lumOff val="50000"/>
                          </a:schemeClr>
                        </a:solidFill>
                        <a:latin typeface="+mn-lt"/>
                        <a:ea typeface="+mn-ea"/>
                        <a:cs typeface="+mn-cs"/>
                      </a:endParaRPr>
                    </a:p>
                  </a:txBody>
                  <a:tcPr anchor="ctr" anchorCtr="1">
                    <a:lnL w="3175" cap="flat" cmpd="sng" algn="ctr">
                      <a:solidFill>
                        <a:prstClr val="white">
                          <a:lumMod val="75000"/>
                        </a:prstClr>
                      </a:solidFill>
                      <a:prstDash val="solid"/>
                      <a:round/>
                      <a:headEnd type="none" w="med" len="med"/>
                      <a:tailEnd type="none" w="med" len="med"/>
                    </a:lnL>
                    <a:lnR w="3175" cap="flat" cmpd="sng" algn="ctr">
                      <a:solidFill>
                        <a:prstClr val="white">
                          <a:lumMod val="75000"/>
                        </a:prstClr>
                      </a:solidFill>
                      <a:prstDash val="solid"/>
                      <a:round/>
                      <a:headEnd type="none" w="med" len="med"/>
                      <a:tailEnd type="none" w="med" len="med"/>
                    </a:lnR>
                    <a:lnT w="3175" cap="flat" cmpd="sng" algn="ctr">
                      <a:solidFill>
                        <a:prstClr val="white">
                          <a:lumMod val="75000"/>
                        </a:prstClr>
                      </a:solidFill>
                      <a:prstDash val="solid"/>
                      <a:round/>
                      <a:headEnd type="none" w="med" len="med"/>
                      <a:tailEnd type="none" w="med" len="med"/>
                    </a:lnT>
                    <a:lnB w="3175" cap="flat" cmpd="sng" algn="ctr">
                      <a:solidFill>
                        <a:prstClr val="white">
                          <a:lumMod val="75000"/>
                        </a:prstClr>
                      </a:solidFill>
                      <a:prstDash val="solid"/>
                      <a:round/>
                      <a:headEnd type="none" w="med" len="med"/>
                      <a:tailEnd type="none" w="med" len="med"/>
                    </a:lnB>
                    <a:solidFill>
                      <a:schemeClr val="bg1"/>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1400" dirty="0">
                          <a:solidFill>
                            <a:srgbClr val="26A8E6"/>
                          </a:solidFill>
                        </a:rPr>
                        <a:t>60%</a:t>
                      </a:r>
                      <a:br>
                        <a:rPr lang="fr-FR" sz="1400" dirty="0">
                          <a:solidFill>
                            <a:srgbClr val="26A8E6"/>
                          </a:solidFill>
                        </a:rPr>
                      </a:br>
                      <a:r>
                        <a:rPr lang="de-DE" sz="1000" kern="1200" dirty="0">
                          <a:solidFill>
                            <a:schemeClr val="tx1">
                              <a:lumMod val="50000"/>
                              <a:lumOff val="50000"/>
                            </a:schemeClr>
                          </a:solidFill>
                          <a:latin typeface="+mn-lt"/>
                          <a:ea typeface="+mn-ea"/>
                          <a:cs typeface="+mn-cs"/>
                        </a:rPr>
                        <a:t>DYNAMISCH</a:t>
                      </a:r>
                      <a:endParaRPr lang="fr-FR" sz="1000" kern="1200" dirty="0">
                        <a:solidFill>
                          <a:schemeClr val="tx1">
                            <a:lumMod val="50000"/>
                            <a:lumOff val="50000"/>
                          </a:schemeClr>
                        </a:solidFill>
                        <a:latin typeface="+mn-lt"/>
                        <a:ea typeface="+mn-ea"/>
                        <a:cs typeface="+mn-cs"/>
                      </a:endParaRPr>
                    </a:p>
                  </a:txBody>
                  <a:tcPr anchor="ctr" anchorCtr="1">
                    <a:lnL w="3175" cap="flat" cmpd="sng" algn="ctr">
                      <a:solidFill>
                        <a:prstClr val="white">
                          <a:lumMod val="75000"/>
                        </a:prstClr>
                      </a:solidFill>
                      <a:prstDash val="solid"/>
                      <a:round/>
                      <a:headEnd type="none" w="med" len="med"/>
                      <a:tailEnd type="none" w="med" len="med"/>
                    </a:lnL>
                    <a:lnR w="3175" cap="flat" cmpd="sng" algn="ctr">
                      <a:solidFill>
                        <a:prstClr val="white">
                          <a:lumMod val="75000"/>
                        </a:prstClr>
                      </a:solidFill>
                      <a:prstDash val="solid"/>
                      <a:round/>
                      <a:headEnd type="none" w="med" len="med"/>
                      <a:tailEnd type="none" w="med" len="med"/>
                    </a:lnR>
                    <a:lnT w="3175" cap="flat" cmpd="sng" algn="ctr">
                      <a:solidFill>
                        <a:prstClr val="white">
                          <a:lumMod val="75000"/>
                        </a:prstClr>
                      </a:solidFill>
                      <a:prstDash val="solid"/>
                      <a:round/>
                      <a:headEnd type="none" w="med" len="med"/>
                      <a:tailEnd type="none" w="med" len="med"/>
                    </a:lnT>
                    <a:lnB w="3175" cap="flat" cmpd="sng" algn="ctr">
                      <a:solidFill>
                        <a:prstClr val="white">
                          <a:lumMod val="75000"/>
                        </a:prstClr>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3" name="Tableau 2"/>
          <p:cNvGraphicFramePr>
            <a:graphicFrameLocks noGrp="1"/>
          </p:cNvGraphicFramePr>
          <p:nvPr>
            <p:extLst>
              <p:ext uri="{D42A27DB-BD31-4B8C-83A1-F6EECF244321}">
                <p14:modId xmlns:p14="http://schemas.microsoft.com/office/powerpoint/2010/main" val="1063450083"/>
              </p:ext>
            </p:extLst>
          </p:nvPr>
        </p:nvGraphicFramePr>
        <p:xfrm>
          <a:off x="334208" y="8861118"/>
          <a:ext cx="4604857" cy="593811"/>
        </p:xfrm>
        <a:graphic>
          <a:graphicData uri="http://schemas.openxmlformats.org/drawingml/2006/table">
            <a:tbl>
              <a:tblPr firstRow="1" bandRow="1">
                <a:tableStyleId>{2D5ABB26-0587-4C30-8999-92F81FD0307C}</a:tableStyleId>
              </a:tblPr>
              <a:tblGrid>
                <a:gridCol w="4604857">
                  <a:extLst>
                    <a:ext uri="{9D8B030D-6E8A-4147-A177-3AD203B41FA5}">
                      <a16:colId xmlns:a16="http://schemas.microsoft.com/office/drawing/2014/main" val="20000"/>
                    </a:ext>
                  </a:extLst>
                </a:gridCol>
              </a:tblGrid>
              <a:tr h="593811">
                <a:tc>
                  <a:txBody>
                    <a:bodyPr/>
                    <a:lstStyle/>
                    <a:p>
                      <a:r>
                        <a:rPr lang="de-DE" sz="1000" dirty="0"/>
                        <a:t>Beschreiben Sie Ihre Interessengebiete oder andere Informationen, die Sie für wichtig halten, um sie in Ihren Lebenslauf aufzunehmen.</a:t>
                      </a:r>
                    </a:p>
                  </a:txBody>
                  <a:tcPr>
                    <a:lnL w="6350" cap="flat" cmpd="sng" algn="ctr">
                      <a:solidFill>
                        <a:prstClr val="white"/>
                      </a:solidFill>
                      <a:prstDash val="solid"/>
                      <a:round/>
                      <a:headEnd type="none" w="med" len="med"/>
                      <a:tailEnd type="none" w="med" len="med"/>
                    </a:lnL>
                    <a:lnR w="6350" cap="flat" cmpd="sng" algn="ctr">
                      <a:solidFill>
                        <a:prstClr val="white"/>
                      </a:solidFill>
                      <a:prstDash val="solid"/>
                      <a:round/>
                      <a:headEnd type="none" w="med" len="med"/>
                      <a:tailEnd type="none" w="med" len="med"/>
                    </a:lnR>
                    <a:lnT w="6350" cap="flat" cmpd="sng" algn="ctr">
                      <a:solidFill>
                        <a:prstClr val="white"/>
                      </a:solidFill>
                      <a:prstDash val="solid"/>
                      <a:round/>
                      <a:headEnd type="none" w="med" len="med"/>
                      <a:tailEnd type="none" w="med" len="med"/>
                    </a:lnT>
                    <a:lnB w="6350" cap="flat" cmpd="sng" algn="ctr">
                      <a:solidFill>
                        <a:prstClr val="white"/>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17" name="Tableau 16"/>
          <p:cNvGraphicFramePr>
            <a:graphicFrameLocks noGrp="1"/>
          </p:cNvGraphicFramePr>
          <p:nvPr>
            <p:extLst>
              <p:ext uri="{D42A27DB-BD31-4B8C-83A1-F6EECF244321}">
                <p14:modId xmlns:p14="http://schemas.microsoft.com/office/powerpoint/2010/main" val="2765312744"/>
              </p:ext>
            </p:extLst>
          </p:nvPr>
        </p:nvGraphicFramePr>
        <p:xfrm>
          <a:off x="5089631" y="8212068"/>
          <a:ext cx="2234035" cy="1731389"/>
        </p:xfrm>
        <a:graphic>
          <a:graphicData uri="http://schemas.openxmlformats.org/drawingml/2006/table">
            <a:tbl>
              <a:tblPr firstRow="1" bandRow="1">
                <a:tableStyleId>{2D5ABB26-0587-4C30-8999-92F81FD0307C}</a:tableStyleId>
              </a:tblPr>
              <a:tblGrid>
                <a:gridCol w="1157849">
                  <a:extLst>
                    <a:ext uri="{9D8B030D-6E8A-4147-A177-3AD203B41FA5}">
                      <a16:colId xmlns:a16="http://schemas.microsoft.com/office/drawing/2014/main" val="20000"/>
                    </a:ext>
                  </a:extLst>
                </a:gridCol>
                <a:gridCol w="1076186">
                  <a:extLst>
                    <a:ext uri="{9D8B030D-6E8A-4147-A177-3AD203B41FA5}">
                      <a16:colId xmlns:a16="http://schemas.microsoft.com/office/drawing/2014/main" val="20001"/>
                    </a:ext>
                  </a:extLst>
                </a:gridCol>
              </a:tblGrid>
              <a:tr h="405166">
                <a:tc gridSpan="2">
                  <a:txBody>
                    <a:bodyPr/>
                    <a:lstStyle/>
                    <a:p>
                      <a:pPr algn="ctr"/>
                      <a:r>
                        <a:rPr lang="de-DE" sz="1800" kern="1200" dirty="0">
                          <a:solidFill>
                            <a:schemeClr val="tx1">
                              <a:lumMod val="65000"/>
                              <a:lumOff val="35000"/>
                            </a:schemeClr>
                          </a:solidFill>
                          <a:latin typeface="+mn-lt"/>
                          <a:ea typeface="+mn-ea"/>
                          <a:cs typeface="+mn-cs"/>
                        </a:rPr>
                        <a:t>SPRACHEN</a:t>
                      </a:r>
                      <a:endParaRPr lang="fr-FR" sz="1800" kern="1200" dirty="0">
                        <a:solidFill>
                          <a:schemeClr val="tx1">
                            <a:lumMod val="65000"/>
                            <a:lumOff val="35000"/>
                          </a:schemeClr>
                        </a:solidFill>
                        <a:latin typeface="+mn-lt"/>
                        <a:ea typeface="+mn-ea"/>
                        <a:cs typeface="+mn-cs"/>
                      </a:endParaRPr>
                    </a:p>
                  </a:txBody>
                  <a:tcPr>
                    <a:lnL w="3175" cap="flat" cmpd="sng" algn="ctr">
                      <a:solidFill>
                        <a:prstClr val="white">
                          <a:lumMod val="75000"/>
                        </a:prstClr>
                      </a:solidFill>
                      <a:prstDash val="solid"/>
                      <a:round/>
                      <a:headEnd type="none" w="med" len="med"/>
                      <a:tailEnd type="none" w="med" len="med"/>
                    </a:lnL>
                    <a:lnR w="3175" cap="flat" cmpd="sng" algn="ctr">
                      <a:solidFill>
                        <a:prstClr val="white">
                          <a:lumMod val="75000"/>
                        </a:prstClr>
                      </a:solidFill>
                      <a:prstDash val="solid"/>
                      <a:round/>
                      <a:headEnd type="none" w="med" len="med"/>
                      <a:tailEnd type="none" w="med" len="med"/>
                    </a:lnR>
                    <a:lnT w="3175" cap="flat" cmpd="sng" algn="ctr">
                      <a:solidFill>
                        <a:prstClr val="white">
                          <a:lumMod val="75000"/>
                        </a:prstClr>
                      </a:solidFill>
                      <a:prstDash val="solid"/>
                      <a:round/>
                      <a:headEnd type="none" w="med" len="med"/>
                      <a:tailEnd type="none" w="med" len="med"/>
                    </a:lnT>
                    <a:lnB w="3175" cap="flat" cmpd="sng" algn="ctr">
                      <a:solidFill>
                        <a:prstClr val="white">
                          <a:lumMod val="75000"/>
                        </a:prstClr>
                      </a:solidFill>
                      <a:prstDash val="solid"/>
                      <a:round/>
                      <a:headEnd type="none" w="med" len="med"/>
                      <a:tailEnd type="none" w="med" len="med"/>
                    </a:lnB>
                    <a:solidFill>
                      <a:schemeClr val="bg1">
                        <a:lumMod val="95000"/>
                      </a:schemeClr>
                    </a:solidFill>
                  </a:tcPr>
                </a:tc>
                <a:tc hMerge="1">
                  <a:txBody>
                    <a:bodyPr/>
                    <a:lstStyle/>
                    <a:p>
                      <a:endParaRPr lang="fr-FR" dirty="0"/>
                    </a:p>
                  </a:txBody>
                  <a:tcPr/>
                </a:tc>
                <a:extLst>
                  <a:ext uri="{0D108BD9-81ED-4DB2-BD59-A6C34878D82A}">
                    <a16:rowId xmlns:a16="http://schemas.microsoft.com/office/drawing/2014/main" val="10000"/>
                  </a:ext>
                </a:extLst>
              </a:tr>
              <a:tr h="659276">
                <a:tc>
                  <a:txBody>
                    <a:bodyPr/>
                    <a:lstStyle/>
                    <a:p>
                      <a:pPr algn="ctr"/>
                      <a:r>
                        <a:rPr lang="fr-FR" sz="1400" dirty="0">
                          <a:solidFill>
                            <a:srgbClr val="26A8E6"/>
                          </a:solidFill>
                        </a:rPr>
                        <a:t>90%</a:t>
                      </a:r>
                      <a:br>
                        <a:rPr lang="fr-FR" sz="1400" dirty="0">
                          <a:solidFill>
                            <a:srgbClr val="26A8E6"/>
                          </a:solidFill>
                        </a:rPr>
                      </a:br>
                      <a:r>
                        <a:rPr lang="de-DE" sz="1000" kern="1200" dirty="0">
                          <a:solidFill>
                            <a:schemeClr val="tx1">
                              <a:lumMod val="50000"/>
                              <a:lumOff val="50000"/>
                            </a:schemeClr>
                          </a:solidFill>
                          <a:latin typeface="+mn-lt"/>
                          <a:ea typeface="+mn-ea"/>
                          <a:cs typeface="+mn-cs"/>
                        </a:rPr>
                        <a:t>FRANZÖSISCH</a:t>
                      </a:r>
                      <a:endParaRPr lang="fr-FR" sz="1000" kern="1200" dirty="0">
                        <a:solidFill>
                          <a:schemeClr val="tx1">
                            <a:lumMod val="50000"/>
                            <a:lumOff val="50000"/>
                          </a:schemeClr>
                        </a:solidFill>
                        <a:latin typeface="+mn-lt"/>
                        <a:ea typeface="+mn-ea"/>
                        <a:cs typeface="+mn-cs"/>
                      </a:endParaRPr>
                    </a:p>
                  </a:txBody>
                  <a:tcPr anchor="ctr" anchorCtr="1">
                    <a:lnL w="3175" cap="flat" cmpd="sng" algn="ctr">
                      <a:solidFill>
                        <a:prstClr val="white">
                          <a:lumMod val="75000"/>
                        </a:prstClr>
                      </a:solidFill>
                      <a:prstDash val="solid"/>
                      <a:round/>
                      <a:headEnd type="none" w="med" len="med"/>
                      <a:tailEnd type="none" w="med" len="med"/>
                    </a:lnL>
                    <a:lnR w="3175" cap="flat" cmpd="sng" algn="ctr">
                      <a:solidFill>
                        <a:prstClr val="white">
                          <a:lumMod val="75000"/>
                        </a:prstClr>
                      </a:solidFill>
                      <a:prstDash val="solid"/>
                      <a:round/>
                      <a:headEnd type="none" w="med" len="med"/>
                      <a:tailEnd type="none" w="med" len="med"/>
                    </a:lnR>
                    <a:lnT w="3175" cap="flat" cmpd="sng" algn="ctr">
                      <a:solidFill>
                        <a:prstClr val="white">
                          <a:lumMod val="75000"/>
                        </a:prstClr>
                      </a:solidFill>
                      <a:prstDash val="solid"/>
                      <a:round/>
                      <a:headEnd type="none" w="med" len="med"/>
                      <a:tailEnd type="none" w="med" len="med"/>
                    </a:lnT>
                    <a:lnB w="3175" cap="flat" cmpd="sng" algn="ctr">
                      <a:solidFill>
                        <a:prstClr val="white">
                          <a:lumMod val="75000"/>
                        </a:prstClr>
                      </a:solidFill>
                      <a:prstDash val="solid"/>
                      <a:round/>
                      <a:headEnd type="none" w="med" len="med"/>
                      <a:tailEnd type="none" w="med" len="med"/>
                    </a:lnB>
                    <a:solidFill>
                      <a:schemeClr val="bg1"/>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1400" dirty="0">
                          <a:solidFill>
                            <a:srgbClr val="26A8E6"/>
                          </a:solidFill>
                        </a:rPr>
                        <a:t>75%</a:t>
                      </a:r>
                      <a:br>
                        <a:rPr lang="fr-FR" sz="1400" dirty="0">
                          <a:solidFill>
                            <a:srgbClr val="26A8E6"/>
                          </a:solidFill>
                        </a:rPr>
                      </a:br>
                      <a:r>
                        <a:rPr lang="de-DE" sz="1000" kern="1200" dirty="0">
                          <a:solidFill>
                            <a:schemeClr val="tx1">
                              <a:lumMod val="50000"/>
                              <a:lumOff val="50000"/>
                            </a:schemeClr>
                          </a:solidFill>
                          <a:latin typeface="+mn-lt"/>
                          <a:ea typeface="+mn-ea"/>
                          <a:cs typeface="+mn-cs"/>
                        </a:rPr>
                        <a:t>ENGLISCH</a:t>
                      </a:r>
                      <a:endParaRPr lang="fr-FR" sz="1000" kern="1200" dirty="0">
                        <a:solidFill>
                          <a:schemeClr val="tx1">
                            <a:lumMod val="50000"/>
                            <a:lumOff val="50000"/>
                          </a:schemeClr>
                        </a:solidFill>
                        <a:latin typeface="+mn-lt"/>
                        <a:ea typeface="+mn-ea"/>
                        <a:cs typeface="+mn-cs"/>
                      </a:endParaRPr>
                    </a:p>
                  </a:txBody>
                  <a:tcPr anchor="ctr" anchorCtr="1">
                    <a:lnL w="3175" cap="flat" cmpd="sng" algn="ctr">
                      <a:solidFill>
                        <a:prstClr val="white">
                          <a:lumMod val="75000"/>
                        </a:prstClr>
                      </a:solidFill>
                      <a:prstDash val="solid"/>
                      <a:round/>
                      <a:headEnd type="none" w="med" len="med"/>
                      <a:tailEnd type="none" w="med" len="med"/>
                    </a:lnL>
                    <a:lnR w="3175" cap="flat" cmpd="sng" algn="ctr">
                      <a:solidFill>
                        <a:prstClr val="white">
                          <a:lumMod val="75000"/>
                        </a:prstClr>
                      </a:solidFill>
                      <a:prstDash val="solid"/>
                      <a:round/>
                      <a:headEnd type="none" w="med" len="med"/>
                      <a:tailEnd type="none" w="med" len="med"/>
                    </a:lnR>
                    <a:lnT w="3175" cap="flat" cmpd="sng" algn="ctr">
                      <a:solidFill>
                        <a:prstClr val="white">
                          <a:lumMod val="75000"/>
                        </a:prstClr>
                      </a:solidFill>
                      <a:prstDash val="solid"/>
                      <a:round/>
                      <a:headEnd type="none" w="med" len="med"/>
                      <a:tailEnd type="none" w="med" len="med"/>
                    </a:lnT>
                    <a:lnB w="3175" cap="flat" cmpd="sng" algn="ctr">
                      <a:solidFill>
                        <a:prstClr val="white">
                          <a:lumMod val="75000"/>
                        </a:prstClr>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6694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1400" dirty="0">
                          <a:solidFill>
                            <a:srgbClr val="26A8E6"/>
                          </a:solidFill>
                        </a:rPr>
                        <a:t>85%</a:t>
                      </a:r>
                      <a:br>
                        <a:rPr lang="fr-FR" sz="1400" dirty="0">
                          <a:solidFill>
                            <a:srgbClr val="26A8E6"/>
                          </a:solidFill>
                        </a:rPr>
                      </a:br>
                      <a:r>
                        <a:rPr lang="de-DE" sz="1000" kern="1200" dirty="0">
                          <a:solidFill>
                            <a:schemeClr val="tx1">
                              <a:lumMod val="50000"/>
                              <a:lumOff val="50000"/>
                            </a:schemeClr>
                          </a:solidFill>
                          <a:latin typeface="+mn-lt"/>
                          <a:ea typeface="+mn-ea"/>
                          <a:cs typeface="+mn-cs"/>
                        </a:rPr>
                        <a:t>DEUTSCHE</a:t>
                      </a:r>
                      <a:endParaRPr lang="fr-FR" sz="1000" kern="1200" dirty="0">
                        <a:solidFill>
                          <a:schemeClr val="tx1">
                            <a:lumMod val="50000"/>
                            <a:lumOff val="50000"/>
                          </a:schemeClr>
                        </a:solidFill>
                        <a:latin typeface="+mn-lt"/>
                        <a:ea typeface="+mn-ea"/>
                        <a:cs typeface="+mn-cs"/>
                      </a:endParaRPr>
                    </a:p>
                  </a:txBody>
                  <a:tcPr anchor="ctr" anchorCtr="1">
                    <a:lnL w="3175" cap="flat" cmpd="sng" algn="ctr">
                      <a:solidFill>
                        <a:prstClr val="white">
                          <a:lumMod val="75000"/>
                        </a:prstClr>
                      </a:solidFill>
                      <a:prstDash val="solid"/>
                      <a:round/>
                      <a:headEnd type="none" w="med" len="med"/>
                      <a:tailEnd type="none" w="med" len="med"/>
                    </a:lnL>
                    <a:lnR w="3175" cap="flat" cmpd="sng" algn="ctr">
                      <a:solidFill>
                        <a:prstClr val="white">
                          <a:lumMod val="75000"/>
                        </a:prstClr>
                      </a:solidFill>
                      <a:prstDash val="solid"/>
                      <a:round/>
                      <a:headEnd type="none" w="med" len="med"/>
                      <a:tailEnd type="none" w="med" len="med"/>
                    </a:lnR>
                    <a:lnT w="3175" cap="flat" cmpd="sng" algn="ctr">
                      <a:solidFill>
                        <a:prstClr val="white">
                          <a:lumMod val="75000"/>
                        </a:prstClr>
                      </a:solidFill>
                      <a:prstDash val="solid"/>
                      <a:round/>
                      <a:headEnd type="none" w="med" len="med"/>
                      <a:tailEnd type="none" w="med" len="med"/>
                    </a:lnT>
                    <a:lnB w="3175" cap="flat" cmpd="sng" algn="ctr">
                      <a:solidFill>
                        <a:prstClr val="white">
                          <a:lumMod val="75000"/>
                        </a:prstClr>
                      </a:solidFill>
                      <a:prstDash val="solid"/>
                      <a:round/>
                      <a:headEnd type="none" w="med" len="med"/>
                      <a:tailEnd type="none" w="med" len="med"/>
                    </a:lnB>
                    <a:solidFill>
                      <a:schemeClr val="bg1"/>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1400" dirty="0">
                          <a:solidFill>
                            <a:srgbClr val="26A8E6"/>
                          </a:solidFill>
                        </a:rPr>
                        <a:t>80%</a:t>
                      </a:r>
                      <a:br>
                        <a:rPr lang="fr-FR" sz="1400" dirty="0">
                          <a:solidFill>
                            <a:srgbClr val="26A8E6"/>
                          </a:solidFill>
                        </a:rPr>
                      </a:br>
                      <a:r>
                        <a:rPr lang="de-DE" sz="1000" kern="1200" dirty="0">
                          <a:solidFill>
                            <a:schemeClr val="tx1">
                              <a:lumMod val="50000"/>
                              <a:lumOff val="50000"/>
                            </a:schemeClr>
                          </a:solidFill>
                          <a:latin typeface="+mn-lt"/>
                          <a:ea typeface="+mn-ea"/>
                          <a:cs typeface="+mn-cs"/>
                        </a:rPr>
                        <a:t>ITALIENISCH</a:t>
                      </a:r>
                      <a:endParaRPr lang="fr-FR" sz="1000" kern="1200" dirty="0">
                        <a:solidFill>
                          <a:schemeClr val="tx1">
                            <a:lumMod val="50000"/>
                            <a:lumOff val="50000"/>
                          </a:schemeClr>
                        </a:solidFill>
                        <a:latin typeface="+mn-lt"/>
                        <a:ea typeface="+mn-ea"/>
                        <a:cs typeface="+mn-cs"/>
                      </a:endParaRPr>
                    </a:p>
                  </a:txBody>
                  <a:tcPr anchor="ctr" anchorCtr="1">
                    <a:lnL w="3175" cap="flat" cmpd="sng" algn="ctr">
                      <a:solidFill>
                        <a:prstClr val="white">
                          <a:lumMod val="75000"/>
                        </a:prstClr>
                      </a:solidFill>
                      <a:prstDash val="solid"/>
                      <a:round/>
                      <a:headEnd type="none" w="med" len="med"/>
                      <a:tailEnd type="none" w="med" len="med"/>
                    </a:lnL>
                    <a:lnR w="3175" cap="flat" cmpd="sng" algn="ctr">
                      <a:solidFill>
                        <a:prstClr val="white">
                          <a:lumMod val="75000"/>
                        </a:prstClr>
                      </a:solidFill>
                      <a:prstDash val="solid"/>
                      <a:round/>
                      <a:headEnd type="none" w="med" len="med"/>
                      <a:tailEnd type="none" w="med" len="med"/>
                    </a:lnR>
                    <a:lnT w="3175" cap="flat" cmpd="sng" algn="ctr">
                      <a:solidFill>
                        <a:prstClr val="white">
                          <a:lumMod val="75000"/>
                        </a:prstClr>
                      </a:solidFill>
                      <a:prstDash val="solid"/>
                      <a:round/>
                      <a:headEnd type="none" w="med" len="med"/>
                      <a:tailEnd type="none" w="med" len="med"/>
                    </a:lnT>
                    <a:lnB w="3175" cap="flat" cmpd="sng" algn="ctr">
                      <a:solidFill>
                        <a:prstClr val="white">
                          <a:lumMod val="75000"/>
                        </a:prstClr>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18" name="Rectangle 17"/>
          <p:cNvSpPr/>
          <p:nvPr/>
        </p:nvSpPr>
        <p:spPr>
          <a:xfrm>
            <a:off x="0" y="10131670"/>
            <a:ext cx="7562850" cy="360438"/>
          </a:xfrm>
          <a:prstGeom prst="rect">
            <a:avLst/>
          </a:prstGeom>
          <a:solidFill>
            <a:srgbClr val="26A8E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19" name="Image 18"/>
          <p:cNvPicPr>
            <a:picLocks noChangeAspect="1"/>
          </p:cNvPicPr>
          <p:nvPr/>
        </p:nvPicPr>
        <p:blipFill>
          <a:blip r:embed="rId3"/>
          <a:stretch>
            <a:fillRect/>
          </a:stretch>
        </p:blipFill>
        <p:spPr>
          <a:xfrm>
            <a:off x="424342" y="2634948"/>
            <a:ext cx="495300" cy="462821"/>
          </a:xfrm>
          <a:prstGeom prst="rect">
            <a:avLst/>
          </a:prstGeom>
        </p:spPr>
      </p:pic>
      <p:pic>
        <p:nvPicPr>
          <p:cNvPr id="20" name="Image 19"/>
          <p:cNvPicPr>
            <a:picLocks noChangeAspect="1"/>
          </p:cNvPicPr>
          <p:nvPr/>
        </p:nvPicPr>
        <p:blipFill>
          <a:blip r:embed="rId4"/>
          <a:stretch>
            <a:fillRect/>
          </a:stretch>
        </p:blipFill>
        <p:spPr>
          <a:xfrm>
            <a:off x="334208" y="6139472"/>
            <a:ext cx="495300" cy="484232"/>
          </a:xfrm>
          <a:prstGeom prst="rect">
            <a:avLst/>
          </a:prstGeom>
        </p:spPr>
      </p:pic>
      <p:pic>
        <p:nvPicPr>
          <p:cNvPr id="21" name="Image 20"/>
          <p:cNvPicPr>
            <a:picLocks noChangeAspect="1"/>
          </p:cNvPicPr>
          <p:nvPr/>
        </p:nvPicPr>
        <p:blipFill>
          <a:blip r:embed="rId5"/>
          <a:stretch>
            <a:fillRect/>
          </a:stretch>
        </p:blipFill>
        <p:spPr>
          <a:xfrm>
            <a:off x="374775" y="8212068"/>
            <a:ext cx="483835" cy="476031"/>
          </a:xfrm>
          <a:prstGeom prst="rect">
            <a:avLst/>
          </a:prstGeom>
        </p:spPr>
      </p:pic>
      <p:sp>
        <p:nvSpPr>
          <p:cNvPr id="27" name="ZoneTexte 26"/>
          <p:cNvSpPr txBox="1"/>
          <p:nvPr/>
        </p:nvSpPr>
        <p:spPr>
          <a:xfrm>
            <a:off x="1100667" y="2721915"/>
            <a:ext cx="2077620" cy="369332"/>
          </a:xfrm>
          <a:prstGeom prst="rect">
            <a:avLst/>
          </a:prstGeom>
          <a:noFill/>
        </p:spPr>
        <p:txBody>
          <a:bodyPr wrap="none" rtlCol="0">
            <a:spAutoFit/>
          </a:bodyPr>
          <a:lstStyle/>
          <a:p>
            <a:r>
              <a:rPr lang="de-DE" dirty="0">
                <a:solidFill>
                  <a:schemeClr val="tx1">
                    <a:lumMod val="65000"/>
                    <a:lumOff val="35000"/>
                  </a:schemeClr>
                </a:solidFill>
              </a:rPr>
              <a:t>BERUFSERFAHRUNG</a:t>
            </a:r>
            <a:endParaRPr lang="fr-FR" dirty="0">
              <a:solidFill>
                <a:schemeClr val="tx1">
                  <a:lumMod val="65000"/>
                  <a:lumOff val="35000"/>
                </a:schemeClr>
              </a:solidFill>
            </a:endParaRPr>
          </a:p>
        </p:txBody>
      </p:sp>
      <p:cxnSp>
        <p:nvCxnSpPr>
          <p:cNvPr id="29" name="Connecteur droit 28"/>
          <p:cNvCxnSpPr/>
          <p:nvPr/>
        </p:nvCxnSpPr>
        <p:spPr>
          <a:xfrm>
            <a:off x="334208" y="3140978"/>
            <a:ext cx="4604857" cy="0"/>
          </a:xfrm>
          <a:prstGeom prst="line">
            <a:avLst/>
          </a:prstGeom>
          <a:ln w="6350" cmpd="sng">
            <a:solidFill>
              <a:srgbClr val="D9D9D9"/>
            </a:solidFill>
          </a:ln>
          <a:effectLst/>
        </p:spPr>
        <p:style>
          <a:lnRef idx="2">
            <a:schemeClr val="accent1"/>
          </a:lnRef>
          <a:fillRef idx="0">
            <a:schemeClr val="accent1"/>
          </a:fillRef>
          <a:effectRef idx="1">
            <a:schemeClr val="accent1"/>
          </a:effectRef>
          <a:fontRef idx="minor">
            <a:schemeClr val="tx1"/>
          </a:fontRef>
        </p:style>
      </p:cxnSp>
      <p:sp>
        <p:nvSpPr>
          <p:cNvPr id="31" name="ZoneTexte 30"/>
          <p:cNvSpPr txBox="1"/>
          <p:nvPr/>
        </p:nvSpPr>
        <p:spPr>
          <a:xfrm>
            <a:off x="1010533" y="6254372"/>
            <a:ext cx="1433021" cy="369332"/>
          </a:xfrm>
          <a:prstGeom prst="rect">
            <a:avLst/>
          </a:prstGeom>
          <a:noFill/>
        </p:spPr>
        <p:txBody>
          <a:bodyPr wrap="none" rtlCol="0">
            <a:spAutoFit/>
          </a:bodyPr>
          <a:lstStyle/>
          <a:p>
            <a:r>
              <a:rPr lang="de-DE" dirty="0">
                <a:solidFill>
                  <a:schemeClr val="tx1">
                    <a:lumMod val="65000"/>
                    <a:lumOff val="35000"/>
                  </a:schemeClr>
                </a:solidFill>
              </a:rPr>
              <a:t>AUSBILDUNG</a:t>
            </a:r>
            <a:endParaRPr lang="fr-FR" dirty="0">
              <a:solidFill>
                <a:schemeClr val="tx1">
                  <a:lumMod val="65000"/>
                  <a:lumOff val="35000"/>
                </a:schemeClr>
              </a:solidFill>
            </a:endParaRPr>
          </a:p>
        </p:txBody>
      </p:sp>
      <p:cxnSp>
        <p:nvCxnSpPr>
          <p:cNvPr id="32" name="Connecteur droit 31"/>
          <p:cNvCxnSpPr/>
          <p:nvPr/>
        </p:nvCxnSpPr>
        <p:spPr>
          <a:xfrm>
            <a:off x="244074" y="6673435"/>
            <a:ext cx="4604857" cy="0"/>
          </a:xfrm>
          <a:prstGeom prst="line">
            <a:avLst/>
          </a:prstGeom>
          <a:ln w="6350" cmpd="sng">
            <a:solidFill>
              <a:srgbClr val="D9D9D9"/>
            </a:solidFill>
          </a:ln>
          <a:effectLst/>
        </p:spPr>
        <p:style>
          <a:lnRef idx="2">
            <a:schemeClr val="accent1"/>
          </a:lnRef>
          <a:fillRef idx="0">
            <a:schemeClr val="accent1"/>
          </a:fillRef>
          <a:effectRef idx="1">
            <a:schemeClr val="accent1"/>
          </a:effectRef>
          <a:fontRef idx="minor">
            <a:schemeClr val="tx1"/>
          </a:fontRef>
        </p:style>
      </p:cxnSp>
      <p:sp>
        <p:nvSpPr>
          <p:cNvPr id="34" name="ZoneTexte 33"/>
          <p:cNvSpPr txBox="1"/>
          <p:nvPr/>
        </p:nvSpPr>
        <p:spPr>
          <a:xfrm>
            <a:off x="1083733" y="8318767"/>
            <a:ext cx="837089" cy="369332"/>
          </a:xfrm>
          <a:prstGeom prst="rect">
            <a:avLst/>
          </a:prstGeom>
          <a:noFill/>
        </p:spPr>
        <p:txBody>
          <a:bodyPr wrap="none" rtlCol="0">
            <a:spAutoFit/>
          </a:bodyPr>
          <a:lstStyle/>
          <a:p>
            <a:r>
              <a:rPr lang="fr-FR" dirty="0">
                <a:solidFill>
                  <a:schemeClr val="tx1">
                    <a:lumMod val="65000"/>
                    <a:lumOff val="35000"/>
                  </a:schemeClr>
                </a:solidFill>
              </a:rPr>
              <a:t>HOBBY</a:t>
            </a:r>
          </a:p>
        </p:txBody>
      </p:sp>
      <p:cxnSp>
        <p:nvCxnSpPr>
          <p:cNvPr id="35" name="Connecteur droit 34"/>
          <p:cNvCxnSpPr/>
          <p:nvPr/>
        </p:nvCxnSpPr>
        <p:spPr>
          <a:xfrm>
            <a:off x="334208" y="8737830"/>
            <a:ext cx="4604857" cy="0"/>
          </a:xfrm>
          <a:prstGeom prst="line">
            <a:avLst/>
          </a:prstGeom>
          <a:ln w="6350" cmpd="sng">
            <a:solidFill>
              <a:srgbClr val="D9D9D9"/>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79780952"/>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96</TotalTime>
  <Words>320</Words>
  <Application>Microsoft Macintosh PowerPoint</Application>
  <PresentationFormat>Personnalisé</PresentationFormat>
  <Paragraphs>47</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Avenir Book</vt:lpstr>
      <vt:lpstr>Calibri</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21</cp:revision>
  <dcterms:created xsi:type="dcterms:W3CDTF">2014-11-27T06:48:40Z</dcterms:created>
  <dcterms:modified xsi:type="dcterms:W3CDTF">2020-08-25T10:06:26Z</dcterms:modified>
</cp:coreProperties>
</file>