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9EDA53-4484-194A-94ED-C8812D9495DB}" v="31" dt="2020-08-25T09:12:58.3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08"/>
    <p:restoredTop sz="94694"/>
  </p:normalViewPr>
  <p:slideViewPr>
    <p:cSldViewPr snapToGrid="0" snapToObjects="1">
      <p:cViewPr>
        <p:scale>
          <a:sx n="165" d="100"/>
          <a:sy n="165" d="100"/>
        </p:scale>
        <p:origin x="328" y="14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149EDA53-4484-194A-94ED-C8812D9495DB}"/>
    <pc:docChg chg="modSld">
      <pc:chgData name="Axel Maille" userId="065ad68c099279a8" providerId="LiveId" clId="{149EDA53-4484-194A-94ED-C8812D9495DB}" dt="2020-08-25T09:12:58.365" v="155"/>
      <pc:docMkLst>
        <pc:docMk/>
      </pc:docMkLst>
      <pc:sldChg chg="modSp mod">
        <pc:chgData name="Axel Maille" userId="065ad68c099279a8" providerId="LiveId" clId="{149EDA53-4484-194A-94ED-C8812D9495DB}" dt="2020-08-25T09:12:58.365" v="155"/>
        <pc:sldMkLst>
          <pc:docMk/>
          <pc:sldMk cId="2070715147" sldId="256"/>
        </pc:sldMkLst>
        <pc:spChg chg="mod">
          <ac:chgData name="Axel Maille" userId="065ad68c099279a8" providerId="LiveId" clId="{149EDA53-4484-194A-94ED-C8812D9495DB}" dt="2020-08-25T09:07:45.543" v="19" actId="1035"/>
          <ac:spMkLst>
            <pc:docMk/>
            <pc:sldMk cId="2070715147" sldId="256"/>
            <ac:spMk id="4" creationId="{00000000-0000-0000-0000-000000000000}"/>
          </ac:spMkLst>
        </pc:spChg>
        <pc:spChg chg="mod">
          <ac:chgData name="Axel Maille" userId="065ad68c099279a8" providerId="LiveId" clId="{149EDA53-4484-194A-94ED-C8812D9495DB}" dt="2020-08-25T09:07:45.543" v="19" actId="1035"/>
          <ac:spMkLst>
            <pc:docMk/>
            <pc:sldMk cId="2070715147" sldId="256"/>
            <ac:spMk id="5" creationId="{00000000-0000-0000-0000-000000000000}"/>
          </ac:spMkLst>
        </pc:spChg>
        <pc:spChg chg="mod">
          <ac:chgData name="Axel Maille" userId="065ad68c099279a8" providerId="LiveId" clId="{149EDA53-4484-194A-94ED-C8812D9495DB}" dt="2020-08-25T09:07:40.216" v="16" actId="14100"/>
          <ac:spMkLst>
            <pc:docMk/>
            <pc:sldMk cId="2070715147" sldId="256"/>
            <ac:spMk id="7" creationId="{00000000-0000-0000-0000-000000000000}"/>
          </ac:spMkLst>
        </pc:spChg>
        <pc:spChg chg="mod">
          <ac:chgData name="Axel Maille" userId="065ad68c099279a8" providerId="LiveId" clId="{149EDA53-4484-194A-94ED-C8812D9495DB}" dt="2020-08-25T09:09:30.971" v="87" actId="1076"/>
          <ac:spMkLst>
            <pc:docMk/>
            <pc:sldMk cId="2070715147" sldId="256"/>
            <ac:spMk id="67" creationId="{00000000-0000-0000-0000-000000000000}"/>
          </ac:spMkLst>
        </pc:spChg>
        <pc:spChg chg="mod">
          <ac:chgData name="Axel Maille" userId="065ad68c099279a8" providerId="LiveId" clId="{149EDA53-4484-194A-94ED-C8812D9495DB}" dt="2020-08-25T09:09:44.022" v="90" actId="1076"/>
          <ac:spMkLst>
            <pc:docMk/>
            <pc:sldMk cId="2070715147" sldId="256"/>
            <ac:spMk id="68" creationId="{00000000-0000-0000-0000-000000000000}"/>
          </ac:spMkLst>
        </pc:spChg>
        <pc:spChg chg="mod">
          <ac:chgData name="Axel Maille" userId="065ad68c099279a8" providerId="LiveId" clId="{149EDA53-4484-194A-94ED-C8812D9495DB}" dt="2020-08-25T09:12:11.159" v="135" actId="20577"/>
          <ac:spMkLst>
            <pc:docMk/>
            <pc:sldMk cId="2070715147" sldId="256"/>
            <ac:spMk id="70" creationId="{00000000-0000-0000-0000-000000000000}"/>
          </ac:spMkLst>
        </pc:spChg>
        <pc:spChg chg="mod">
          <ac:chgData name="Axel Maille" userId="065ad68c099279a8" providerId="LiveId" clId="{149EDA53-4484-194A-94ED-C8812D9495DB}" dt="2020-08-25T09:12:14.817" v="136"/>
          <ac:spMkLst>
            <pc:docMk/>
            <pc:sldMk cId="2070715147" sldId="256"/>
            <ac:spMk id="72" creationId="{00000000-0000-0000-0000-000000000000}"/>
          </ac:spMkLst>
        </pc:spChg>
        <pc:spChg chg="mod">
          <ac:chgData name="Axel Maille" userId="065ad68c099279a8" providerId="LiveId" clId="{149EDA53-4484-194A-94ED-C8812D9495DB}" dt="2020-08-25T09:12:15.776" v="137"/>
          <ac:spMkLst>
            <pc:docMk/>
            <pc:sldMk cId="2070715147" sldId="256"/>
            <ac:spMk id="74" creationId="{00000000-0000-0000-0000-000000000000}"/>
          </ac:spMkLst>
        </pc:spChg>
        <pc:spChg chg="mod">
          <ac:chgData name="Axel Maille" userId="065ad68c099279a8" providerId="LiveId" clId="{149EDA53-4484-194A-94ED-C8812D9495DB}" dt="2020-08-25T09:12:16.576" v="138"/>
          <ac:spMkLst>
            <pc:docMk/>
            <pc:sldMk cId="2070715147" sldId="256"/>
            <ac:spMk id="76" creationId="{00000000-0000-0000-0000-000000000000}"/>
          </ac:spMkLst>
        </pc:spChg>
        <pc:spChg chg="mod">
          <ac:chgData name="Axel Maille" userId="065ad68c099279a8" providerId="LiveId" clId="{149EDA53-4484-194A-94ED-C8812D9495DB}" dt="2020-08-25T09:12:34.687" v="144" actId="1076"/>
          <ac:spMkLst>
            <pc:docMk/>
            <pc:sldMk cId="2070715147" sldId="256"/>
            <ac:spMk id="101" creationId="{00000000-0000-0000-0000-000000000000}"/>
          </ac:spMkLst>
        </pc:spChg>
        <pc:spChg chg="mod">
          <ac:chgData name="Axel Maille" userId="065ad68c099279a8" providerId="LiveId" clId="{149EDA53-4484-194A-94ED-C8812D9495DB}" dt="2020-08-25T09:12:37.354" v="145" actId="1076"/>
          <ac:spMkLst>
            <pc:docMk/>
            <pc:sldMk cId="2070715147" sldId="256"/>
            <ac:spMk id="114" creationId="{00000000-0000-0000-0000-000000000000}"/>
          </ac:spMkLst>
        </pc:spChg>
        <pc:spChg chg="mod">
          <ac:chgData name="Axel Maille" userId="065ad68c099279a8" providerId="LiveId" clId="{149EDA53-4484-194A-94ED-C8812D9495DB}" dt="2020-08-25T09:12:41.860" v="146"/>
          <ac:spMkLst>
            <pc:docMk/>
            <pc:sldMk cId="2070715147" sldId="256"/>
            <ac:spMk id="115" creationId="{00000000-0000-0000-0000-000000000000}"/>
          </ac:spMkLst>
        </pc:spChg>
        <pc:spChg chg="mod">
          <ac:chgData name="Axel Maille" userId="065ad68c099279a8" providerId="LiveId" clId="{149EDA53-4484-194A-94ED-C8812D9495DB}" dt="2020-08-25T09:11:54.954" v="109"/>
          <ac:spMkLst>
            <pc:docMk/>
            <pc:sldMk cId="2070715147" sldId="256"/>
            <ac:spMk id="117" creationId="{00000000-0000-0000-0000-000000000000}"/>
          </ac:spMkLst>
        </pc:spChg>
        <pc:spChg chg="mod">
          <ac:chgData name="Axel Maille" userId="065ad68c099279a8" providerId="LiveId" clId="{149EDA53-4484-194A-94ED-C8812D9495DB}" dt="2020-08-25T09:11:56.014" v="110"/>
          <ac:spMkLst>
            <pc:docMk/>
            <pc:sldMk cId="2070715147" sldId="256"/>
            <ac:spMk id="119" creationId="{00000000-0000-0000-0000-000000000000}"/>
          </ac:spMkLst>
        </pc:spChg>
        <pc:spChg chg="mod">
          <ac:chgData name="Axel Maille" userId="065ad68c099279a8" providerId="LiveId" clId="{149EDA53-4484-194A-94ED-C8812D9495DB}" dt="2020-08-25T09:11:56.903" v="111"/>
          <ac:spMkLst>
            <pc:docMk/>
            <pc:sldMk cId="2070715147" sldId="256"/>
            <ac:spMk id="121" creationId="{00000000-0000-0000-0000-000000000000}"/>
          </ac:spMkLst>
        </pc:spChg>
        <pc:spChg chg="mod">
          <ac:chgData name="Axel Maille" userId="065ad68c099279a8" providerId="LiveId" clId="{149EDA53-4484-194A-94ED-C8812D9495DB}" dt="2020-08-25T09:11:57.699" v="112"/>
          <ac:spMkLst>
            <pc:docMk/>
            <pc:sldMk cId="2070715147" sldId="256"/>
            <ac:spMk id="123" creationId="{00000000-0000-0000-0000-000000000000}"/>
          </ac:spMkLst>
        </pc:spChg>
        <pc:spChg chg="mod">
          <ac:chgData name="Axel Maille" userId="065ad68c099279a8" providerId="LiveId" clId="{149EDA53-4484-194A-94ED-C8812D9495DB}" dt="2020-08-25T09:12:55.256" v="153" actId="20577"/>
          <ac:spMkLst>
            <pc:docMk/>
            <pc:sldMk cId="2070715147" sldId="256"/>
            <ac:spMk id="133" creationId="{00000000-0000-0000-0000-000000000000}"/>
          </ac:spMkLst>
        </pc:spChg>
        <pc:spChg chg="mod">
          <ac:chgData name="Axel Maille" userId="065ad68c099279a8" providerId="LiveId" clId="{149EDA53-4484-194A-94ED-C8812D9495DB}" dt="2020-08-25T09:12:57.613" v="154"/>
          <ac:spMkLst>
            <pc:docMk/>
            <pc:sldMk cId="2070715147" sldId="256"/>
            <ac:spMk id="135" creationId="{00000000-0000-0000-0000-000000000000}"/>
          </ac:spMkLst>
        </pc:spChg>
        <pc:spChg chg="mod">
          <ac:chgData name="Axel Maille" userId="065ad68c099279a8" providerId="LiveId" clId="{149EDA53-4484-194A-94ED-C8812D9495DB}" dt="2020-08-25T09:12:58.365" v="155"/>
          <ac:spMkLst>
            <pc:docMk/>
            <pc:sldMk cId="2070715147" sldId="256"/>
            <ac:spMk id="137" creationId="{00000000-0000-0000-0000-000000000000}"/>
          </ac:spMkLst>
        </pc:spChg>
        <pc:spChg chg="mod">
          <ac:chgData name="Axel Maille" userId="065ad68c099279a8" providerId="LiveId" clId="{149EDA53-4484-194A-94ED-C8812D9495DB}" dt="2020-08-25T09:08:46.455" v="78" actId="1076"/>
          <ac:spMkLst>
            <pc:docMk/>
            <pc:sldMk cId="2070715147" sldId="256"/>
            <ac:spMk id="151" creationId="{00000000-0000-0000-0000-000000000000}"/>
          </ac:spMkLst>
        </pc:spChg>
        <pc:spChg chg="mod">
          <ac:chgData name="Axel Maille" userId="065ad68c099279a8" providerId="LiveId" clId="{149EDA53-4484-194A-94ED-C8812D9495DB}" dt="2020-08-25T09:09:06.447" v="81" actId="1076"/>
          <ac:spMkLst>
            <pc:docMk/>
            <pc:sldMk cId="2070715147" sldId="256"/>
            <ac:spMk id="152" creationId="{00000000-0000-0000-0000-000000000000}"/>
          </ac:spMkLst>
        </pc:spChg>
        <pc:graphicFrameChg chg="mod modGraphic">
          <ac:chgData name="Axel Maille" userId="065ad68c099279a8" providerId="LiveId" clId="{149EDA53-4484-194A-94ED-C8812D9495DB}" dt="2020-08-25T09:08:33.373" v="75" actId="108"/>
          <ac:graphicFrameMkLst>
            <pc:docMk/>
            <pc:sldMk cId="2070715147" sldId="256"/>
            <ac:graphicFrameMk id="9" creationId="{00000000-0000-0000-0000-000000000000}"/>
          </ac:graphicFrameMkLst>
        </pc:graphicFrameChg>
        <pc:graphicFrameChg chg="mod modGraphic">
          <ac:chgData name="Axel Maille" userId="065ad68c099279a8" providerId="LiveId" clId="{149EDA53-4484-194A-94ED-C8812D9495DB}" dt="2020-08-25T09:11:32.806" v="108" actId="20577"/>
          <ac:graphicFrameMkLst>
            <pc:docMk/>
            <pc:sldMk cId="2070715147" sldId="256"/>
            <ac:graphicFrameMk id="148"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1F7D478-BBCF-0444-899F-22636FAB8A5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201797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1F7D478-BBCF-0444-899F-22636FAB8A5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3734739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1F7D478-BBCF-0444-899F-22636FAB8A5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1831257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1F7D478-BBCF-0444-899F-22636FAB8A5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3772943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1F7D478-BBCF-0444-899F-22636FAB8A5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137202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1F7D478-BBCF-0444-899F-22636FAB8A57}"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3996015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1F7D478-BBCF-0444-899F-22636FAB8A57}"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2059433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D1F7D478-BBCF-0444-899F-22636FAB8A57}"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4020719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F7D478-BBCF-0444-899F-22636FAB8A57}"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2331825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1F7D478-BBCF-0444-899F-22636FAB8A57}"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391261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1F7D478-BBCF-0444-899F-22636FAB8A57}"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02C181-666C-F04F-990E-5195F4433D33}" type="slidenum">
              <a:rPr lang="fr-FR" smtClean="0"/>
              <a:t>‹N°›</a:t>
            </a:fld>
            <a:endParaRPr lang="fr-FR"/>
          </a:p>
        </p:txBody>
      </p:sp>
    </p:spTree>
    <p:extLst>
      <p:ext uri="{BB962C8B-B14F-4D97-AF65-F5344CB8AC3E}">
        <p14:creationId xmlns:p14="http://schemas.microsoft.com/office/powerpoint/2010/main" val="3130044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D1F7D478-BBCF-0444-899F-22636FAB8A57}"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B602C181-666C-F04F-990E-5195F4433D33}" type="slidenum">
              <a:rPr lang="fr-FR" smtClean="0"/>
              <a:t>‹N°›</a:t>
            </a:fld>
            <a:endParaRPr lang="fr-FR"/>
          </a:p>
        </p:txBody>
      </p:sp>
    </p:spTree>
    <p:extLst>
      <p:ext uri="{BB962C8B-B14F-4D97-AF65-F5344CB8AC3E}">
        <p14:creationId xmlns:p14="http://schemas.microsoft.com/office/powerpoint/2010/main" val="233338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317176" y="246647"/>
            <a:ext cx="3730380" cy="461665"/>
          </a:xfrm>
          <a:prstGeom prst="rect">
            <a:avLst/>
          </a:prstGeom>
          <a:noFill/>
        </p:spPr>
        <p:txBody>
          <a:bodyPr wrap="none" rtlCol="0">
            <a:spAutoFit/>
          </a:bodyPr>
          <a:lstStyle/>
          <a:p>
            <a:r>
              <a:rPr lang="fr-FR" sz="2400" dirty="0">
                <a:latin typeface="Arial Black"/>
                <a:cs typeface="Arial Black"/>
              </a:rPr>
              <a:t>ALICE CLAUSS-OTTO</a:t>
            </a:r>
          </a:p>
        </p:txBody>
      </p:sp>
      <p:sp>
        <p:nvSpPr>
          <p:cNvPr id="5" name="ZoneTexte 4"/>
          <p:cNvSpPr txBox="1"/>
          <p:nvPr/>
        </p:nvSpPr>
        <p:spPr>
          <a:xfrm>
            <a:off x="2317176" y="708312"/>
            <a:ext cx="1686680" cy="369332"/>
          </a:xfrm>
          <a:prstGeom prst="rect">
            <a:avLst/>
          </a:prstGeom>
          <a:noFill/>
        </p:spPr>
        <p:txBody>
          <a:bodyPr wrap="none" rtlCol="0">
            <a:spAutoFit/>
          </a:bodyPr>
          <a:lstStyle/>
          <a:p>
            <a:r>
              <a:rPr lang="de-DE" dirty="0"/>
              <a:t>POSITIONSTITEL</a:t>
            </a:r>
            <a:endParaRPr lang="fr-FR" dirty="0"/>
          </a:p>
        </p:txBody>
      </p:sp>
      <p:pic>
        <p:nvPicPr>
          <p:cNvPr id="6" name="Image 5"/>
          <p:cNvPicPr>
            <a:picLocks noChangeAspect="1"/>
          </p:cNvPicPr>
          <p:nvPr/>
        </p:nvPicPr>
        <p:blipFill rotWithShape="1">
          <a:blip r:embed="rId2"/>
          <a:srcRect r="41578"/>
          <a:stretch/>
        </p:blipFill>
        <p:spPr>
          <a:xfrm>
            <a:off x="851679" y="352222"/>
            <a:ext cx="1376377" cy="1563227"/>
          </a:xfrm>
          <a:prstGeom prst="rect">
            <a:avLst/>
          </a:prstGeom>
        </p:spPr>
      </p:pic>
      <p:sp>
        <p:nvSpPr>
          <p:cNvPr id="7" name="ZoneTexte 6"/>
          <p:cNvSpPr txBox="1"/>
          <p:nvPr/>
        </p:nvSpPr>
        <p:spPr>
          <a:xfrm>
            <a:off x="2317176" y="1142594"/>
            <a:ext cx="5041607" cy="938719"/>
          </a:xfrm>
          <a:prstGeom prst="rect">
            <a:avLst/>
          </a:prstGeom>
          <a:noFill/>
        </p:spPr>
        <p:txBody>
          <a:bodyPr wrap="square" rtlCol="0">
            <a:spAutoFit/>
          </a:bodyPr>
          <a:lstStyle/>
          <a:p>
            <a:pPr algn="just"/>
            <a:r>
              <a:rPr lang="de-DE" sz="1100" dirty="0">
                <a:solidFill>
                  <a:schemeClr val="tx1">
                    <a:lumMod val="50000"/>
                    <a:lumOff val="50000"/>
                  </a:schemeClr>
                </a:solidFill>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100" dirty="0">
              <a:solidFill>
                <a:schemeClr val="tx1">
                  <a:lumMod val="50000"/>
                  <a:lumOff val="50000"/>
                </a:schemeClr>
              </a:solidFill>
            </a:endParaRPr>
          </a:p>
          <a:p>
            <a:endParaRPr lang="fr-FR" sz="1100" dirty="0"/>
          </a:p>
        </p:txBody>
      </p:sp>
      <p:sp>
        <p:nvSpPr>
          <p:cNvPr id="8" name="Rectangle 7"/>
          <p:cNvSpPr/>
          <p:nvPr/>
        </p:nvSpPr>
        <p:spPr>
          <a:xfrm>
            <a:off x="1" y="1904914"/>
            <a:ext cx="7562849" cy="612681"/>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9" name="Tableau 8"/>
          <p:cNvGraphicFramePr>
            <a:graphicFrameLocks noGrp="1"/>
          </p:cNvGraphicFramePr>
          <p:nvPr>
            <p:extLst>
              <p:ext uri="{D42A27DB-BD31-4B8C-83A1-F6EECF244321}">
                <p14:modId xmlns:p14="http://schemas.microsoft.com/office/powerpoint/2010/main" val="1867557926"/>
              </p:ext>
            </p:extLst>
          </p:nvPr>
        </p:nvGraphicFramePr>
        <p:xfrm>
          <a:off x="204067" y="2011453"/>
          <a:ext cx="7234893" cy="396240"/>
        </p:xfrm>
        <a:graphic>
          <a:graphicData uri="http://schemas.openxmlformats.org/drawingml/2006/table">
            <a:tbl>
              <a:tblPr firstRow="1" bandRow="1">
                <a:tableStyleId>{2D5ABB26-0587-4C30-8999-92F81FD0307C}</a:tableStyleId>
              </a:tblPr>
              <a:tblGrid>
                <a:gridCol w="2411631">
                  <a:extLst>
                    <a:ext uri="{9D8B030D-6E8A-4147-A177-3AD203B41FA5}">
                      <a16:colId xmlns:a16="http://schemas.microsoft.com/office/drawing/2014/main" val="20000"/>
                    </a:ext>
                  </a:extLst>
                </a:gridCol>
                <a:gridCol w="2411631">
                  <a:extLst>
                    <a:ext uri="{9D8B030D-6E8A-4147-A177-3AD203B41FA5}">
                      <a16:colId xmlns:a16="http://schemas.microsoft.com/office/drawing/2014/main" val="20001"/>
                    </a:ext>
                  </a:extLst>
                </a:gridCol>
                <a:gridCol w="2411631">
                  <a:extLst>
                    <a:ext uri="{9D8B030D-6E8A-4147-A177-3AD203B41FA5}">
                      <a16:colId xmlns:a16="http://schemas.microsoft.com/office/drawing/2014/main" val="20002"/>
                    </a:ext>
                  </a:extLst>
                </a:gridCol>
              </a:tblGrid>
              <a:tr h="0">
                <a:tc>
                  <a:txBody>
                    <a:bodyPr/>
                    <a:lstStyle/>
                    <a:p>
                      <a:pPr algn="l"/>
                      <a:r>
                        <a:rPr lang="en-US" sz="1000" b="0" kern="1200" dirty="0">
                          <a:solidFill>
                            <a:schemeClr val="tx1">
                              <a:lumMod val="95000"/>
                              <a:lumOff val="5000"/>
                            </a:schemeClr>
                          </a:solidFill>
                          <a:effectLst/>
                          <a:latin typeface="Avenir Book"/>
                          <a:ea typeface="+mn-ea"/>
                          <a:cs typeface="Avenir Book"/>
                        </a:rPr>
                        <a:t>TELEFON :  123 456 789</a:t>
                      </a:r>
                      <a:br>
                        <a:rPr lang="en-US" sz="1000" b="0" kern="1200" dirty="0">
                          <a:solidFill>
                            <a:schemeClr val="tx1">
                              <a:lumMod val="95000"/>
                              <a:lumOff val="5000"/>
                            </a:schemeClr>
                          </a:solidFill>
                          <a:effectLst/>
                          <a:latin typeface="Avenir Book"/>
                          <a:ea typeface="+mn-ea"/>
                          <a:cs typeface="Avenir Book"/>
                        </a:rPr>
                      </a:br>
                      <a:r>
                        <a:rPr lang="en-US" sz="1000" b="0" kern="1200" dirty="0">
                          <a:solidFill>
                            <a:schemeClr val="tx1">
                              <a:lumMod val="95000"/>
                              <a:lumOff val="5000"/>
                            </a:schemeClr>
                          </a:solidFill>
                          <a:effectLst/>
                          <a:latin typeface="Avenir Book"/>
                          <a:ea typeface="+mn-ea"/>
                          <a:cs typeface="Avenir Book"/>
                        </a:rPr>
                        <a:t>                    123 456 789</a:t>
                      </a:r>
                    </a:p>
                  </a:txBody>
                  <a:tcPr>
                    <a:solidFill>
                      <a:srgbClr val="FFC000"/>
                    </a:solidFill>
                  </a:tcPr>
                </a:tc>
                <a:tc>
                  <a:txBody>
                    <a:bodyPr/>
                    <a:lstStyle/>
                    <a:p>
                      <a:pPr algn="l"/>
                      <a:r>
                        <a:rPr lang="en-US" sz="1000" b="0" kern="1200" dirty="0">
                          <a:solidFill>
                            <a:schemeClr val="tx1">
                              <a:lumMod val="95000"/>
                              <a:lumOff val="5000"/>
                            </a:schemeClr>
                          </a:solidFill>
                          <a:effectLst/>
                          <a:latin typeface="Avenir Book"/>
                          <a:ea typeface="+mn-ea"/>
                          <a:cs typeface="Avenir Book"/>
                        </a:rPr>
                        <a:t>EMAIL: EMAIL@MAIL.COM</a:t>
                      </a:r>
                      <a:endParaRPr lang="fr-FR" sz="1000" b="0" kern="1200" dirty="0">
                        <a:solidFill>
                          <a:schemeClr val="tx1">
                            <a:lumMod val="95000"/>
                            <a:lumOff val="5000"/>
                          </a:schemeClr>
                        </a:solidFill>
                        <a:effectLst/>
                        <a:latin typeface="Avenir Book"/>
                        <a:ea typeface="+mn-ea"/>
                        <a:cs typeface="Avenir Book"/>
                      </a:endParaRPr>
                    </a:p>
                    <a:p>
                      <a:pPr algn="l"/>
                      <a:r>
                        <a:rPr lang="en-US" sz="1000" b="0" kern="1200" dirty="0">
                          <a:solidFill>
                            <a:schemeClr val="tx1">
                              <a:lumMod val="95000"/>
                              <a:lumOff val="5000"/>
                            </a:schemeClr>
                          </a:solidFill>
                          <a:effectLst/>
                          <a:latin typeface="Avenir Book"/>
                          <a:ea typeface="+mn-ea"/>
                          <a:cs typeface="Avenir Book"/>
                        </a:rPr>
                        <a:t>WEBSITE: WWW.DOMAIN.COM</a:t>
                      </a:r>
                      <a:endParaRPr lang="fr-FR" sz="1000" b="0" kern="1200" dirty="0">
                        <a:solidFill>
                          <a:schemeClr val="tx1">
                            <a:lumMod val="95000"/>
                            <a:lumOff val="5000"/>
                          </a:schemeClr>
                        </a:solidFill>
                        <a:effectLst/>
                        <a:latin typeface="Avenir Book"/>
                        <a:ea typeface="+mn-ea"/>
                        <a:cs typeface="Avenir Book"/>
                      </a:endParaRPr>
                    </a:p>
                  </a:txBody>
                  <a:tcPr>
                    <a:solidFill>
                      <a:srgbClr val="FFC000"/>
                    </a:solidFill>
                  </a:tcPr>
                </a:tc>
                <a:tc>
                  <a:txBody>
                    <a:bodyPr/>
                    <a:lstStyle/>
                    <a:p>
                      <a:r>
                        <a:rPr lang="fr-FR" sz="1000" b="0" kern="1200" dirty="0">
                          <a:solidFill>
                            <a:schemeClr val="tx1">
                              <a:lumMod val="95000"/>
                              <a:lumOff val="5000"/>
                            </a:schemeClr>
                          </a:solidFill>
                          <a:effectLst/>
                          <a:latin typeface="Avenir Book"/>
                          <a:ea typeface="+mn-ea"/>
                          <a:cs typeface="+mn-cs"/>
                        </a:rPr>
                        <a:t>ADRESSE : </a:t>
                      </a:r>
                      <a:r>
                        <a:rPr lang="de-DE" sz="1000" b="0" kern="1200" dirty="0">
                          <a:solidFill>
                            <a:schemeClr val="tx1">
                              <a:lumMod val="95000"/>
                              <a:lumOff val="5000"/>
                            </a:schemeClr>
                          </a:solidFill>
                          <a:effectLst/>
                          <a:latin typeface="Avenir Book"/>
                          <a:ea typeface="+mn-ea"/>
                          <a:cs typeface="+mn-cs"/>
                        </a:rPr>
                        <a:t>HAUPTSTRASSE 15,  28000 BREMEN</a:t>
                      </a:r>
                      <a:endParaRPr lang="fr-FR" sz="1000" b="0" kern="1200" dirty="0">
                        <a:solidFill>
                          <a:schemeClr val="tx1">
                            <a:lumMod val="95000"/>
                            <a:lumOff val="5000"/>
                          </a:schemeClr>
                        </a:solidFill>
                        <a:effectLst/>
                        <a:latin typeface="Avenir Book"/>
                        <a:ea typeface="+mn-ea"/>
                        <a:cs typeface="+mn-cs"/>
                      </a:endParaRPr>
                    </a:p>
                  </a:txBody>
                  <a:tcPr>
                    <a:solidFill>
                      <a:srgbClr val="FFC000"/>
                    </a:solidFill>
                  </a:tcPr>
                </a:tc>
                <a:extLst>
                  <a:ext uri="{0D108BD9-81ED-4DB2-BD59-A6C34878D82A}">
                    <a16:rowId xmlns:a16="http://schemas.microsoft.com/office/drawing/2014/main" val="10000"/>
                  </a:ext>
                </a:extLst>
              </a:tr>
            </a:tbl>
          </a:graphicData>
        </a:graphic>
      </p:graphicFrame>
      <p:sp>
        <p:nvSpPr>
          <p:cNvPr id="63" name="Rectangle 62"/>
          <p:cNvSpPr/>
          <p:nvPr/>
        </p:nvSpPr>
        <p:spPr>
          <a:xfrm>
            <a:off x="3909835" y="6829162"/>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4" name="Rectangle 63"/>
          <p:cNvSpPr/>
          <p:nvPr/>
        </p:nvSpPr>
        <p:spPr>
          <a:xfrm>
            <a:off x="3911545" y="8948863"/>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5" name="Rectangle 64"/>
          <p:cNvSpPr/>
          <p:nvPr/>
        </p:nvSpPr>
        <p:spPr>
          <a:xfrm>
            <a:off x="6954" y="8948863"/>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6" name="Rectangle 65"/>
          <p:cNvSpPr/>
          <p:nvPr/>
        </p:nvSpPr>
        <p:spPr>
          <a:xfrm>
            <a:off x="-2639" y="6829162"/>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ZoneTexte 66"/>
          <p:cNvSpPr txBox="1"/>
          <p:nvPr/>
        </p:nvSpPr>
        <p:spPr>
          <a:xfrm>
            <a:off x="1252432" y="6870386"/>
            <a:ext cx="2406276" cy="338554"/>
          </a:xfrm>
          <a:prstGeom prst="rect">
            <a:avLst/>
          </a:prstGeom>
          <a:noFill/>
          <a:ln>
            <a:solidFill>
              <a:srgbClr val="FFFFFF"/>
            </a:solidFill>
            <a:prstDash val="dash"/>
          </a:ln>
        </p:spPr>
        <p:txBody>
          <a:bodyPr wrap="square" rtlCol="0">
            <a:spAutoFit/>
          </a:bodyPr>
          <a:lstStyle>
            <a:defPPr>
              <a:defRPr lang="fr-FR"/>
            </a:defPPr>
          </a:lstStyle>
          <a:p>
            <a:pPr algn="r"/>
            <a:r>
              <a:rPr lang="de-DE" sz="1600" dirty="0">
                <a:latin typeface="Avenir Book"/>
              </a:rPr>
              <a:t>KOMPETENZEN</a:t>
            </a:r>
            <a:endParaRPr lang="fr-FR" sz="1600" dirty="0">
              <a:latin typeface="Avenir Book"/>
              <a:cs typeface="Avenir Book"/>
            </a:endParaRPr>
          </a:p>
        </p:txBody>
      </p:sp>
      <p:sp>
        <p:nvSpPr>
          <p:cNvPr id="68" name="ZoneTexte 67"/>
          <p:cNvSpPr txBox="1"/>
          <p:nvPr/>
        </p:nvSpPr>
        <p:spPr>
          <a:xfrm>
            <a:off x="3893434" y="6875329"/>
            <a:ext cx="1863011"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PERSÖNLICHKEIT</a:t>
            </a:r>
            <a:endParaRPr lang="fr-FR" sz="1600" dirty="0">
              <a:latin typeface="Avenir Book"/>
            </a:endParaRPr>
          </a:p>
        </p:txBody>
      </p:sp>
      <p:sp>
        <p:nvSpPr>
          <p:cNvPr id="69" name="Rectangle 68"/>
          <p:cNvSpPr/>
          <p:nvPr/>
        </p:nvSpPr>
        <p:spPr>
          <a:xfrm>
            <a:off x="3943030" y="7491895"/>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ZoneTexte 69"/>
          <p:cNvSpPr txBox="1"/>
          <p:nvPr/>
        </p:nvSpPr>
        <p:spPr>
          <a:xfrm>
            <a:off x="4174049" y="7400233"/>
            <a:ext cx="1120820" cy="261610"/>
          </a:xfrm>
          <a:prstGeom prst="rect">
            <a:avLst/>
          </a:prstGeom>
          <a:noFill/>
        </p:spPr>
        <p:txBody>
          <a:bodyPr wrap="none" rtlCol="0">
            <a:spAutoFit/>
          </a:bodyPr>
          <a:lstStyle/>
          <a:p>
            <a:r>
              <a:rPr lang="fr-FR" sz="1100" dirty="0"/>
              <a:t>LOREM IPSUM 1</a:t>
            </a:r>
          </a:p>
        </p:txBody>
      </p:sp>
      <p:sp>
        <p:nvSpPr>
          <p:cNvPr id="71" name="Rectangle 70"/>
          <p:cNvSpPr/>
          <p:nvPr/>
        </p:nvSpPr>
        <p:spPr>
          <a:xfrm>
            <a:off x="3943030" y="7757207"/>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ZoneTexte 71"/>
          <p:cNvSpPr txBox="1"/>
          <p:nvPr/>
        </p:nvSpPr>
        <p:spPr>
          <a:xfrm>
            <a:off x="4174049" y="7665545"/>
            <a:ext cx="1120820" cy="261610"/>
          </a:xfrm>
          <a:prstGeom prst="rect">
            <a:avLst/>
          </a:prstGeom>
          <a:noFill/>
        </p:spPr>
        <p:txBody>
          <a:bodyPr wrap="none" rtlCol="0">
            <a:spAutoFit/>
          </a:bodyPr>
          <a:lstStyle/>
          <a:p>
            <a:r>
              <a:rPr lang="fr-FR" sz="1100" dirty="0"/>
              <a:t>LOREM IPSUM 1</a:t>
            </a:r>
          </a:p>
        </p:txBody>
      </p:sp>
      <p:sp>
        <p:nvSpPr>
          <p:cNvPr id="73" name="Rectangle 72"/>
          <p:cNvSpPr/>
          <p:nvPr/>
        </p:nvSpPr>
        <p:spPr>
          <a:xfrm>
            <a:off x="3938551" y="8021862"/>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4" name="ZoneTexte 73"/>
          <p:cNvSpPr txBox="1"/>
          <p:nvPr/>
        </p:nvSpPr>
        <p:spPr>
          <a:xfrm>
            <a:off x="4162705" y="7930200"/>
            <a:ext cx="1120820" cy="261610"/>
          </a:xfrm>
          <a:prstGeom prst="rect">
            <a:avLst/>
          </a:prstGeom>
          <a:noFill/>
        </p:spPr>
        <p:txBody>
          <a:bodyPr wrap="none" rtlCol="0">
            <a:spAutoFit/>
          </a:bodyPr>
          <a:lstStyle/>
          <a:p>
            <a:r>
              <a:rPr lang="fr-FR" sz="1100" dirty="0"/>
              <a:t>LOREM IPSUM 1</a:t>
            </a:r>
          </a:p>
        </p:txBody>
      </p:sp>
      <p:sp>
        <p:nvSpPr>
          <p:cNvPr id="75" name="Rectangle 74"/>
          <p:cNvSpPr/>
          <p:nvPr/>
        </p:nvSpPr>
        <p:spPr>
          <a:xfrm>
            <a:off x="3943030" y="8289590"/>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6" name="ZoneTexte 75"/>
          <p:cNvSpPr txBox="1"/>
          <p:nvPr/>
        </p:nvSpPr>
        <p:spPr>
          <a:xfrm>
            <a:off x="4174049" y="8197928"/>
            <a:ext cx="1120820" cy="261610"/>
          </a:xfrm>
          <a:prstGeom prst="rect">
            <a:avLst/>
          </a:prstGeom>
          <a:noFill/>
        </p:spPr>
        <p:txBody>
          <a:bodyPr wrap="none" rtlCol="0">
            <a:spAutoFit/>
          </a:bodyPr>
          <a:lstStyle/>
          <a:p>
            <a:r>
              <a:rPr lang="fr-FR" sz="1100" dirty="0"/>
              <a:t>LOREM IPSUM 1</a:t>
            </a:r>
          </a:p>
        </p:txBody>
      </p:sp>
      <p:sp>
        <p:nvSpPr>
          <p:cNvPr id="77" name="Rectangle 76"/>
          <p:cNvSpPr/>
          <p:nvPr/>
        </p:nvSpPr>
        <p:spPr>
          <a:xfrm>
            <a:off x="5562181" y="7491895"/>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8" name="Rectangle 77"/>
          <p:cNvSpPr/>
          <p:nvPr/>
        </p:nvSpPr>
        <p:spPr>
          <a:xfrm>
            <a:off x="5409781" y="7491895"/>
            <a:ext cx="1256328"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9" name="Rectangle 78"/>
          <p:cNvSpPr/>
          <p:nvPr/>
        </p:nvSpPr>
        <p:spPr>
          <a:xfrm>
            <a:off x="5549480" y="7757207"/>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0" name="Rectangle 79"/>
          <p:cNvSpPr/>
          <p:nvPr/>
        </p:nvSpPr>
        <p:spPr>
          <a:xfrm>
            <a:off x="5549480" y="8046080"/>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1" name="Rectangle 80"/>
          <p:cNvSpPr/>
          <p:nvPr/>
        </p:nvSpPr>
        <p:spPr>
          <a:xfrm>
            <a:off x="5546294" y="8312407"/>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2" name="Rectangle 81"/>
          <p:cNvSpPr/>
          <p:nvPr/>
        </p:nvSpPr>
        <p:spPr>
          <a:xfrm>
            <a:off x="5409781" y="7757207"/>
            <a:ext cx="865013"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3" name="Rectangle 82"/>
          <p:cNvSpPr/>
          <p:nvPr/>
        </p:nvSpPr>
        <p:spPr>
          <a:xfrm>
            <a:off x="5409781" y="8045532"/>
            <a:ext cx="113962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4" name="Rectangle 83"/>
          <p:cNvSpPr/>
          <p:nvPr/>
        </p:nvSpPr>
        <p:spPr>
          <a:xfrm>
            <a:off x="5409781" y="8313260"/>
            <a:ext cx="1029777"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1" name="ZoneTexte 100"/>
          <p:cNvSpPr txBox="1"/>
          <p:nvPr/>
        </p:nvSpPr>
        <p:spPr>
          <a:xfrm>
            <a:off x="2385012" y="8993065"/>
            <a:ext cx="1252266"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SPRACHEN</a:t>
            </a:r>
            <a:endParaRPr lang="fr-FR" sz="1600" dirty="0">
              <a:latin typeface="Avenir Book"/>
            </a:endParaRPr>
          </a:p>
        </p:txBody>
      </p:sp>
      <p:sp>
        <p:nvSpPr>
          <p:cNvPr id="114" name="ZoneTexte 113"/>
          <p:cNvSpPr txBox="1"/>
          <p:nvPr/>
        </p:nvSpPr>
        <p:spPr>
          <a:xfrm>
            <a:off x="3989351" y="8995942"/>
            <a:ext cx="880369" cy="338554"/>
          </a:xfrm>
          <a:prstGeom prst="rect">
            <a:avLst/>
          </a:prstGeom>
          <a:noFill/>
          <a:ln>
            <a:solidFill>
              <a:srgbClr val="FFFFFF"/>
            </a:solidFill>
            <a:prstDash val="dash"/>
          </a:ln>
        </p:spPr>
        <p:txBody>
          <a:bodyPr wrap="none" rtlCol="0">
            <a:spAutoFit/>
          </a:bodyPr>
          <a:lstStyle>
            <a:defPPr>
              <a:defRPr lang="fr-FR"/>
            </a:defPPr>
          </a:lstStyle>
          <a:p>
            <a:r>
              <a:rPr lang="fr-FR" sz="1600" dirty="0">
                <a:latin typeface="Avenir Book"/>
                <a:cs typeface="Avenir Book"/>
              </a:rPr>
              <a:t>HOBBY</a:t>
            </a:r>
          </a:p>
        </p:txBody>
      </p:sp>
      <p:sp>
        <p:nvSpPr>
          <p:cNvPr id="115" name="ZoneTexte 114"/>
          <p:cNvSpPr txBox="1"/>
          <p:nvPr/>
        </p:nvSpPr>
        <p:spPr>
          <a:xfrm>
            <a:off x="3981744" y="9458177"/>
            <a:ext cx="3313384" cy="938719"/>
          </a:xfrm>
          <a:prstGeom prst="rect">
            <a:avLst/>
          </a:prstGeom>
          <a:noFill/>
        </p:spPr>
        <p:txBody>
          <a:bodyPr wrap="square" rtlCol="0">
            <a:spAutoFit/>
          </a:bodyPr>
          <a:lstStyle/>
          <a:p>
            <a:r>
              <a:rPr lang="de-DE" sz="1100" dirty="0"/>
              <a:t>Beschreiben Sie Ihre Interessengebiete oder andere Informationen, die Sie für wichtig halten, um sie in Ihren Lebenslauf aufzunehmen.</a:t>
            </a:r>
          </a:p>
          <a:p>
            <a:pPr algn="just"/>
            <a:endParaRPr lang="fr-FR" sz="1100" dirty="0"/>
          </a:p>
          <a:p>
            <a:endParaRPr lang="fr-FR" sz="1100" dirty="0"/>
          </a:p>
        </p:txBody>
      </p:sp>
      <p:sp>
        <p:nvSpPr>
          <p:cNvPr id="116" name="Rectangle 115"/>
          <p:cNvSpPr/>
          <p:nvPr/>
        </p:nvSpPr>
        <p:spPr>
          <a:xfrm>
            <a:off x="374581" y="7485777"/>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7" name="ZoneTexte 116"/>
          <p:cNvSpPr txBox="1"/>
          <p:nvPr/>
        </p:nvSpPr>
        <p:spPr>
          <a:xfrm>
            <a:off x="605600" y="7394115"/>
            <a:ext cx="939681" cy="261610"/>
          </a:xfrm>
          <a:prstGeom prst="rect">
            <a:avLst/>
          </a:prstGeom>
          <a:noFill/>
        </p:spPr>
        <p:txBody>
          <a:bodyPr wrap="none" rtlCol="0">
            <a:spAutoFit/>
          </a:bodyPr>
          <a:lstStyle/>
          <a:p>
            <a:r>
              <a:rPr lang="de-DE" sz="1100" dirty="0"/>
              <a:t>FERTIGKEIT</a:t>
            </a:r>
            <a:r>
              <a:rPr lang="fr-FR" sz="1100" dirty="0"/>
              <a:t> 1</a:t>
            </a:r>
          </a:p>
        </p:txBody>
      </p:sp>
      <p:sp>
        <p:nvSpPr>
          <p:cNvPr id="118" name="Rectangle 117"/>
          <p:cNvSpPr/>
          <p:nvPr/>
        </p:nvSpPr>
        <p:spPr>
          <a:xfrm>
            <a:off x="374581" y="7751089"/>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9" name="ZoneTexte 118"/>
          <p:cNvSpPr txBox="1"/>
          <p:nvPr/>
        </p:nvSpPr>
        <p:spPr>
          <a:xfrm>
            <a:off x="605600" y="7659427"/>
            <a:ext cx="939681" cy="261610"/>
          </a:xfrm>
          <a:prstGeom prst="rect">
            <a:avLst/>
          </a:prstGeom>
          <a:noFill/>
        </p:spPr>
        <p:txBody>
          <a:bodyPr wrap="none" rtlCol="0">
            <a:spAutoFit/>
          </a:bodyPr>
          <a:lstStyle/>
          <a:p>
            <a:r>
              <a:rPr lang="de-DE" sz="1100" dirty="0"/>
              <a:t>FERTIGKEIT</a:t>
            </a:r>
            <a:r>
              <a:rPr lang="fr-FR" sz="1100" dirty="0"/>
              <a:t> 1</a:t>
            </a:r>
          </a:p>
        </p:txBody>
      </p:sp>
      <p:sp>
        <p:nvSpPr>
          <p:cNvPr id="120" name="Rectangle 119"/>
          <p:cNvSpPr/>
          <p:nvPr/>
        </p:nvSpPr>
        <p:spPr>
          <a:xfrm>
            <a:off x="370102" y="8015744"/>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1" name="ZoneTexte 120"/>
          <p:cNvSpPr txBox="1"/>
          <p:nvPr/>
        </p:nvSpPr>
        <p:spPr>
          <a:xfrm>
            <a:off x="594256" y="7924082"/>
            <a:ext cx="939681" cy="261610"/>
          </a:xfrm>
          <a:prstGeom prst="rect">
            <a:avLst/>
          </a:prstGeom>
          <a:noFill/>
        </p:spPr>
        <p:txBody>
          <a:bodyPr wrap="none" rtlCol="0">
            <a:spAutoFit/>
          </a:bodyPr>
          <a:lstStyle/>
          <a:p>
            <a:r>
              <a:rPr lang="de-DE" sz="1100" dirty="0"/>
              <a:t>FERTIGKEIT</a:t>
            </a:r>
            <a:r>
              <a:rPr lang="fr-FR" sz="1100" dirty="0"/>
              <a:t> 1</a:t>
            </a:r>
          </a:p>
        </p:txBody>
      </p:sp>
      <p:sp>
        <p:nvSpPr>
          <p:cNvPr id="122" name="Rectangle 121"/>
          <p:cNvSpPr/>
          <p:nvPr/>
        </p:nvSpPr>
        <p:spPr>
          <a:xfrm>
            <a:off x="374581" y="8283472"/>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3" name="ZoneTexte 122"/>
          <p:cNvSpPr txBox="1"/>
          <p:nvPr/>
        </p:nvSpPr>
        <p:spPr>
          <a:xfrm>
            <a:off x="605600" y="8191810"/>
            <a:ext cx="939681" cy="261610"/>
          </a:xfrm>
          <a:prstGeom prst="rect">
            <a:avLst/>
          </a:prstGeom>
          <a:noFill/>
        </p:spPr>
        <p:txBody>
          <a:bodyPr wrap="none" rtlCol="0">
            <a:spAutoFit/>
          </a:bodyPr>
          <a:lstStyle/>
          <a:p>
            <a:r>
              <a:rPr lang="de-DE" sz="1100" dirty="0"/>
              <a:t>FERTIGKEIT</a:t>
            </a:r>
            <a:r>
              <a:rPr lang="fr-FR" sz="1100" dirty="0"/>
              <a:t> 1</a:t>
            </a:r>
          </a:p>
        </p:txBody>
      </p:sp>
      <p:sp>
        <p:nvSpPr>
          <p:cNvPr id="124" name="Rectangle 123"/>
          <p:cNvSpPr/>
          <p:nvPr/>
        </p:nvSpPr>
        <p:spPr>
          <a:xfrm>
            <a:off x="1993732" y="7485777"/>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5" name="Rectangle 124"/>
          <p:cNvSpPr/>
          <p:nvPr/>
        </p:nvSpPr>
        <p:spPr>
          <a:xfrm>
            <a:off x="1841332" y="7485777"/>
            <a:ext cx="1256328"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6" name="Rectangle 125"/>
          <p:cNvSpPr/>
          <p:nvPr/>
        </p:nvSpPr>
        <p:spPr>
          <a:xfrm>
            <a:off x="1981031" y="7751089"/>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7" name="Rectangle 126"/>
          <p:cNvSpPr/>
          <p:nvPr/>
        </p:nvSpPr>
        <p:spPr>
          <a:xfrm>
            <a:off x="1981031" y="8039962"/>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8" name="Rectangle 127"/>
          <p:cNvSpPr/>
          <p:nvPr/>
        </p:nvSpPr>
        <p:spPr>
          <a:xfrm>
            <a:off x="1977845" y="8306289"/>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9" name="Rectangle 128"/>
          <p:cNvSpPr/>
          <p:nvPr/>
        </p:nvSpPr>
        <p:spPr>
          <a:xfrm>
            <a:off x="1841332" y="7751089"/>
            <a:ext cx="865013"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0" name="Rectangle 129"/>
          <p:cNvSpPr/>
          <p:nvPr/>
        </p:nvSpPr>
        <p:spPr>
          <a:xfrm>
            <a:off x="1841332" y="8039414"/>
            <a:ext cx="113962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1" name="Rectangle 130"/>
          <p:cNvSpPr/>
          <p:nvPr/>
        </p:nvSpPr>
        <p:spPr>
          <a:xfrm>
            <a:off x="1841332" y="8307142"/>
            <a:ext cx="1029777"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2" name="Rectangle 131"/>
          <p:cNvSpPr/>
          <p:nvPr/>
        </p:nvSpPr>
        <p:spPr>
          <a:xfrm>
            <a:off x="374377" y="9584977"/>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3" name="ZoneTexte 132"/>
          <p:cNvSpPr txBox="1"/>
          <p:nvPr/>
        </p:nvSpPr>
        <p:spPr>
          <a:xfrm>
            <a:off x="605396" y="9493315"/>
            <a:ext cx="816249" cy="261610"/>
          </a:xfrm>
          <a:prstGeom prst="rect">
            <a:avLst/>
          </a:prstGeom>
          <a:noFill/>
        </p:spPr>
        <p:txBody>
          <a:bodyPr wrap="none" rtlCol="0">
            <a:spAutoFit/>
          </a:bodyPr>
          <a:lstStyle/>
          <a:p>
            <a:r>
              <a:rPr lang="fr-FR" sz="1100" dirty="0"/>
              <a:t>SPRACHE 1</a:t>
            </a:r>
          </a:p>
        </p:txBody>
      </p:sp>
      <p:sp>
        <p:nvSpPr>
          <p:cNvPr id="134" name="Rectangle 133"/>
          <p:cNvSpPr/>
          <p:nvPr/>
        </p:nvSpPr>
        <p:spPr>
          <a:xfrm>
            <a:off x="374377" y="9850289"/>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5" name="ZoneTexte 134"/>
          <p:cNvSpPr txBox="1"/>
          <p:nvPr/>
        </p:nvSpPr>
        <p:spPr>
          <a:xfrm>
            <a:off x="605396" y="9758627"/>
            <a:ext cx="816249" cy="261610"/>
          </a:xfrm>
          <a:prstGeom prst="rect">
            <a:avLst/>
          </a:prstGeom>
          <a:noFill/>
        </p:spPr>
        <p:txBody>
          <a:bodyPr wrap="none" rtlCol="0">
            <a:spAutoFit/>
          </a:bodyPr>
          <a:lstStyle/>
          <a:p>
            <a:r>
              <a:rPr lang="fr-FR" sz="1100" dirty="0"/>
              <a:t>SPRACHE 1</a:t>
            </a:r>
          </a:p>
        </p:txBody>
      </p:sp>
      <p:sp>
        <p:nvSpPr>
          <p:cNvPr id="136" name="Rectangle 135"/>
          <p:cNvSpPr/>
          <p:nvPr/>
        </p:nvSpPr>
        <p:spPr>
          <a:xfrm>
            <a:off x="369898" y="10114944"/>
            <a:ext cx="10160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7" name="ZoneTexte 136"/>
          <p:cNvSpPr txBox="1"/>
          <p:nvPr/>
        </p:nvSpPr>
        <p:spPr>
          <a:xfrm>
            <a:off x="594052" y="10023282"/>
            <a:ext cx="816249" cy="261610"/>
          </a:xfrm>
          <a:prstGeom prst="rect">
            <a:avLst/>
          </a:prstGeom>
          <a:noFill/>
        </p:spPr>
        <p:txBody>
          <a:bodyPr wrap="none" rtlCol="0">
            <a:spAutoFit/>
          </a:bodyPr>
          <a:lstStyle/>
          <a:p>
            <a:r>
              <a:rPr lang="fr-FR" sz="1100" dirty="0"/>
              <a:t>SPRACHE 1</a:t>
            </a:r>
          </a:p>
        </p:txBody>
      </p:sp>
      <p:sp>
        <p:nvSpPr>
          <p:cNvPr id="140" name="Rectangle 139"/>
          <p:cNvSpPr/>
          <p:nvPr/>
        </p:nvSpPr>
        <p:spPr>
          <a:xfrm>
            <a:off x="1993528" y="9584977"/>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1" name="Rectangle 140"/>
          <p:cNvSpPr/>
          <p:nvPr/>
        </p:nvSpPr>
        <p:spPr>
          <a:xfrm>
            <a:off x="1841128" y="9584977"/>
            <a:ext cx="1256328"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2" name="Rectangle 141"/>
          <p:cNvSpPr/>
          <p:nvPr/>
        </p:nvSpPr>
        <p:spPr>
          <a:xfrm>
            <a:off x="1980827" y="9850289"/>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3" name="Rectangle 142"/>
          <p:cNvSpPr/>
          <p:nvPr/>
        </p:nvSpPr>
        <p:spPr>
          <a:xfrm>
            <a:off x="1980827" y="10139162"/>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5" name="Rectangle 144"/>
          <p:cNvSpPr/>
          <p:nvPr/>
        </p:nvSpPr>
        <p:spPr>
          <a:xfrm>
            <a:off x="1841128" y="9850289"/>
            <a:ext cx="865013"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6" name="Rectangle 145"/>
          <p:cNvSpPr/>
          <p:nvPr/>
        </p:nvSpPr>
        <p:spPr>
          <a:xfrm>
            <a:off x="1841128" y="10138614"/>
            <a:ext cx="1139620" cy="88900"/>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148" name="Tableau 147"/>
          <p:cNvGraphicFramePr>
            <a:graphicFrameLocks noGrp="1"/>
          </p:cNvGraphicFramePr>
          <p:nvPr>
            <p:extLst>
              <p:ext uri="{D42A27DB-BD31-4B8C-83A1-F6EECF244321}">
                <p14:modId xmlns:p14="http://schemas.microsoft.com/office/powerpoint/2010/main" val="443130290"/>
              </p:ext>
            </p:extLst>
          </p:nvPr>
        </p:nvGraphicFramePr>
        <p:xfrm>
          <a:off x="188508" y="3438940"/>
          <a:ext cx="7234892" cy="3276600"/>
        </p:xfrm>
        <a:graphic>
          <a:graphicData uri="http://schemas.openxmlformats.org/drawingml/2006/table">
            <a:tbl>
              <a:tblPr firstRow="1" bandRow="1">
                <a:tableStyleId>{2D5ABB26-0587-4C30-8999-92F81FD0307C}</a:tableStyleId>
              </a:tblPr>
              <a:tblGrid>
                <a:gridCol w="3617446">
                  <a:extLst>
                    <a:ext uri="{9D8B030D-6E8A-4147-A177-3AD203B41FA5}">
                      <a16:colId xmlns:a16="http://schemas.microsoft.com/office/drawing/2014/main" val="20000"/>
                    </a:ext>
                  </a:extLst>
                </a:gridCol>
                <a:gridCol w="3617446">
                  <a:extLst>
                    <a:ext uri="{9D8B030D-6E8A-4147-A177-3AD203B41FA5}">
                      <a16:colId xmlns:a16="http://schemas.microsoft.com/office/drawing/2014/main" val="20001"/>
                    </a:ext>
                  </a:extLst>
                </a:gridCol>
              </a:tblGrid>
              <a:tr h="730411">
                <a:tc>
                  <a:txBody>
                    <a:bodyPr/>
                    <a:lstStyle/>
                    <a:p>
                      <a:pPr algn="r"/>
                      <a:r>
                        <a:rPr lang="en-US" sz="1200" kern="1200" dirty="0">
                          <a:solidFill>
                            <a:srgbClr val="FFC000"/>
                          </a:solidFill>
                          <a:effectLst/>
                          <a:latin typeface="+mn-lt"/>
                          <a:ea typeface="+mn-ea"/>
                          <a:cs typeface="+mn-cs"/>
                        </a:rPr>
                        <a:t>MICROSOFT</a:t>
                      </a:r>
                      <a:r>
                        <a:rPr lang="en-US" sz="1200" b="1" kern="1200" dirty="0">
                          <a:solidFill>
                            <a:srgbClr val="FFC000"/>
                          </a:solidFill>
                          <a:effectLst/>
                          <a:latin typeface="+mn-lt"/>
                          <a:ea typeface="+mn-ea"/>
                          <a:cs typeface="+mn-cs"/>
                        </a:rPr>
                        <a:t> </a:t>
                      </a:r>
                      <a:r>
                        <a:rPr lang="en-US" sz="1200" kern="1200" dirty="0">
                          <a:solidFill>
                            <a:schemeClr val="tx1">
                              <a:lumMod val="75000"/>
                              <a:lumOff val="25000"/>
                            </a:schemeClr>
                          </a:solidFill>
                          <a:effectLst/>
                          <a:latin typeface="+mn-lt"/>
                          <a:ea typeface="+mn-ea"/>
                          <a:cs typeface="+mn-cs"/>
                        </a:rPr>
                        <a:t>| WEB  DEVELOPER | </a:t>
                      </a:r>
                      <a:r>
                        <a:rPr lang="en-US" sz="1200" kern="1200" dirty="0">
                          <a:solidFill>
                            <a:schemeClr val="bg1">
                              <a:lumMod val="65000"/>
                            </a:schemeClr>
                          </a:solidFill>
                          <a:effectLst/>
                          <a:latin typeface="+mn-lt"/>
                          <a:ea typeface="+mn-ea"/>
                          <a:cs typeface="+mn-cs"/>
                        </a:rPr>
                        <a:t>2014– 2011</a:t>
                      </a:r>
                      <a:endParaRPr lang="fr-FR" sz="1200" kern="1200" dirty="0">
                        <a:solidFill>
                          <a:schemeClr val="bg1">
                            <a:lumMod val="65000"/>
                          </a:schemeClr>
                        </a:solidFill>
                        <a:effectLst/>
                        <a:latin typeface="+mn-lt"/>
                        <a:ea typeface="+mn-ea"/>
                        <a:cs typeface="+mn-cs"/>
                      </a:endParaRPr>
                    </a:p>
                    <a:p>
                      <a:pPr algn="r" defTabSz="685800">
                        <a:defRPr/>
                      </a:pP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txBody>
                  <a:tcPr>
                    <a:solidFill>
                      <a:schemeClr val="bg1"/>
                    </a:solidFill>
                  </a:tcPr>
                </a:tc>
                <a:tc>
                  <a:txBody>
                    <a:bodyPr/>
                    <a:lstStyle/>
                    <a:p>
                      <a:pPr algn="l"/>
                      <a:r>
                        <a:rPr lang="de-DE" sz="1200" kern="1200" dirty="0">
                          <a:solidFill>
                            <a:srgbClr val="FFC000"/>
                          </a:solidFill>
                          <a:effectLst/>
                          <a:latin typeface="+mn-lt"/>
                          <a:ea typeface="+mn-ea"/>
                          <a:cs typeface="+mn-cs"/>
                        </a:rPr>
                        <a:t>UNIVERSITÄT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 2003</a:t>
                      </a:r>
                      <a:endParaRPr lang="fr-FR" sz="1200" kern="1200" dirty="0">
                        <a:solidFill>
                          <a:schemeClr val="bg1">
                            <a:lumMod val="65000"/>
                          </a:schemeClr>
                        </a:solidFill>
                        <a:effectLst/>
                        <a:latin typeface="+mn-lt"/>
                        <a:ea typeface="+mn-ea"/>
                        <a:cs typeface="+mn-cs"/>
                      </a:endParaRPr>
                    </a:p>
                    <a:p>
                      <a:pPr algn="l" defTabSz="685800">
                        <a:defRPr/>
                      </a:pPr>
                      <a:r>
                        <a:rPr lang="fr-FR" sz="1100" kern="1200" baseline="0" dirty="0" err="1">
                          <a:solidFill>
                            <a:srgbClr val="7F7F7F"/>
                          </a:solidFill>
                          <a:effectLst/>
                          <a:latin typeface="Avenir Book"/>
                          <a:ea typeface="+mn-ea"/>
                          <a:cs typeface="+mn-cs"/>
                        </a:rPr>
                        <a:t>Beschreiben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in </a:t>
                      </a:r>
                      <a:r>
                        <a:rPr lang="fr-FR" sz="1100" kern="1200" baseline="0" dirty="0" err="1">
                          <a:solidFill>
                            <a:srgbClr val="7F7F7F"/>
                          </a:solidFill>
                          <a:effectLst/>
                          <a:latin typeface="Avenir Book"/>
                          <a:ea typeface="+mn-ea"/>
                          <a:cs typeface="+mn-cs"/>
                        </a:rPr>
                        <a:t>einer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Zeile</a:t>
                      </a:r>
                      <a:r>
                        <a:rPr lang="fr-FR" sz="1100" kern="1200" baseline="0" dirty="0">
                          <a:solidFill>
                            <a:srgbClr val="7F7F7F"/>
                          </a:solidFill>
                          <a:effectLst/>
                          <a:latin typeface="Avenir Book"/>
                          <a:ea typeface="+mn-ea"/>
                          <a:cs typeface="+mn-cs"/>
                        </a:rPr>
                        <a:t> die </a:t>
                      </a:r>
                      <a:r>
                        <a:rPr lang="fr-FR" sz="1100" kern="1200" baseline="0" dirty="0" err="1">
                          <a:solidFill>
                            <a:srgbClr val="7F7F7F"/>
                          </a:solidFill>
                          <a:effectLst/>
                          <a:latin typeface="Avenir Book"/>
                          <a:ea typeface="+mn-ea"/>
                          <a:cs typeface="+mn-cs"/>
                        </a:rPr>
                        <a:t>Ziele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und</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Besonderheiten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dieser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Schulung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Ihre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Erwähnung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wenn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eine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hatten</a:t>
                      </a:r>
                      <a:r>
                        <a:rPr lang="fr-FR" sz="1100" kern="1200" baseline="0" dirty="0">
                          <a:solidFill>
                            <a:srgbClr val="7F7F7F"/>
                          </a:solidFill>
                          <a:effectLst/>
                          <a:latin typeface="Avenir Book"/>
                          <a:ea typeface="+mn-ea"/>
                          <a:cs typeface="+mn-cs"/>
                        </a:rPr>
                        <a:t>. </a:t>
                      </a:r>
                    </a:p>
                  </a:txBody>
                  <a:tcPr>
                    <a:solidFill>
                      <a:schemeClr val="bg1"/>
                    </a:solidFill>
                  </a:tcPr>
                </a:tc>
                <a:extLst>
                  <a:ext uri="{0D108BD9-81ED-4DB2-BD59-A6C34878D82A}">
                    <a16:rowId xmlns:a16="http://schemas.microsoft.com/office/drawing/2014/main" val="10000"/>
                  </a:ext>
                </a:extLst>
              </a:tr>
              <a:tr h="730411">
                <a:tc>
                  <a:txBody>
                    <a:bodyPr/>
                    <a:lstStyle/>
                    <a:p>
                      <a:pPr algn="r"/>
                      <a:r>
                        <a:rPr lang="en-US" sz="1200" kern="1200" dirty="0">
                          <a:solidFill>
                            <a:srgbClr val="FFC000"/>
                          </a:solidFill>
                          <a:effectLst/>
                          <a:latin typeface="+mn-lt"/>
                          <a:ea typeface="+mn-ea"/>
                          <a:cs typeface="+mn-cs"/>
                        </a:rPr>
                        <a:t>MICROSOFT</a:t>
                      </a:r>
                      <a:r>
                        <a:rPr lang="en-US" sz="1200" b="1" kern="1200" dirty="0">
                          <a:solidFill>
                            <a:srgbClr val="FFC000"/>
                          </a:solidFill>
                          <a:effectLst/>
                          <a:latin typeface="+mn-lt"/>
                          <a:ea typeface="+mn-ea"/>
                          <a:cs typeface="+mn-cs"/>
                        </a:rPr>
                        <a:t> </a:t>
                      </a:r>
                      <a:r>
                        <a:rPr lang="en-US" sz="1200" kern="1200" dirty="0">
                          <a:solidFill>
                            <a:schemeClr val="tx1">
                              <a:lumMod val="75000"/>
                              <a:lumOff val="25000"/>
                            </a:schemeClr>
                          </a:solidFill>
                          <a:effectLst/>
                          <a:latin typeface="+mn-lt"/>
                          <a:ea typeface="+mn-ea"/>
                          <a:cs typeface="+mn-cs"/>
                        </a:rPr>
                        <a:t>| WEB  DEVELOPER | </a:t>
                      </a:r>
                      <a:r>
                        <a:rPr lang="en-US" sz="1200" kern="1200" dirty="0">
                          <a:solidFill>
                            <a:schemeClr val="bg1">
                              <a:lumMod val="65000"/>
                            </a:schemeClr>
                          </a:solidFill>
                          <a:effectLst/>
                          <a:latin typeface="+mn-lt"/>
                          <a:ea typeface="+mn-ea"/>
                          <a:cs typeface="+mn-cs"/>
                        </a:rPr>
                        <a:t>2014– 2011</a:t>
                      </a:r>
                      <a:endParaRPr lang="fr-FR" sz="1200" kern="1200" dirty="0">
                        <a:solidFill>
                          <a:schemeClr val="bg1">
                            <a:lumMod val="65000"/>
                          </a:schemeClr>
                        </a:solidFill>
                        <a:effectLst/>
                        <a:latin typeface="+mn-lt"/>
                        <a:ea typeface="+mn-ea"/>
                        <a:cs typeface="+mn-cs"/>
                      </a:endParaRPr>
                    </a:p>
                    <a:p>
                      <a:pPr algn="r" defTabSz="685800">
                        <a:defRPr/>
                      </a:pP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txBody>
                  <a:tcPr>
                    <a:solidFill>
                      <a:schemeClr val="bg1"/>
                    </a:solidFill>
                  </a:tcPr>
                </a:tc>
                <a:tc>
                  <a:txBody>
                    <a:bodyPr/>
                    <a:lstStyle/>
                    <a:p>
                      <a:pPr algn="l"/>
                      <a:r>
                        <a:rPr lang="de-DE" sz="1200" kern="1200" dirty="0">
                          <a:solidFill>
                            <a:srgbClr val="FFC000"/>
                          </a:solidFill>
                          <a:effectLst/>
                          <a:latin typeface="+mn-lt"/>
                          <a:ea typeface="+mn-ea"/>
                          <a:cs typeface="+mn-cs"/>
                        </a:rPr>
                        <a:t>UNIVERSITÄT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 2003</a:t>
                      </a:r>
                      <a:endParaRPr lang="fr-FR" sz="1200" kern="1200" dirty="0">
                        <a:solidFill>
                          <a:schemeClr val="bg1">
                            <a:lumMod val="65000"/>
                          </a:schemeClr>
                        </a:solidFill>
                        <a:effectLst/>
                        <a:latin typeface="+mn-lt"/>
                        <a:ea typeface="+mn-ea"/>
                        <a:cs typeface="+mn-cs"/>
                      </a:endParaRPr>
                    </a:p>
                    <a:p>
                      <a:pPr algn="l" defTabSz="685800">
                        <a:defRPr/>
                      </a:pPr>
                      <a:r>
                        <a:rPr lang="fr-FR" sz="1100" kern="1200" baseline="0" dirty="0" err="1">
                          <a:solidFill>
                            <a:srgbClr val="7F7F7F"/>
                          </a:solidFill>
                          <a:effectLst/>
                          <a:latin typeface="Avenir Book"/>
                          <a:ea typeface="+mn-ea"/>
                          <a:cs typeface="+mn-cs"/>
                        </a:rPr>
                        <a:t>Beschreiben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in </a:t>
                      </a:r>
                      <a:r>
                        <a:rPr lang="fr-FR" sz="1100" kern="1200" baseline="0" dirty="0" err="1">
                          <a:solidFill>
                            <a:srgbClr val="7F7F7F"/>
                          </a:solidFill>
                          <a:effectLst/>
                          <a:latin typeface="Avenir Book"/>
                          <a:ea typeface="+mn-ea"/>
                          <a:cs typeface="+mn-cs"/>
                        </a:rPr>
                        <a:t>einer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Zeile</a:t>
                      </a:r>
                      <a:r>
                        <a:rPr lang="fr-FR" sz="1100" kern="1200" baseline="0" dirty="0">
                          <a:solidFill>
                            <a:srgbClr val="7F7F7F"/>
                          </a:solidFill>
                          <a:effectLst/>
                          <a:latin typeface="Avenir Book"/>
                          <a:ea typeface="+mn-ea"/>
                          <a:cs typeface="+mn-cs"/>
                        </a:rPr>
                        <a:t> die </a:t>
                      </a:r>
                      <a:r>
                        <a:rPr lang="fr-FR" sz="1100" kern="1200" baseline="0" dirty="0" err="1">
                          <a:solidFill>
                            <a:srgbClr val="7F7F7F"/>
                          </a:solidFill>
                          <a:effectLst/>
                          <a:latin typeface="Avenir Book"/>
                          <a:ea typeface="+mn-ea"/>
                          <a:cs typeface="+mn-cs"/>
                        </a:rPr>
                        <a:t>Ziele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und</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Besonderheiten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dieser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Schulung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Ihre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Erwähnung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wenn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eine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hatten</a:t>
                      </a:r>
                      <a:r>
                        <a:rPr lang="fr-FR" sz="1100" kern="1200" baseline="0" dirty="0">
                          <a:solidFill>
                            <a:srgbClr val="7F7F7F"/>
                          </a:solidFill>
                          <a:effectLst/>
                          <a:latin typeface="Avenir Book"/>
                          <a:ea typeface="+mn-ea"/>
                          <a:cs typeface="+mn-cs"/>
                        </a:rPr>
                        <a:t>. </a:t>
                      </a:r>
                    </a:p>
                  </a:txBody>
                  <a:tcPr>
                    <a:solidFill>
                      <a:schemeClr val="bg1"/>
                    </a:solidFill>
                  </a:tcPr>
                </a:tc>
                <a:extLst>
                  <a:ext uri="{0D108BD9-81ED-4DB2-BD59-A6C34878D82A}">
                    <a16:rowId xmlns:a16="http://schemas.microsoft.com/office/drawing/2014/main" val="10001"/>
                  </a:ext>
                </a:extLst>
              </a:tr>
              <a:tr h="730411">
                <a:tc>
                  <a:txBody>
                    <a:bodyPr/>
                    <a:lstStyle/>
                    <a:p>
                      <a:pPr algn="r"/>
                      <a:r>
                        <a:rPr lang="en-US" sz="1200" kern="1200" dirty="0">
                          <a:solidFill>
                            <a:srgbClr val="FFC000"/>
                          </a:solidFill>
                          <a:effectLst/>
                          <a:latin typeface="+mn-lt"/>
                          <a:ea typeface="+mn-ea"/>
                          <a:cs typeface="+mn-cs"/>
                        </a:rPr>
                        <a:t>MICROSOFT</a:t>
                      </a:r>
                      <a:r>
                        <a:rPr lang="en-US" sz="1200" b="1" kern="1200" dirty="0">
                          <a:solidFill>
                            <a:srgbClr val="FFC000"/>
                          </a:solidFill>
                          <a:effectLst/>
                          <a:latin typeface="+mn-lt"/>
                          <a:ea typeface="+mn-ea"/>
                          <a:cs typeface="+mn-cs"/>
                        </a:rPr>
                        <a:t> </a:t>
                      </a:r>
                      <a:r>
                        <a:rPr lang="en-US" sz="1200" kern="1200" dirty="0">
                          <a:solidFill>
                            <a:schemeClr val="tx1">
                              <a:lumMod val="75000"/>
                              <a:lumOff val="25000"/>
                            </a:schemeClr>
                          </a:solidFill>
                          <a:effectLst/>
                          <a:latin typeface="+mn-lt"/>
                          <a:ea typeface="+mn-ea"/>
                          <a:cs typeface="+mn-cs"/>
                        </a:rPr>
                        <a:t>| WEB  DEVELOPER | </a:t>
                      </a:r>
                      <a:r>
                        <a:rPr lang="en-US" sz="1200" kern="1200" dirty="0">
                          <a:solidFill>
                            <a:schemeClr val="bg1">
                              <a:lumMod val="65000"/>
                            </a:schemeClr>
                          </a:solidFill>
                          <a:effectLst/>
                          <a:latin typeface="+mn-lt"/>
                          <a:ea typeface="+mn-ea"/>
                          <a:cs typeface="+mn-cs"/>
                        </a:rPr>
                        <a:t>2014– 2011</a:t>
                      </a:r>
                      <a:endParaRPr lang="fr-FR" sz="1200" kern="1200" dirty="0">
                        <a:solidFill>
                          <a:schemeClr val="bg1">
                            <a:lumMod val="65000"/>
                          </a:schemeClr>
                        </a:solidFill>
                        <a:effectLst/>
                        <a:latin typeface="+mn-lt"/>
                        <a:ea typeface="+mn-ea"/>
                        <a:cs typeface="+mn-cs"/>
                      </a:endParaRPr>
                    </a:p>
                    <a:p>
                      <a:pPr algn="r" defTabSz="685800">
                        <a:defRPr/>
                      </a:pP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txBody>
                  <a:tcPr>
                    <a:solidFill>
                      <a:schemeClr val="bg1"/>
                    </a:solidFill>
                  </a:tcPr>
                </a:tc>
                <a:tc>
                  <a:txBody>
                    <a:bodyPr/>
                    <a:lstStyle/>
                    <a:p>
                      <a:pPr algn="l"/>
                      <a:r>
                        <a:rPr lang="de-DE" sz="1200" kern="1200" dirty="0">
                          <a:solidFill>
                            <a:srgbClr val="FFC000"/>
                          </a:solidFill>
                          <a:effectLst/>
                          <a:latin typeface="+mn-lt"/>
                          <a:ea typeface="+mn-ea"/>
                          <a:cs typeface="+mn-cs"/>
                        </a:rPr>
                        <a:t>UNIVERSITÄT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 2003</a:t>
                      </a:r>
                      <a:endParaRPr lang="fr-FR" sz="1200" kern="1200" dirty="0">
                        <a:solidFill>
                          <a:schemeClr val="bg1">
                            <a:lumMod val="65000"/>
                          </a:schemeClr>
                        </a:solidFill>
                        <a:effectLst/>
                        <a:latin typeface="+mn-lt"/>
                        <a:ea typeface="+mn-ea"/>
                        <a:cs typeface="+mn-cs"/>
                      </a:endParaRPr>
                    </a:p>
                    <a:p>
                      <a:pPr algn="l" defTabSz="685800">
                        <a:defRPr/>
                      </a:pPr>
                      <a:r>
                        <a:rPr lang="fr-FR" sz="1100" kern="1200" baseline="0" dirty="0" err="1">
                          <a:solidFill>
                            <a:srgbClr val="7F7F7F"/>
                          </a:solidFill>
                          <a:effectLst/>
                          <a:latin typeface="Avenir Book"/>
                          <a:ea typeface="+mn-ea"/>
                          <a:cs typeface="+mn-cs"/>
                        </a:rPr>
                        <a:t>Beschreiben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in </a:t>
                      </a:r>
                      <a:r>
                        <a:rPr lang="fr-FR" sz="1100" kern="1200" baseline="0" dirty="0" err="1">
                          <a:solidFill>
                            <a:srgbClr val="7F7F7F"/>
                          </a:solidFill>
                          <a:effectLst/>
                          <a:latin typeface="Avenir Book"/>
                          <a:ea typeface="+mn-ea"/>
                          <a:cs typeface="+mn-cs"/>
                        </a:rPr>
                        <a:t>einer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Zeile</a:t>
                      </a:r>
                      <a:r>
                        <a:rPr lang="fr-FR" sz="1100" kern="1200" baseline="0" dirty="0">
                          <a:solidFill>
                            <a:srgbClr val="7F7F7F"/>
                          </a:solidFill>
                          <a:effectLst/>
                          <a:latin typeface="Avenir Book"/>
                          <a:ea typeface="+mn-ea"/>
                          <a:cs typeface="+mn-cs"/>
                        </a:rPr>
                        <a:t> die </a:t>
                      </a:r>
                      <a:r>
                        <a:rPr lang="fr-FR" sz="1100" kern="1200" baseline="0" dirty="0" err="1">
                          <a:solidFill>
                            <a:srgbClr val="7F7F7F"/>
                          </a:solidFill>
                          <a:effectLst/>
                          <a:latin typeface="Avenir Book"/>
                          <a:ea typeface="+mn-ea"/>
                          <a:cs typeface="+mn-cs"/>
                        </a:rPr>
                        <a:t>Ziele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und</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Besonderheiten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dieser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Schulung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Ihre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Erwähnung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wenn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eine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hatten</a:t>
                      </a:r>
                      <a:r>
                        <a:rPr lang="fr-FR" sz="1100" kern="1200" baseline="0" dirty="0">
                          <a:solidFill>
                            <a:srgbClr val="7F7F7F"/>
                          </a:solidFill>
                          <a:effectLst/>
                          <a:latin typeface="Avenir Book"/>
                          <a:ea typeface="+mn-ea"/>
                          <a:cs typeface="+mn-cs"/>
                        </a:rPr>
                        <a:t>. </a:t>
                      </a:r>
                    </a:p>
                  </a:txBody>
                  <a:tcPr>
                    <a:solidFill>
                      <a:schemeClr val="bg1"/>
                    </a:solidFill>
                  </a:tcPr>
                </a:tc>
                <a:extLst>
                  <a:ext uri="{0D108BD9-81ED-4DB2-BD59-A6C34878D82A}">
                    <a16:rowId xmlns:a16="http://schemas.microsoft.com/office/drawing/2014/main" val="10002"/>
                  </a:ext>
                </a:extLst>
              </a:tr>
              <a:tr h="887950">
                <a:tc>
                  <a:txBody>
                    <a:bodyPr/>
                    <a:lstStyle/>
                    <a:p>
                      <a:pPr algn="r"/>
                      <a:r>
                        <a:rPr lang="en-US" sz="1200" kern="1200" dirty="0">
                          <a:solidFill>
                            <a:srgbClr val="FFC000"/>
                          </a:solidFill>
                          <a:effectLst/>
                          <a:latin typeface="+mn-lt"/>
                          <a:ea typeface="+mn-ea"/>
                          <a:cs typeface="+mn-cs"/>
                        </a:rPr>
                        <a:t>MICROSOFT</a:t>
                      </a:r>
                      <a:r>
                        <a:rPr lang="en-US" sz="1200" b="1" kern="1200" dirty="0">
                          <a:solidFill>
                            <a:srgbClr val="FFC000"/>
                          </a:solidFill>
                          <a:effectLst/>
                          <a:latin typeface="+mn-lt"/>
                          <a:ea typeface="+mn-ea"/>
                          <a:cs typeface="+mn-cs"/>
                        </a:rPr>
                        <a:t> </a:t>
                      </a:r>
                      <a:r>
                        <a:rPr lang="en-US" sz="1200" kern="1200" dirty="0">
                          <a:solidFill>
                            <a:schemeClr val="tx1">
                              <a:lumMod val="75000"/>
                              <a:lumOff val="25000"/>
                            </a:schemeClr>
                          </a:solidFill>
                          <a:effectLst/>
                          <a:latin typeface="+mn-lt"/>
                          <a:ea typeface="+mn-ea"/>
                          <a:cs typeface="+mn-cs"/>
                        </a:rPr>
                        <a:t>| WEB  DEVELOPER | </a:t>
                      </a:r>
                      <a:r>
                        <a:rPr lang="en-US" sz="1200" kern="1200" dirty="0">
                          <a:solidFill>
                            <a:schemeClr val="bg1">
                              <a:lumMod val="65000"/>
                            </a:schemeClr>
                          </a:solidFill>
                          <a:effectLst/>
                          <a:latin typeface="+mn-lt"/>
                          <a:ea typeface="+mn-ea"/>
                          <a:cs typeface="+mn-cs"/>
                        </a:rPr>
                        <a:t>2014– 2011</a:t>
                      </a:r>
                      <a:endParaRPr lang="fr-FR" sz="1200" kern="1200" dirty="0">
                        <a:solidFill>
                          <a:schemeClr val="bg1">
                            <a:lumMod val="65000"/>
                          </a:schemeClr>
                        </a:solidFill>
                        <a:effectLst/>
                        <a:latin typeface="+mn-lt"/>
                        <a:ea typeface="+mn-ea"/>
                        <a:cs typeface="+mn-cs"/>
                      </a:endParaRPr>
                    </a:p>
                    <a:p>
                      <a:pPr algn="r" defTabSz="685800">
                        <a:defRPr/>
                      </a:pP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p>
                      <a:pPr algn="r"/>
                      <a:endParaRPr lang="fr-FR" sz="1100" kern="1200" dirty="0">
                        <a:solidFill>
                          <a:schemeClr val="tx1">
                            <a:lumMod val="50000"/>
                            <a:lumOff val="50000"/>
                          </a:schemeClr>
                        </a:solidFill>
                        <a:effectLst/>
                        <a:latin typeface="+mn-lt"/>
                        <a:ea typeface="+mn-ea"/>
                        <a:cs typeface="+mn-cs"/>
                      </a:endParaRPr>
                    </a:p>
                  </a:txBody>
                  <a:tcPr>
                    <a:solidFill>
                      <a:schemeClr val="bg1"/>
                    </a:solidFill>
                  </a:tcPr>
                </a:tc>
                <a:tc>
                  <a:txBody>
                    <a:bodyPr/>
                    <a:lstStyle/>
                    <a:p>
                      <a:pPr algn="l"/>
                      <a:endParaRPr lang="fr-FR" sz="1100" kern="1200" dirty="0">
                        <a:solidFill>
                          <a:schemeClr val="tx1">
                            <a:lumMod val="50000"/>
                            <a:lumOff val="50000"/>
                          </a:schemeClr>
                        </a:solidFill>
                        <a:effectLst/>
                        <a:latin typeface="+mn-lt"/>
                        <a:ea typeface="+mn-ea"/>
                        <a:cs typeface="+mn-cs"/>
                      </a:endParaRPr>
                    </a:p>
                  </a:txBody>
                  <a:tcPr>
                    <a:solidFill>
                      <a:schemeClr val="bg1"/>
                    </a:solidFill>
                  </a:tcPr>
                </a:tc>
                <a:extLst>
                  <a:ext uri="{0D108BD9-81ED-4DB2-BD59-A6C34878D82A}">
                    <a16:rowId xmlns:a16="http://schemas.microsoft.com/office/drawing/2014/main" val="10003"/>
                  </a:ext>
                </a:extLst>
              </a:tr>
            </a:tbl>
          </a:graphicData>
        </a:graphic>
      </p:graphicFrame>
      <p:sp>
        <p:nvSpPr>
          <p:cNvPr id="149" name="Rectangle 148"/>
          <p:cNvSpPr/>
          <p:nvPr/>
        </p:nvSpPr>
        <p:spPr>
          <a:xfrm>
            <a:off x="3930568" y="2846812"/>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0" name="Rectangle 149"/>
          <p:cNvSpPr/>
          <p:nvPr/>
        </p:nvSpPr>
        <p:spPr>
          <a:xfrm>
            <a:off x="18094" y="2846812"/>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1" name="ZoneTexte 150"/>
          <p:cNvSpPr txBox="1"/>
          <p:nvPr/>
        </p:nvSpPr>
        <p:spPr>
          <a:xfrm>
            <a:off x="1549155" y="2888078"/>
            <a:ext cx="2145074"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BERUFSERFAHRUNG</a:t>
            </a:r>
            <a:endParaRPr lang="fr-FR" sz="1600" dirty="0">
              <a:latin typeface="Avenir Book"/>
            </a:endParaRPr>
          </a:p>
        </p:txBody>
      </p:sp>
      <p:sp>
        <p:nvSpPr>
          <p:cNvPr id="152" name="ZoneTexte 151"/>
          <p:cNvSpPr txBox="1"/>
          <p:nvPr/>
        </p:nvSpPr>
        <p:spPr>
          <a:xfrm>
            <a:off x="3954949" y="2893377"/>
            <a:ext cx="1481496"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AUSBILDUNG</a:t>
            </a:r>
            <a:endParaRPr lang="fr-FR" sz="1600" dirty="0">
              <a:latin typeface="Avenir Book"/>
            </a:endParaRPr>
          </a:p>
        </p:txBody>
      </p:sp>
    </p:spTree>
    <p:extLst>
      <p:ext uri="{BB962C8B-B14F-4D97-AF65-F5344CB8AC3E}">
        <p14:creationId xmlns:p14="http://schemas.microsoft.com/office/powerpoint/2010/main" val="2070715147"/>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TotalTime>
  <Words>337</Words>
  <Application>Microsoft Macintosh PowerPoint</Application>
  <PresentationFormat>Personnalisé</PresentationFormat>
  <Paragraphs>39</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Arial Black</vt:lpstr>
      <vt:lpstr>Avenir Book</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6</cp:revision>
  <dcterms:created xsi:type="dcterms:W3CDTF">2014-11-26T21:08:08Z</dcterms:created>
  <dcterms:modified xsi:type="dcterms:W3CDTF">2020-08-25T09:13:25Z</dcterms:modified>
</cp:coreProperties>
</file>