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62850" cy="10688638"/>
  <p:notesSz cx="7559675" cy="10691813"/>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6">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D1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FDD5AD-2889-CE4B-BD9E-203759344A25}" v="45" dt="2020-08-25T09:02:53.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03"/>
    <p:restoredTop sz="94694"/>
  </p:normalViewPr>
  <p:slideViewPr>
    <p:cSldViewPr snapToGrid="0" snapToObjects="1">
      <p:cViewPr varScale="1">
        <p:scale>
          <a:sx n="77" d="100"/>
          <a:sy n="77" d="100"/>
        </p:scale>
        <p:origin x="624" y="216"/>
      </p:cViewPr>
      <p:guideLst>
        <p:guide orient="horz" pos="3366"/>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92FDD5AD-2889-CE4B-BD9E-203759344A25}"/>
    <pc:docChg chg="custSel modSld">
      <pc:chgData name="Axel Maille" userId="065ad68c099279a8" providerId="LiveId" clId="{92FDD5AD-2889-CE4B-BD9E-203759344A25}" dt="2020-08-25T09:11:14.782" v="181" actId="692"/>
      <pc:docMkLst>
        <pc:docMk/>
      </pc:docMkLst>
      <pc:sldChg chg="delSp modSp mod">
        <pc:chgData name="Axel Maille" userId="065ad68c099279a8" providerId="LiveId" clId="{92FDD5AD-2889-CE4B-BD9E-203759344A25}" dt="2020-08-25T09:11:14.782" v="181" actId="692"/>
        <pc:sldMkLst>
          <pc:docMk/>
          <pc:sldMk cId="0" sldId="256"/>
        </pc:sldMkLst>
        <pc:spChg chg="mod">
          <ac:chgData name="Axel Maille" userId="065ad68c099279a8" providerId="LiveId" clId="{92FDD5AD-2889-CE4B-BD9E-203759344A25}" dt="2020-08-25T08:56:12.517" v="14" actId="1035"/>
          <ac:spMkLst>
            <pc:docMk/>
            <pc:sldMk cId="0" sldId="256"/>
            <ac:spMk id="41" creationId="{00000000-0000-0000-0000-000000000000}"/>
          </ac:spMkLst>
        </pc:spChg>
        <pc:spChg chg="mod">
          <ac:chgData name="Axel Maille" userId="065ad68c099279a8" providerId="LiveId" clId="{92FDD5AD-2889-CE4B-BD9E-203759344A25}" dt="2020-08-25T08:56:01.636" v="8" actId="14100"/>
          <ac:spMkLst>
            <pc:docMk/>
            <pc:sldMk cId="0" sldId="256"/>
            <ac:spMk id="42" creationId="{00000000-0000-0000-0000-000000000000}"/>
          </ac:spMkLst>
        </pc:spChg>
        <pc:spChg chg="mod">
          <ac:chgData name="Axel Maille" userId="065ad68c099279a8" providerId="LiveId" clId="{92FDD5AD-2889-CE4B-BD9E-203759344A25}" dt="2020-08-25T08:56:20.743" v="16" actId="207"/>
          <ac:spMkLst>
            <pc:docMk/>
            <pc:sldMk cId="0" sldId="256"/>
            <ac:spMk id="43" creationId="{00000000-0000-0000-0000-000000000000}"/>
          </ac:spMkLst>
        </pc:spChg>
        <pc:spChg chg="del">
          <ac:chgData name="Axel Maille" userId="065ad68c099279a8" providerId="LiveId" clId="{92FDD5AD-2889-CE4B-BD9E-203759344A25}" dt="2020-08-25T08:56:04.370" v="9" actId="478"/>
          <ac:spMkLst>
            <pc:docMk/>
            <pc:sldMk cId="0" sldId="256"/>
            <ac:spMk id="45" creationId="{00000000-0000-0000-0000-000000000000}"/>
          </ac:spMkLst>
        </pc:spChg>
        <pc:spChg chg="mod">
          <ac:chgData name="Axel Maille" userId="065ad68c099279a8" providerId="LiveId" clId="{92FDD5AD-2889-CE4B-BD9E-203759344A25}" dt="2020-08-25T08:57:08.482" v="22"/>
          <ac:spMkLst>
            <pc:docMk/>
            <pc:sldMk cId="0" sldId="256"/>
            <ac:spMk id="47" creationId="{00000000-0000-0000-0000-000000000000}"/>
          </ac:spMkLst>
        </pc:spChg>
        <pc:spChg chg="mod">
          <ac:chgData name="Axel Maille" userId="065ad68c099279a8" providerId="LiveId" clId="{92FDD5AD-2889-CE4B-BD9E-203759344A25}" dt="2020-08-25T08:59:21.956" v="113" actId="122"/>
          <ac:spMkLst>
            <pc:docMk/>
            <pc:sldMk cId="0" sldId="256"/>
            <ac:spMk id="49" creationId="{00000000-0000-0000-0000-000000000000}"/>
          </ac:spMkLst>
        </pc:spChg>
        <pc:spChg chg="mod">
          <ac:chgData name="Axel Maille" userId="065ad68c099279a8" providerId="LiveId" clId="{92FDD5AD-2889-CE4B-BD9E-203759344A25}" dt="2020-08-25T08:59:25.167" v="114"/>
          <ac:spMkLst>
            <pc:docMk/>
            <pc:sldMk cId="0" sldId="256"/>
            <ac:spMk id="50" creationId="{00000000-0000-0000-0000-000000000000}"/>
          </ac:spMkLst>
        </pc:spChg>
        <pc:spChg chg="mod">
          <ac:chgData name="Axel Maille" userId="065ad68c099279a8" providerId="LiveId" clId="{92FDD5AD-2889-CE4B-BD9E-203759344A25}" dt="2020-08-25T08:59:26.341" v="115"/>
          <ac:spMkLst>
            <pc:docMk/>
            <pc:sldMk cId="0" sldId="256"/>
            <ac:spMk id="51" creationId="{00000000-0000-0000-0000-000000000000}"/>
          </ac:spMkLst>
        </pc:spChg>
        <pc:spChg chg="mod">
          <ac:chgData name="Axel Maille" userId="065ad68c099279a8" providerId="LiveId" clId="{92FDD5AD-2889-CE4B-BD9E-203759344A25}" dt="2020-08-25T08:57:13.540" v="23"/>
          <ac:spMkLst>
            <pc:docMk/>
            <pc:sldMk cId="0" sldId="256"/>
            <ac:spMk id="53" creationId="{00000000-0000-0000-0000-000000000000}"/>
          </ac:spMkLst>
        </pc:spChg>
        <pc:spChg chg="mod">
          <ac:chgData name="Axel Maille" userId="065ad68c099279a8" providerId="LiveId" clId="{92FDD5AD-2889-CE4B-BD9E-203759344A25}" dt="2020-08-25T09:11:14.782" v="181" actId="692"/>
          <ac:spMkLst>
            <pc:docMk/>
            <pc:sldMk cId="0" sldId="256"/>
            <ac:spMk id="55" creationId="{00000000-0000-0000-0000-000000000000}"/>
          </ac:spMkLst>
        </pc:spChg>
        <pc:spChg chg="mod">
          <ac:chgData name="Axel Maille" userId="065ad68c099279a8" providerId="LiveId" clId="{92FDD5AD-2889-CE4B-BD9E-203759344A25}" dt="2020-08-25T09:00:59.414" v="146" actId="108"/>
          <ac:spMkLst>
            <pc:docMk/>
            <pc:sldMk cId="0" sldId="256"/>
            <ac:spMk id="56" creationId="{00000000-0000-0000-0000-000000000000}"/>
          </ac:spMkLst>
        </pc:spChg>
        <pc:spChg chg="mod">
          <ac:chgData name="Axel Maille" userId="065ad68c099279a8" providerId="LiveId" clId="{92FDD5AD-2889-CE4B-BD9E-203759344A25}" dt="2020-08-25T08:57:16.762" v="27" actId="20577"/>
          <ac:spMkLst>
            <pc:docMk/>
            <pc:sldMk cId="0" sldId="256"/>
            <ac:spMk id="58" creationId="{00000000-0000-0000-0000-000000000000}"/>
          </ac:spMkLst>
        </pc:spChg>
        <pc:spChg chg="mod">
          <ac:chgData name="Axel Maille" userId="065ad68c099279a8" providerId="LiveId" clId="{92FDD5AD-2889-CE4B-BD9E-203759344A25}" dt="2020-08-25T09:01:57.713" v="164"/>
          <ac:spMkLst>
            <pc:docMk/>
            <pc:sldMk cId="0" sldId="256"/>
            <ac:spMk id="59" creationId="{00000000-0000-0000-0000-000000000000}"/>
          </ac:spMkLst>
        </pc:spChg>
        <pc:spChg chg="mod">
          <ac:chgData name="Axel Maille" userId="065ad68c099279a8" providerId="LiveId" clId="{92FDD5AD-2889-CE4B-BD9E-203759344A25}" dt="2020-08-25T08:59:27.505" v="116"/>
          <ac:spMkLst>
            <pc:docMk/>
            <pc:sldMk cId="0" sldId="256"/>
            <ac:spMk id="60" creationId="{00000000-0000-0000-0000-000000000000}"/>
          </ac:spMkLst>
        </pc:spChg>
        <pc:spChg chg="mod">
          <ac:chgData name="Axel Maille" userId="065ad68c099279a8" providerId="LiveId" clId="{92FDD5AD-2889-CE4B-BD9E-203759344A25}" dt="2020-08-25T09:02:05.660" v="165"/>
          <ac:spMkLst>
            <pc:docMk/>
            <pc:sldMk cId="0" sldId="256"/>
            <ac:spMk id="62" creationId="{00000000-0000-0000-0000-000000000000}"/>
          </ac:spMkLst>
        </pc:spChg>
        <pc:spChg chg="mod">
          <ac:chgData name="Axel Maille" userId="065ad68c099279a8" providerId="LiveId" clId="{92FDD5AD-2889-CE4B-BD9E-203759344A25}" dt="2020-08-25T09:02:09.731" v="166"/>
          <ac:spMkLst>
            <pc:docMk/>
            <pc:sldMk cId="0" sldId="256"/>
            <ac:spMk id="63" creationId="{00000000-0000-0000-0000-000000000000}"/>
          </ac:spMkLst>
        </pc:spChg>
        <pc:spChg chg="mod">
          <ac:chgData name="Axel Maille" userId="065ad68c099279a8" providerId="LiveId" clId="{92FDD5AD-2889-CE4B-BD9E-203759344A25}" dt="2020-08-25T09:02:13.783" v="167"/>
          <ac:spMkLst>
            <pc:docMk/>
            <pc:sldMk cId="0" sldId="256"/>
            <ac:spMk id="64" creationId="{00000000-0000-0000-0000-000000000000}"/>
          </ac:spMkLst>
        </pc:spChg>
        <pc:spChg chg="mod">
          <ac:chgData name="Axel Maille" userId="065ad68c099279a8" providerId="LiveId" clId="{92FDD5AD-2889-CE4B-BD9E-203759344A25}" dt="2020-08-25T09:02:18.125" v="168"/>
          <ac:spMkLst>
            <pc:docMk/>
            <pc:sldMk cId="0" sldId="256"/>
            <ac:spMk id="65" creationId="{00000000-0000-0000-0000-000000000000}"/>
          </ac:spMkLst>
        </pc:spChg>
        <pc:spChg chg="mod">
          <ac:chgData name="Axel Maille" userId="065ad68c099279a8" providerId="LiveId" clId="{92FDD5AD-2889-CE4B-BD9E-203759344A25}" dt="2020-08-25T09:02:23.005" v="176" actId="20577"/>
          <ac:spMkLst>
            <pc:docMk/>
            <pc:sldMk cId="0" sldId="256"/>
            <ac:spMk id="77" creationId="{00000000-0000-0000-0000-000000000000}"/>
          </ac:spMkLst>
        </pc:spChg>
        <pc:spChg chg="mod">
          <ac:chgData name="Axel Maille" userId="065ad68c099279a8" providerId="LiveId" clId="{92FDD5AD-2889-CE4B-BD9E-203759344A25}" dt="2020-08-25T09:02:53.653" v="180"/>
          <ac:spMkLst>
            <pc:docMk/>
            <pc:sldMk cId="0" sldId="256"/>
            <ac:spMk id="88" creationId="{00000000-0000-0000-0000-000000000000}"/>
          </ac:spMkLst>
        </pc:spChg>
        <pc:spChg chg="mod">
          <ac:chgData name="Axel Maille" userId="065ad68c099279a8" providerId="LiveId" clId="{92FDD5AD-2889-CE4B-BD9E-203759344A25}" dt="2020-08-25T09:02:36.317" v="178"/>
          <ac:spMkLst>
            <pc:docMk/>
            <pc:sldMk cId="0" sldId="256"/>
            <ac:spMk id="89" creationId="{00000000-0000-0000-0000-000000000000}"/>
          </ac:spMkLst>
        </pc:spChg>
        <pc:spChg chg="mod">
          <ac:chgData name="Axel Maille" userId="065ad68c099279a8" providerId="LiveId" clId="{92FDD5AD-2889-CE4B-BD9E-203759344A25}" dt="2020-08-25T09:02:40.990" v="179"/>
          <ac:spMkLst>
            <pc:docMk/>
            <pc:sldMk cId="0" sldId="256"/>
            <ac:spMk id="90" creationId="{00000000-0000-0000-0000-000000000000}"/>
          </ac:spMkLst>
        </pc:spChg>
        <pc:spChg chg="mod">
          <ac:chgData name="Axel Maille" userId="065ad68c099279a8" providerId="LiveId" clId="{92FDD5AD-2889-CE4B-BD9E-203759344A25}" dt="2020-08-25T08:57:56.893" v="38" actId="14100"/>
          <ac:spMkLst>
            <pc:docMk/>
            <pc:sldMk cId="0" sldId="256"/>
            <ac:spMk id="100" creationId="{00000000-0000-0000-0000-000000000000}"/>
          </ac:spMkLst>
        </pc:spChg>
        <pc:spChg chg="mod">
          <ac:chgData name="Axel Maille" userId="065ad68c099279a8" providerId="LiveId" clId="{92FDD5AD-2889-CE4B-BD9E-203759344A25}" dt="2020-08-25T08:57:46.330" v="32" actId="14100"/>
          <ac:spMkLst>
            <pc:docMk/>
            <pc:sldMk cId="0" sldId="256"/>
            <ac:spMk id="101" creationId="{00000000-0000-0000-0000-000000000000}"/>
          </ac:spMkLst>
        </pc:spChg>
        <pc:spChg chg="mod">
          <ac:chgData name="Axel Maille" userId="065ad68c099279a8" providerId="LiveId" clId="{92FDD5AD-2889-CE4B-BD9E-203759344A25}" dt="2020-08-25T08:57:39.591" v="31" actId="14100"/>
          <ac:spMkLst>
            <pc:docMk/>
            <pc:sldMk cId="0" sldId="256"/>
            <ac:spMk id="103" creationId="{00000000-0000-0000-0000-000000000000}"/>
          </ac:spMkLst>
        </pc:spChg>
        <pc:graphicFrameChg chg="mod modGraphic">
          <ac:chgData name="Axel Maille" userId="065ad68c099279a8" providerId="LiveId" clId="{92FDD5AD-2889-CE4B-BD9E-203759344A25}" dt="2020-08-25T08:58:50.670" v="106" actId="108"/>
          <ac:graphicFrameMkLst>
            <pc:docMk/>
            <pc:sldMk cId="0" sldId="256"/>
            <ac:graphicFrameMk id="46" creationId="{00000000-0000-0000-0000-000000000000}"/>
          </ac:graphicFrameMkLst>
        </pc:graphicFrameChg>
        <pc:graphicFrameChg chg="mod modGraphic">
          <ac:chgData name="Axel Maille" userId="065ad68c099279a8" providerId="LiveId" clId="{92FDD5AD-2889-CE4B-BD9E-203759344A25}" dt="2020-08-25T09:00:26.128" v="136" actId="255"/>
          <ac:graphicFrameMkLst>
            <pc:docMk/>
            <pc:sldMk cId="0" sldId="256"/>
            <ac:graphicFrameMk id="48" creationId="{00000000-0000-0000-0000-000000000000}"/>
          </ac:graphicFrameMkLst>
        </pc:graphicFrameChg>
        <pc:graphicFrameChg chg="mod modGraphic">
          <ac:chgData name="Axel Maille" userId="065ad68c099279a8" providerId="LiveId" clId="{92FDD5AD-2889-CE4B-BD9E-203759344A25}" dt="2020-08-25T09:01:49.319" v="163"/>
          <ac:graphicFrameMkLst>
            <pc:docMk/>
            <pc:sldMk cId="0" sldId="256"/>
            <ac:graphicFrameMk id="54" creationId="{00000000-0000-0000-0000-000000000000}"/>
          </ac:graphicFrameMkLst>
        </pc:graphicFrameChg>
        <pc:graphicFrameChg chg="mod">
          <ac:chgData name="Axel Maille" userId="065ad68c099279a8" providerId="LiveId" clId="{92FDD5AD-2889-CE4B-BD9E-203759344A25}" dt="2020-08-25T08:57:23.075" v="28"/>
          <ac:graphicFrameMkLst>
            <pc:docMk/>
            <pc:sldMk cId="0" sldId="256"/>
            <ac:graphicFrameMk id="61" creationId="{00000000-0000-0000-0000-000000000000}"/>
          </ac:graphicFrameMkLst>
        </pc:graphicFrameChg>
        <pc:graphicFrameChg chg="mod">
          <ac:chgData name="Axel Maille" userId="065ad68c099279a8" providerId="LiveId" clId="{92FDD5AD-2889-CE4B-BD9E-203759344A25}" dt="2020-08-25T08:57:28.500" v="29"/>
          <ac:graphicFrameMkLst>
            <pc:docMk/>
            <pc:sldMk cId="0" sldId="256"/>
            <ac:graphicFrameMk id="74" creationId="{00000000-0000-0000-0000-000000000000}"/>
          </ac:graphicFrameMkLst>
        </pc:graphicFrameChg>
        <pc:graphicFrameChg chg="mod">
          <ac:chgData name="Axel Maille" userId="065ad68c099279a8" providerId="LiveId" clId="{92FDD5AD-2889-CE4B-BD9E-203759344A25}" dt="2020-08-25T08:57:33.427" v="30"/>
          <ac:graphicFrameMkLst>
            <pc:docMk/>
            <pc:sldMk cId="0" sldId="256"/>
            <ac:graphicFrameMk id="87"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27" name="PlaceHolder 2"/>
          <p:cNvSpPr>
            <a:spLocks noGrp="1"/>
          </p:cNvSpPr>
          <p:nvPr>
            <p:ph type="body"/>
          </p:nvPr>
        </p:nvSpPr>
        <p:spPr>
          <a:xfrm>
            <a:off x="378000" y="2500920"/>
            <a:ext cx="6806160" cy="2956680"/>
          </a:xfrm>
          <a:prstGeom prst="rect">
            <a:avLst/>
          </a:prstGeom>
        </p:spPr>
        <p:txBody>
          <a:bodyPr lIns="0" tIns="0" rIns="0" bIns="0"/>
          <a:lstStyle/>
          <a:p>
            <a:endParaRPr/>
          </a:p>
        </p:txBody>
      </p:sp>
      <p:sp>
        <p:nvSpPr>
          <p:cNvPr id="28" name="PlaceHolder 3"/>
          <p:cNvSpPr>
            <a:spLocks noGrp="1"/>
          </p:cNvSpPr>
          <p:nvPr>
            <p:ph type="body"/>
          </p:nvPr>
        </p:nvSpPr>
        <p:spPr>
          <a:xfrm>
            <a:off x="378000" y="5738760"/>
            <a:ext cx="6806160" cy="295668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30" name="PlaceHolder 2"/>
          <p:cNvSpPr>
            <a:spLocks noGrp="1"/>
          </p:cNvSpPr>
          <p:nvPr>
            <p:ph type="body"/>
          </p:nvPr>
        </p:nvSpPr>
        <p:spPr>
          <a:xfrm>
            <a:off x="378000" y="2500920"/>
            <a:ext cx="3321360" cy="2956680"/>
          </a:xfrm>
          <a:prstGeom prst="rect">
            <a:avLst/>
          </a:prstGeom>
        </p:spPr>
        <p:txBody>
          <a:bodyPr lIns="0" tIns="0" rIns="0" bIns="0"/>
          <a:lstStyle/>
          <a:p>
            <a:endParaRPr/>
          </a:p>
        </p:txBody>
      </p:sp>
      <p:sp>
        <p:nvSpPr>
          <p:cNvPr id="31" name="PlaceHolder 3"/>
          <p:cNvSpPr>
            <a:spLocks noGrp="1"/>
          </p:cNvSpPr>
          <p:nvPr>
            <p:ph type="body"/>
          </p:nvPr>
        </p:nvSpPr>
        <p:spPr>
          <a:xfrm>
            <a:off x="3865680" y="2500920"/>
            <a:ext cx="3321360" cy="2956680"/>
          </a:xfrm>
          <a:prstGeom prst="rect">
            <a:avLst/>
          </a:prstGeom>
        </p:spPr>
        <p:txBody>
          <a:bodyPr lIns="0" tIns="0" rIns="0" bIns="0"/>
          <a:lstStyle/>
          <a:p>
            <a:endParaRPr/>
          </a:p>
        </p:txBody>
      </p:sp>
      <p:sp>
        <p:nvSpPr>
          <p:cNvPr id="32" name="PlaceHolder 4"/>
          <p:cNvSpPr>
            <a:spLocks noGrp="1"/>
          </p:cNvSpPr>
          <p:nvPr>
            <p:ph type="body"/>
          </p:nvPr>
        </p:nvSpPr>
        <p:spPr>
          <a:xfrm>
            <a:off x="3865680" y="5738760"/>
            <a:ext cx="3321360" cy="2956680"/>
          </a:xfrm>
          <a:prstGeom prst="rect">
            <a:avLst/>
          </a:prstGeom>
        </p:spPr>
        <p:txBody>
          <a:bodyPr lIns="0" tIns="0" rIns="0" bIns="0"/>
          <a:lstStyle/>
          <a:p>
            <a:endParaRPr/>
          </a:p>
        </p:txBody>
      </p:sp>
      <p:sp>
        <p:nvSpPr>
          <p:cNvPr id="33" name="PlaceHolder 5"/>
          <p:cNvSpPr>
            <a:spLocks noGrp="1"/>
          </p:cNvSpPr>
          <p:nvPr>
            <p:ph type="body"/>
          </p:nvPr>
        </p:nvSpPr>
        <p:spPr>
          <a:xfrm>
            <a:off x="378000" y="5738760"/>
            <a:ext cx="3321360" cy="295668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35" name="PlaceHolder 2"/>
          <p:cNvSpPr>
            <a:spLocks noGrp="1"/>
          </p:cNvSpPr>
          <p:nvPr>
            <p:ph type="body"/>
          </p:nvPr>
        </p:nvSpPr>
        <p:spPr>
          <a:xfrm>
            <a:off x="378000" y="2500920"/>
            <a:ext cx="6806160" cy="6198840"/>
          </a:xfrm>
          <a:prstGeom prst="rect">
            <a:avLst/>
          </a:prstGeom>
        </p:spPr>
        <p:txBody>
          <a:bodyPr lIns="0" tIns="0" rIns="0" bIns="0"/>
          <a:lstStyle/>
          <a:p>
            <a:endParaRPr/>
          </a:p>
        </p:txBody>
      </p:sp>
      <p:sp>
        <p:nvSpPr>
          <p:cNvPr id="36" name="PlaceHolder 3"/>
          <p:cNvSpPr>
            <a:spLocks noGrp="1"/>
          </p:cNvSpPr>
          <p:nvPr>
            <p:ph type="body"/>
          </p:nvPr>
        </p:nvSpPr>
        <p:spPr>
          <a:xfrm>
            <a:off x="378000" y="2500920"/>
            <a:ext cx="6806160" cy="6198840"/>
          </a:xfrm>
          <a:prstGeom prst="rect">
            <a:avLst/>
          </a:prstGeom>
        </p:spPr>
        <p:txBody>
          <a:bodyPr lIns="0" tIns="0" rIns="0" bIns="0"/>
          <a:lstStyle/>
          <a:p>
            <a:endParaRPr/>
          </a:p>
        </p:txBody>
      </p:sp>
      <p:pic>
        <p:nvPicPr>
          <p:cNvPr id="37" name="Image 36"/>
          <p:cNvPicPr/>
          <p:nvPr/>
        </p:nvPicPr>
        <p:blipFill>
          <a:blip r:embed="rId2"/>
          <a:stretch>
            <a:fillRect/>
          </a:stretch>
        </p:blipFill>
        <p:spPr>
          <a:xfrm>
            <a:off x="378000" y="2886120"/>
            <a:ext cx="6806160" cy="5427720"/>
          </a:xfrm>
          <a:prstGeom prst="rect">
            <a:avLst/>
          </a:prstGeom>
          <a:ln>
            <a:noFill/>
          </a:ln>
        </p:spPr>
      </p:pic>
      <p:pic>
        <p:nvPicPr>
          <p:cNvPr id="38" name="Image 37"/>
          <p:cNvPicPr/>
          <p:nvPr/>
        </p:nvPicPr>
        <p:blipFill>
          <a:blip r:embed="rId2"/>
          <a:stretch>
            <a:fillRect/>
          </a:stretch>
        </p:blipFill>
        <p:spPr>
          <a:xfrm>
            <a:off x="378000" y="2886120"/>
            <a:ext cx="6806160" cy="542772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6" name="PlaceHolder 2"/>
          <p:cNvSpPr>
            <a:spLocks noGrp="1"/>
          </p:cNvSpPr>
          <p:nvPr>
            <p:ph type="subTitle"/>
          </p:nvPr>
        </p:nvSpPr>
        <p:spPr>
          <a:xfrm>
            <a:off x="378000" y="2500920"/>
            <a:ext cx="6806160" cy="6199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8" name="PlaceHolder 2"/>
          <p:cNvSpPr>
            <a:spLocks noGrp="1"/>
          </p:cNvSpPr>
          <p:nvPr>
            <p:ph type="body"/>
          </p:nvPr>
        </p:nvSpPr>
        <p:spPr>
          <a:xfrm>
            <a:off x="378000" y="2500920"/>
            <a:ext cx="6806160" cy="6198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10" name="PlaceHolder 2"/>
          <p:cNvSpPr>
            <a:spLocks noGrp="1"/>
          </p:cNvSpPr>
          <p:nvPr>
            <p:ph type="body"/>
          </p:nvPr>
        </p:nvSpPr>
        <p:spPr>
          <a:xfrm>
            <a:off x="378000" y="2500920"/>
            <a:ext cx="3321360" cy="6198840"/>
          </a:xfrm>
          <a:prstGeom prst="rect">
            <a:avLst/>
          </a:prstGeom>
        </p:spPr>
        <p:txBody>
          <a:bodyPr lIns="0" tIns="0" rIns="0" bIns="0"/>
          <a:lstStyle/>
          <a:p>
            <a:endParaRPr/>
          </a:p>
        </p:txBody>
      </p:sp>
      <p:sp>
        <p:nvSpPr>
          <p:cNvPr id="11" name="PlaceHolder 3"/>
          <p:cNvSpPr>
            <a:spLocks noGrp="1"/>
          </p:cNvSpPr>
          <p:nvPr>
            <p:ph type="body"/>
          </p:nvPr>
        </p:nvSpPr>
        <p:spPr>
          <a:xfrm>
            <a:off x="3865680" y="2500920"/>
            <a:ext cx="3321360" cy="6198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67360" y="3320280"/>
            <a:ext cx="6428160" cy="106200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15" name="PlaceHolder 2"/>
          <p:cNvSpPr>
            <a:spLocks noGrp="1"/>
          </p:cNvSpPr>
          <p:nvPr>
            <p:ph type="body"/>
          </p:nvPr>
        </p:nvSpPr>
        <p:spPr>
          <a:xfrm>
            <a:off x="378000" y="2500920"/>
            <a:ext cx="3321360" cy="2956680"/>
          </a:xfrm>
          <a:prstGeom prst="rect">
            <a:avLst/>
          </a:prstGeom>
        </p:spPr>
        <p:txBody>
          <a:bodyPr lIns="0" tIns="0" rIns="0" bIns="0"/>
          <a:lstStyle/>
          <a:p>
            <a:endParaRPr/>
          </a:p>
        </p:txBody>
      </p:sp>
      <p:sp>
        <p:nvSpPr>
          <p:cNvPr id="16" name="PlaceHolder 3"/>
          <p:cNvSpPr>
            <a:spLocks noGrp="1"/>
          </p:cNvSpPr>
          <p:nvPr>
            <p:ph type="body"/>
          </p:nvPr>
        </p:nvSpPr>
        <p:spPr>
          <a:xfrm>
            <a:off x="378000" y="5738760"/>
            <a:ext cx="3321360" cy="2956680"/>
          </a:xfrm>
          <a:prstGeom prst="rect">
            <a:avLst/>
          </a:prstGeom>
        </p:spPr>
        <p:txBody>
          <a:bodyPr lIns="0" tIns="0" rIns="0" bIns="0"/>
          <a:lstStyle/>
          <a:p>
            <a:endParaRPr/>
          </a:p>
        </p:txBody>
      </p:sp>
      <p:sp>
        <p:nvSpPr>
          <p:cNvPr id="17" name="PlaceHolder 4"/>
          <p:cNvSpPr>
            <a:spLocks noGrp="1"/>
          </p:cNvSpPr>
          <p:nvPr>
            <p:ph type="body"/>
          </p:nvPr>
        </p:nvSpPr>
        <p:spPr>
          <a:xfrm>
            <a:off x="3865680" y="2500920"/>
            <a:ext cx="3321360" cy="6198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19" name="PlaceHolder 2"/>
          <p:cNvSpPr>
            <a:spLocks noGrp="1"/>
          </p:cNvSpPr>
          <p:nvPr>
            <p:ph type="body"/>
          </p:nvPr>
        </p:nvSpPr>
        <p:spPr>
          <a:xfrm>
            <a:off x="378000" y="2500920"/>
            <a:ext cx="3321360" cy="6198840"/>
          </a:xfrm>
          <a:prstGeom prst="rect">
            <a:avLst/>
          </a:prstGeom>
        </p:spPr>
        <p:txBody>
          <a:bodyPr lIns="0" tIns="0" rIns="0" bIns="0"/>
          <a:lstStyle/>
          <a:p>
            <a:endParaRPr/>
          </a:p>
        </p:txBody>
      </p:sp>
      <p:sp>
        <p:nvSpPr>
          <p:cNvPr id="20" name="PlaceHolder 3"/>
          <p:cNvSpPr>
            <a:spLocks noGrp="1"/>
          </p:cNvSpPr>
          <p:nvPr>
            <p:ph type="body"/>
          </p:nvPr>
        </p:nvSpPr>
        <p:spPr>
          <a:xfrm>
            <a:off x="3865680" y="2500920"/>
            <a:ext cx="3321360" cy="2956680"/>
          </a:xfrm>
          <a:prstGeom prst="rect">
            <a:avLst/>
          </a:prstGeom>
        </p:spPr>
        <p:txBody>
          <a:bodyPr lIns="0" tIns="0" rIns="0" bIns="0"/>
          <a:lstStyle/>
          <a:p>
            <a:endParaRPr/>
          </a:p>
        </p:txBody>
      </p:sp>
      <p:sp>
        <p:nvSpPr>
          <p:cNvPr id="21" name="PlaceHolder 4"/>
          <p:cNvSpPr>
            <a:spLocks noGrp="1"/>
          </p:cNvSpPr>
          <p:nvPr>
            <p:ph type="body"/>
          </p:nvPr>
        </p:nvSpPr>
        <p:spPr>
          <a:xfrm>
            <a:off x="3865680" y="5738760"/>
            <a:ext cx="3321360" cy="295668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67360" y="3320280"/>
            <a:ext cx="6428160" cy="2291040"/>
          </a:xfrm>
          <a:prstGeom prst="rect">
            <a:avLst/>
          </a:prstGeom>
        </p:spPr>
        <p:txBody>
          <a:bodyPr lIns="0" tIns="0" rIns="0" bIns="0" anchor="ctr"/>
          <a:lstStyle/>
          <a:p>
            <a:endParaRPr/>
          </a:p>
        </p:txBody>
      </p:sp>
      <p:sp>
        <p:nvSpPr>
          <p:cNvPr id="23" name="PlaceHolder 2"/>
          <p:cNvSpPr>
            <a:spLocks noGrp="1"/>
          </p:cNvSpPr>
          <p:nvPr>
            <p:ph type="body"/>
          </p:nvPr>
        </p:nvSpPr>
        <p:spPr>
          <a:xfrm>
            <a:off x="378000" y="2500920"/>
            <a:ext cx="3321360" cy="2956680"/>
          </a:xfrm>
          <a:prstGeom prst="rect">
            <a:avLst/>
          </a:prstGeom>
        </p:spPr>
        <p:txBody>
          <a:bodyPr lIns="0" tIns="0" rIns="0" bIns="0"/>
          <a:lstStyle/>
          <a:p>
            <a:endParaRPr/>
          </a:p>
        </p:txBody>
      </p:sp>
      <p:sp>
        <p:nvSpPr>
          <p:cNvPr id="24" name="PlaceHolder 3"/>
          <p:cNvSpPr>
            <a:spLocks noGrp="1"/>
          </p:cNvSpPr>
          <p:nvPr>
            <p:ph type="body"/>
          </p:nvPr>
        </p:nvSpPr>
        <p:spPr>
          <a:xfrm>
            <a:off x="3865680" y="2500920"/>
            <a:ext cx="3321360" cy="2956680"/>
          </a:xfrm>
          <a:prstGeom prst="rect">
            <a:avLst/>
          </a:prstGeom>
        </p:spPr>
        <p:txBody>
          <a:bodyPr lIns="0" tIns="0" rIns="0" bIns="0"/>
          <a:lstStyle/>
          <a:p>
            <a:endParaRPr/>
          </a:p>
        </p:txBody>
      </p:sp>
      <p:sp>
        <p:nvSpPr>
          <p:cNvPr id="25" name="PlaceHolder 4"/>
          <p:cNvSpPr>
            <a:spLocks noGrp="1"/>
          </p:cNvSpPr>
          <p:nvPr>
            <p:ph type="body"/>
          </p:nvPr>
        </p:nvSpPr>
        <p:spPr>
          <a:xfrm>
            <a:off x="378000" y="5738760"/>
            <a:ext cx="6806160" cy="295668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67360" y="3320280"/>
            <a:ext cx="6428160" cy="2290680"/>
          </a:xfrm>
          <a:prstGeom prst="rect">
            <a:avLst/>
          </a:prstGeom>
        </p:spPr>
        <p:txBody>
          <a:bodyPr anchor="ctr"/>
          <a:lstStyle/>
          <a:p>
            <a:pPr algn="ctr">
              <a:lnSpc>
                <a:spcPct val="100000"/>
              </a:lnSpc>
            </a:pPr>
            <a:r>
              <a:rPr lang="fr-FR" sz="4400">
                <a:solidFill>
                  <a:srgbClr val="000000"/>
                </a:solidFill>
                <a:latin typeface="Calibri"/>
              </a:rPr>
              <a:t>Click to edit the title text formatCliquez et modifiez le titre</a:t>
            </a:r>
            <a:endParaRPr/>
          </a:p>
        </p:txBody>
      </p:sp>
      <p:sp>
        <p:nvSpPr>
          <p:cNvPr id="6" name="PlaceHolder 2"/>
          <p:cNvSpPr>
            <a:spLocks noGrp="1"/>
          </p:cNvSpPr>
          <p:nvPr>
            <p:ph type="dt"/>
          </p:nvPr>
        </p:nvSpPr>
        <p:spPr>
          <a:xfrm>
            <a:off x="378000" y="9906840"/>
            <a:ext cx="1764360" cy="568800"/>
          </a:xfrm>
          <a:prstGeom prst="rect">
            <a:avLst/>
          </a:prstGeom>
        </p:spPr>
        <p:txBody>
          <a:bodyPr anchor="ctr"/>
          <a:lstStyle/>
          <a:p>
            <a:pPr>
              <a:lnSpc>
                <a:spcPct val="100000"/>
              </a:lnSpc>
            </a:pPr>
            <a:r>
              <a:rPr lang="fr-FR" sz="1200">
                <a:solidFill>
                  <a:srgbClr val="8B8B8B"/>
                </a:solidFill>
                <a:latin typeface="Calibri"/>
              </a:rPr>
              <a:t>26/11/2014</a:t>
            </a:r>
            <a:endParaRPr/>
          </a:p>
        </p:txBody>
      </p:sp>
      <p:sp>
        <p:nvSpPr>
          <p:cNvPr id="2" name="PlaceHolder 3"/>
          <p:cNvSpPr>
            <a:spLocks noGrp="1"/>
          </p:cNvSpPr>
          <p:nvPr>
            <p:ph type="ftr"/>
          </p:nvPr>
        </p:nvSpPr>
        <p:spPr>
          <a:xfrm>
            <a:off x="2584080" y="9906840"/>
            <a:ext cx="2394720" cy="568800"/>
          </a:xfrm>
          <a:prstGeom prst="rect">
            <a:avLst/>
          </a:prstGeom>
        </p:spPr>
        <p:txBody>
          <a:bodyPr anchor="ctr"/>
          <a:lstStyle/>
          <a:p>
            <a:endParaRPr/>
          </a:p>
        </p:txBody>
      </p:sp>
      <p:sp>
        <p:nvSpPr>
          <p:cNvPr id="3" name="PlaceHolder 4"/>
          <p:cNvSpPr>
            <a:spLocks noGrp="1"/>
          </p:cNvSpPr>
          <p:nvPr>
            <p:ph type="sldNum"/>
          </p:nvPr>
        </p:nvSpPr>
        <p:spPr>
          <a:xfrm>
            <a:off x="5420160" y="9906840"/>
            <a:ext cx="1764360" cy="568800"/>
          </a:xfrm>
          <a:prstGeom prst="rect">
            <a:avLst/>
          </a:prstGeom>
        </p:spPr>
        <p:txBody>
          <a:bodyPr anchor="ctr"/>
          <a:lstStyle/>
          <a:p>
            <a:pPr algn="r">
              <a:lnSpc>
                <a:spcPct val="100000"/>
              </a:lnSpc>
            </a:pPr>
            <a:fld id="{6F5AD000-AA00-405E-B393-56D94EB4F671}" type="slidenum">
              <a:rPr lang="fr-FR" sz="1200">
                <a:solidFill>
                  <a:srgbClr val="8B8B8B"/>
                </a:solidFill>
                <a:latin typeface="Calibri"/>
              </a:rPr>
              <a:t>‹N°›</a:t>
            </a:fld>
            <a:endParaRPr/>
          </a:p>
        </p:txBody>
      </p:sp>
      <p:sp>
        <p:nvSpPr>
          <p:cNvPr id="4" name="PlaceHolder 5"/>
          <p:cNvSpPr>
            <a:spLocks noGrp="1"/>
          </p:cNvSpPr>
          <p:nvPr>
            <p:ph type="body"/>
          </p:nvPr>
        </p:nvSpPr>
        <p:spPr>
          <a:xfrm>
            <a:off x="378000" y="2500920"/>
            <a:ext cx="6806160" cy="6198840"/>
          </a:xfrm>
          <a:prstGeom prst="rect">
            <a:avLst/>
          </a:prstGeom>
        </p:spPr>
        <p:txBody>
          <a:bodyPr lIns="0" tIns="0" rIns="0" bIns="0"/>
          <a:lstStyle/>
          <a:p>
            <a:pPr>
              <a:buSzPct val="45000"/>
              <a:buFont typeface="StarSymbol"/>
              <a:buChar char=""/>
            </a:pPr>
            <a:r>
              <a:rPr lang="fr-FR" sz="3200">
                <a:latin typeface="Calibri"/>
              </a:rPr>
              <a:t>Click to edit the outline text format</a:t>
            </a:r>
            <a:endParaRPr/>
          </a:p>
          <a:p>
            <a:pPr lvl="1">
              <a:buSzPct val="75000"/>
              <a:buFont typeface="StarSymbol"/>
              <a:buChar char=""/>
            </a:pPr>
            <a:r>
              <a:rPr lang="fr-FR" sz="2400">
                <a:latin typeface="Calibri"/>
              </a:rPr>
              <a:t>Second Outline Level</a:t>
            </a:r>
            <a:endParaRPr/>
          </a:p>
          <a:p>
            <a:pPr lvl="2">
              <a:buSzPct val="45000"/>
              <a:buFont typeface="StarSymbol"/>
              <a:buChar char=""/>
            </a:pPr>
            <a:r>
              <a:rPr lang="fr-FR" sz="2000">
                <a:latin typeface="Calibri"/>
              </a:rPr>
              <a:t>Third Outline Level</a:t>
            </a:r>
            <a:endParaRPr/>
          </a:p>
          <a:p>
            <a:pPr lvl="3">
              <a:buSzPct val="75000"/>
              <a:buFont typeface="StarSymbol"/>
              <a:buChar char=""/>
            </a:pPr>
            <a:r>
              <a:rPr lang="fr-FR" sz="2000">
                <a:latin typeface="Calibri"/>
              </a:rPr>
              <a:t>Fourth Outline Level</a:t>
            </a:r>
            <a:endParaRPr/>
          </a:p>
          <a:p>
            <a:pPr lvl="4">
              <a:buSzPct val="45000"/>
              <a:buFont typeface="StarSymbol"/>
              <a:buChar char=""/>
            </a:pPr>
            <a:r>
              <a:rPr lang="fr-FR" sz="2000">
                <a:latin typeface="Calibri"/>
              </a:rPr>
              <a:t>Fifth Outline Level</a:t>
            </a:r>
            <a:endParaRPr/>
          </a:p>
          <a:p>
            <a:pPr lvl="5">
              <a:buSzPct val="45000"/>
              <a:buFont typeface="StarSymbol"/>
              <a:buChar char=""/>
            </a:pPr>
            <a:r>
              <a:rPr lang="fr-FR" sz="2000">
                <a:latin typeface="Calibri"/>
              </a:rPr>
              <a:t>Sixth Outline Level</a:t>
            </a:r>
            <a:endParaRPr/>
          </a:p>
          <a:p>
            <a:pPr lvl="6">
              <a:buSzPct val="45000"/>
              <a:buFont typeface="StarSymbol"/>
              <a:buChar char=""/>
            </a:pPr>
            <a:r>
              <a:rPr lang="fr-FR" sz="2000">
                <a:latin typeface="Calibri"/>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0" y="2807280"/>
            <a:ext cx="5168880" cy="338040"/>
          </a:xfrm>
          <a:prstGeom prst="rect">
            <a:avLst/>
          </a:prstGeom>
          <a:solidFill>
            <a:srgbClr val="95D15B"/>
          </a:solidFill>
          <a:ln w="9360">
            <a:noFill/>
          </a:ln>
        </p:spPr>
      </p:sp>
      <p:sp>
        <p:nvSpPr>
          <p:cNvPr id="40" name="CustomShape 2"/>
          <p:cNvSpPr/>
          <p:nvPr/>
        </p:nvSpPr>
        <p:spPr>
          <a:xfrm>
            <a:off x="0" y="0"/>
            <a:ext cx="5276880" cy="2494800"/>
          </a:xfrm>
          <a:prstGeom prst="rect">
            <a:avLst/>
          </a:prstGeom>
          <a:solidFill>
            <a:srgbClr val="F2F2F2"/>
          </a:solidFill>
          <a:ln w="6480">
            <a:solidFill>
              <a:srgbClr val="BFBFBF"/>
            </a:solidFill>
            <a:round/>
          </a:ln>
        </p:spPr>
      </p:sp>
      <p:sp>
        <p:nvSpPr>
          <p:cNvPr id="41" name="CustomShape 3"/>
          <p:cNvSpPr/>
          <p:nvPr/>
        </p:nvSpPr>
        <p:spPr>
          <a:xfrm>
            <a:off x="540360" y="361835"/>
            <a:ext cx="3450240" cy="456120"/>
          </a:xfrm>
          <a:prstGeom prst="rect">
            <a:avLst/>
          </a:prstGeom>
          <a:noFill/>
          <a:ln>
            <a:noFill/>
          </a:ln>
        </p:spPr>
        <p:txBody>
          <a:bodyPr wrap="none" lIns="90000" tIns="45000" rIns="90000" bIns="45000"/>
          <a:lstStyle/>
          <a:p>
            <a:pPr>
              <a:lnSpc>
                <a:spcPct val="100000"/>
              </a:lnSpc>
            </a:pPr>
            <a:r>
              <a:rPr lang="fr-FR" sz="2400" b="1" dirty="0">
                <a:solidFill>
                  <a:srgbClr val="000000"/>
                </a:solidFill>
                <a:latin typeface="Arial Black"/>
              </a:rPr>
              <a:t>NICOLAS OTTO</a:t>
            </a:r>
            <a:endParaRPr dirty="0"/>
          </a:p>
        </p:txBody>
      </p:sp>
      <p:sp>
        <p:nvSpPr>
          <p:cNvPr id="42" name="CustomShape 4"/>
          <p:cNvSpPr/>
          <p:nvPr/>
        </p:nvSpPr>
        <p:spPr>
          <a:xfrm>
            <a:off x="538560" y="906840"/>
            <a:ext cx="2354269" cy="456120"/>
          </a:xfrm>
          <a:prstGeom prst="rect">
            <a:avLst/>
          </a:prstGeom>
          <a:noFill/>
          <a:ln>
            <a:noFill/>
          </a:ln>
        </p:spPr>
        <p:txBody>
          <a:bodyPr wrap="none" lIns="90000" tIns="45000" rIns="90000" bIns="45000"/>
          <a:lstStyle/>
          <a:p>
            <a:pPr>
              <a:lnSpc>
                <a:spcPct val="100000"/>
              </a:lnSpc>
            </a:pPr>
            <a:r>
              <a:rPr lang="de-DE" sz="2400" b="1" dirty="0">
                <a:solidFill>
                  <a:schemeClr val="tx1">
                    <a:lumMod val="75000"/>
                    <a:lumOff val="25000"/>
                  </a:schemeClr>
                </a:solidFill>
                <a:latin typeface="Calibri"/>
                <a:cs typeface="Calibri"/>
              </a:rPr>
              <a:t>POSITIONSTITEL</a:t>
            </a:r>
            <a:r>
              <a:rPr lang="fr-FR" sz="2400" b="1" dirty="0">
                <a:solidFill>
                  <a:srgbClr val="595959"/>
                </a:solidFill>
                <a:latin typeface="Arial Black"/>
              </a:rPr>
              <a:t> </a:t>
            </a:r>
            <a:endParaRPr dirty="0"/>
          </a:p>
        </p:txBody>
      </p:sp>
      <p:sp>
        <p:nvSpPr>
          <p:cNvPr id="43" name="CustomShape 5"/>
          <p:cNvSpPr/>
          <p:nvPr/>
        </p:nvSpPr>
        <p:spPr>
          <a:xfrm>
            <a:off x="512280" y="1503720"/>
            <a:ext cx="4578120" cy="759960"/>
          </a:xfrm>
          <a:prstGeom prst="rect">
            <a:avLst/>
          </a:prstGeom>
          <a:noFill/>
          <a:ln>
            <a:noFill/>
          </a:ln>
        </p:spPr>
        <p:txBody>
          <a:bodyPr lIns="90000" tIns="45000" rIns="90000" bIns="45000"/>
          <a:lstStyle/>
          <a:p>
            <a:pPr algn="just"/>
            <a:r>
              <a:rPr lang="de-DE" sz="1100" dirty="0">
                <a:solidFill>
                  <a:schemeClr val="tx1">
                    <a:lumMod val="50000"/>
                    <a:lumOff val="50000"/>
                  </a:schemeClr>
                </a:solidFill>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endParaRPr>
          </a:p>
        </p:txBody>
      </p:sp>
      <p:sp>
        <p:nvSpPr>
          <p:cNvPr id="44" name="Line 6"/>
          <p:cNvSpPr/>
          <p:nvPr/>
        </p:nvSpPr>
        <p:spPr>
          <a:xfrm>
            <a:off x="623520" y="839880"/>
            <a:ext cx="3241800" cy="0"/>
          </a:xfrm>
          <a:prstGeom prst="line">
            <a:avLst/>
          </a:prstGeom>
          <a:ln w="6480">
            <a:solidFill>
              <a:srgbClr val="000000"/>
            </a:solidFill>
            <a:round/>
          </a:ln>
        </p:spPr>
      </p:sp>
      <p:graphicFrame>
        <p:nvGraphicFramePr>
          <p:cNvPr id="46" name="Table 8"/>
          <p:cNvGraphicFramePr/>
          <p:nvPr>
            <p:extLst>
              <p:ext uri="{D42A27DB-BD31-4B8C-83A1-F6EECF244321}">
                <p14:modId xmlns:p14="http://schemas.microsoft.com/office/powerpoint/2010/main" val="775010313"/>
              </p:ext>
            </p:extLst>
          </p:nvPr>
        </p:nvGraphicFramePr>
        <p:xfrm>
          <a:off x="5277240" y="225360"/>
          <a:ext cx="2285280" cy="2237040"/>
        </p:xfrm>
        <a:graphic>
          <a:graphicData uri="http://schemas.openxmlformats.org/drawingml/2006/table">
            <a:tbl>
              <a:tblPr/>
              <a:tblGrid>
                <a:gridCol w="2285280">
                  <a:extLst>
                    <a:ext uri="{9D8B030D-6E8A-4147-A177-3AD203B41FA5}">
                      <a16:colId xmlns:a16="http://schemas.microsoft.com/office/drawing/2014/main" val="20000"/>
                    </a:ext>
                  </a:extLst>
                </a:gridCol>
              </a:tblGrid>
              <a:tr h="304920">
                <a:tc>
                  <a:txBody>
                    <a:bodyPr/>
                    <a:lstStyle/>
                    <a:p>
                      <a:pPr>
                        <a:lnSpc>
                          <a:spcPct val="100000"/>
                        </a:lnSpc>
                      </a:pPr>
                      <a:r>
                        <a:rPr lang="de-DE" sz="1400" dirty="0"/>
                        <a:t>INFORMATIONEN</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rgbClr val="95D15B"/>
                    </a:solidFill>
                  </a:tcPr>
                </a:tc>
                <a:extLst>
                  <a:ext uri="{0D108BD9-81ED-4DB2-BD59-A6C34878D82A}">
                    <a16:rowId xmlns:a16="http://schemas.microsoft.com/office/drawing/2014/main" val="10000"/>
                  </a:ext>
                </a:extLst>
              </a:tr>
              <a:tr h="300960">
                <a:tc>
                  <a:txBody>
                    <a:bodyPr/>
                    <a:lstStyle/>
                    <a:p>
                      <a:pPr>
                        <a:lnSpc>
                          <a:spcPct val="100000"/>
                        </a:lnSpc>
                      </a:pPr>
                      <a:r>
                        <a:rPr lang="de-DE" sz="1100" dirty="0">
                          <a:solidFill>
                            <a:srgbClr val="000000"/>
                          </a:solidFill>
                          <a:latin typeface="Calibri"/>
                          <a:ea typeface="+mn-ea"/>
                          <a:cs typeface="+mn-cs"/>
                        </a:rPr>
                        <a:t>POSITIONSTITEL</a:t>
                      </a:r>
                      <a:endParaRPr sz="1100" dirty="0">
                        <a:solidFill>
                          <a:srgbClr val="000000"/>
                        </a:solidFill>
                        <a:latin typeface="Calibri"/>
                        <a:ea typeface="+mn-ea"/>
                        <a:cs typeface="+mn-cs"/>
                      </a:endParaRP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0960">
                <a:tc>
                  <a:txBody>
                    <a:bodyPr/>
                    <a:lstStyle/>
                    <a:p>
                      <a:pPr>
                        <a:lnSpc>
                          <a:spcPct val="100000"/>
                        </a:lnSpc>
                      </a:pPr>
                      <a:r>
                        <a:rPr lang="fr-FR" sz="1100" dirty="0">
                          <a:solidFill>
                            <a:srgbClr val="000000"/>
                          </a:solidFill>
                          <a:latin typeface="Calibri"/>
                        </a:rPr>
                        <a:t>EMAIL : JONATHAN@MAIL.COM</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0960">
                <a:tc>
                  <a:txBody>
                    <a:bodyPr/>
                    <a:lstStyle/>
                    <a:p>
                      <a:pPr>
                        <a:lnSpc>
                          <a:spcPct val="100000"/>
                        </a:lnSpc>
                      </a:pPr>
                      <a:r>
                        <a:rPr lang="fr-FR" sz="1100" dirty="0">
                          <a:solidFill>
                            <a:srgbClr val="000000"/>
                          </a:solidFill>
                          <a:latin typeface="Calibri"/>
                        </a:rPr>
                        <a:t>TEL : 123 456 789</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0960">
                <a:tc>
                  <a:txBody>
                    <a:bodyPr/>
                    <a:lstStyle/>
                    <a:p>
                      <a:pPr>
                        <a:lnSpc>
                          <a:spcPct val="100000"/>
                        </a:lnSpc>
                      </a:pPr>
                      <a:r>
                        <a:rPr lang="fr-FR" sz="1100" dirty="0">
                          <a:solidFill>
                            <a:srgbClr val="000000"/>
                          </a:solidFill>
                          <a:latin typeface="Calibri"/>
                        </a:rPr>
                        <a:t>MOB : 123 456 789</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00960">
                <a:tc>
                  <a:txBody>
                    <a:bodyPr/>
                    <a:lstStyle/>
                    <a:p>
                      <a:pPr>
                        <a:lnSpc>
                          <a:spcPct val="100000"/>
                        </a:lnSpc>
                      </a:pPr>
                      <a:r>
                        <a:rPr lang="fr-FR" sz="1100" dirty="0">
                          <a:solidFill>
                            <a:srgbClr val="000000"/>
                          </a:solidFill>
                          <a:latin typeface="Calibri"/>
                        </a:rPr>
                        <a:t>WEB : HTTP://WWW.SITE.COM</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27320">
                <a:tc>
                  <a:txBody>
                    <a:bodyPr/>
                    <a:lstStyle/>
                    <a:p>
                      <a:r>
                        <a:rPr lang="fr-FR" sz="1100" dirty="0">
                          <a:solidFill>
                            <a:srgbClr val="000000"/>
                          </a:solidFill>
                          <a:latin typeface="Calibri"/>
                          <a:ea typeface="+mn-ea"/>
                          <a:cs typeface="+mn-cs"/>
                        </a:rPr>
                        <a:t>ADRESSE : </a:t>
                      </a:r>
                      <a:r>
                        <a:rPr lang="de-DE" sz="1100" dirty="0">
                          <a:solidFill>
                            <a:srgbClr val="000000"/>
                          </a:solidFill>
                          <a:latin typeface="Calibri"/>
                          <a:ea typeface="+mn-ea"/>
                          <a:cs typeface="+mn-cs"/>
                        </a:rPr>
                        <a:t>HAUPTSTRASSE 15,  28000 BREMEN</a:t>
                      </a:r>
                      <a:endParaRPr lang="fr-FR" sz="1100" dirty="0">
                        <a:solidFill>
                          <a:srgbClr val="000000"/>
                        </a:solidFill>
                        <a:latin typeface="Calibri"/>
                        <a:ea typeface="+mn-ea"/>
                        <a:cs typeface="+mn-cs"/>
                      </a:endParaRP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47" name="CustomShape 9"/>
          <p:cNvSpPr/>
          <p:nvPr/>
        </p:nvSpPr>
        <p:spPr>
          <a:xfrm>
            <a:off x="559440" y="2807280"/>
            <a:ext cx="3384720" cy="333720"/>
          </a:xfrm>
          <a:prstGeom prst="rect">
            <a:avLst/>
          </a:prstGeom>
          <a:noFill/>
          <a:ln>
            <a:noFill/>
          </a:ln>
        </p:spPr>
        <p:txBody>
          <a:bodyPr wrap="none" lIns="90000" tIns="45000" rIns="90000" bIns="45000"/>
          <a:lstStyle/>
          <a:p>
            <a:r>
              <a:rPr lang="de-DE" sz="1600" dirty="0"/>
              <a:t>BERUFSERFAHRUNG</a:t>
            </a:r>
          </a:p>
        </p:txBody>
      </p:sp>
      <p:graphicFrame>
        <p:nvGraphicFramePr>
          <p:cNvPr id="48" name="Table 10"/>
          <p:cNvGraphicFramePr/>
          <p:nvPr>
            <p:extLst>
              <p:ext uri="{D42A27DB-BD31-4B8C-83A1-F6EECF244321}">
                <p14:modId xmlns:p14="http://schemas.microsoft.com/office/powerpoint/2010/main" val="3859564557"/>
              </p:ext>
            </p:extLst>
          </p:nvPr>
        </p:nvGraphicFramePr>
        <p:xfrm>
          <a:off x="1882800" y="3263400"/>
          <a:ext cx="3286080" cy="3536640"/>
        </p:xfrm>
        <a:graphic>
          <a:graphicData uri="http://schemas.openxmlformats.org/drawingml/2006/table">
            <a:tbl>
              <a:tblPr/>
              <a:tblGrid>
                <a:gridCol w="3286080">
                  <a:extLst>
                    <a:ext uri="{9D8B030D-6E8A-4147-A177-3AD203B41FA5}">
                      <a16:colId xmlns:a16="http://schemas.microsoft.com/office/drawing/2014/main" val="20000"/>
                    </a:ext>
                  </a:extLst>
                </a:gridCol>
              </a:tblGrid>
              <a:tr h="869040">
                <a:tc>
                  <a:txBody>
                    <a:bodyPr/>
                    <a:lstStyle/>
                    <a:p>
                      <a:pPr>
                        <a:lnSpc>
                          <a:spcPct val="100000"/>
                        </a:lnSpc>
                      </a:pPr>
                      <a:r>
                        <a:rPr lang="de-DE" sz="1100" b="0" dirty="0">
                          <a:solidFill>
                            <a:srgbClr val="404040"/>
                          </a:solidFill>
                          <a:latin typeface="Avenir Book"/>
                          <a:ea typeface="+mn-ea"/>
                          <a:cs typeface="+mn-cs"/>
                        </a:rPr>
                        <a:t>POSITIONSTITEL</a:t>
                      </a:r>
                    </a:p>
                    <a:p>
                      <a:pPr algn="l" defTabSz="685800">
                        <a:defRPr/>
                      </a:pP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Positionen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hier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innehatten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auch</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Ihre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Aufgaben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und</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Anzahl</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Personen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beaufsichtigen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a:t>
                      </a: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869040">
                <a:tc>
                  <a:txBody>
                    <a:bodyPr/>
                    <a:lstStyle/>
                    <a:p>
                      <a:pPr>
                        <a:lnSpc>
                          <a:spcPct val="100000"/>
                        </a:lnSpc>
                      </a:pPr>
                      <a:r>
                        <a:rPr lang="de-DE" sz="1100" b="0" dirty="0">
                          <a:solidFill>
                            <a:srgbClr val="404040"/>
                          </a:solidFill>
                          <a:latin typeface="Avenir Book"/>
                          <a:ea typeface="+mn-ea"/>
                          <a:cs typeface="+mn-cs"/>
                        </a:rPr>
                        <a:t>POSITIONSTITEL</a:t>
                      </a:r>
                    </a:p>
                    <a:p>
                      <a:pPr algn="l" defTabSz="685800">
                        <a:defRPr/>
                      </a:pP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Positionen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hier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innehatten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auch</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Ihre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Aufgaben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und</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Anzahl</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Personen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beaufsichtigen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a:t>
                      </a: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869040">
                <a:tc>
                  <a:txBody>
                    <a:bodyPr/>
                    <a:lstStyle/>
                    <a:p>
                      <a:pPr>
                        <a:lnSpc>
                          <a:spcPct val="100000"/>
                        </a:lnSpc>
                      </a:pPr>
                      <a:r>
                        <a:rPr lang="de-DE" sz="1100" b="0" dirty="0">
                          <a:solidFill>
                            <a:srgbClr val="404040"/>
                          </a:solidFill>
                          <a:latin typeface="Avenir Book"/>
                          <a:ea typeface="+mn-ea"/>
                          <a:cs typeface="+mn-cs"/>
                        </a:rPr>
                        <a:t>POSITIONSTITEL</a:t>
                      </a:r>
                    </a:p>
                    <a:p>
                      <a:pPr algn="l" defTabSz="685800">
                        <a:defRPr/>
                      </a:pP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Positionen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hier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innehatten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auch</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Ihre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Aufgaben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und</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Anzahl</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Personen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beaufsichtigen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a:t>
                      </a: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929520">
                <a:tc>
                  <a:txBody>
                    <a:bodyPr/>
                    <a:lstStyle/>
                    <a:p>
                      <a:pPr>
                        <a:lnSpc>
                          <a:spcPct val="100000"/>
                        </a:lnSpc>
                      </a:pPr>
                      <a:r>
                        <a:rPr lang="de-DE" sz="1100" b="0" dirty="0">
                          <a:solidFill>
                            <a:srgbClr val="404040"/>
                          </a:solidFill>
                          <a:latin typeface="Avenir Book"/>
                          <a:ea typeface="+mn-ea"/>
                          <a:cs typeface="+mn-cs"/>
                        </a:rPr>
                        <a:t>POSITIONSTITEL</a:t>
                      </a:r>
                    </a:p>
                    <a:p>
                      <a:pPr algn="l" defTabSz="685800">
                        <a:defRPr/>
                      </a:pP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Positionen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hier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innehatten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Beschreiben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auch</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Ihre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Aufgaben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und</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Anzahl</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der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Personen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die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Sie</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 </a:t>
                      </a:r>
                      <a:r>
                        <a:rPr lang="fr-FR" sz="1000" kern="1200" dirty="0" err="1">
                          <a:solidFill>
                            <a:schemeClr val="tx1">
                              <a:lumMod val="50000"/>
                              <a:lumOff val="50000"/>
                            </a:schemeClr>
                          </a:solidFill>
                          <a:effectLst/>
                          <a:latin typeface="Arial" panose="020B0604020202020204" pitchFamily="34" charset="0"/>
                          <a:ea typeface="+mn-ea"/>
                          <a:cs typeface="Arial" panose="020B0604020202020204" pitchFamily="34" charset="0"/>
                        </a:rPr>
                        <a:t>beaufsichtigen</a:t>
                      </a:r>
                      <a:r>
                        <a:rPr lang="fr-FR" sz="1000" kern="1200" dirty="0">
                          <a:solidFill>
                            <a:schemeClr val="tx1">
                              <a:lumMod val="50000"/>
                              <a:lumOff val="50000"/>
                            </a:schemeClr>
                          </a:solidFill>
                          <a:effectLst/>
                          <a:latin typeface="Arial" panose="020B0604020202020204" pitchFamily="34" charset="0"/>
                          <a:ea typeface="+mn-ea"/>
                          <a:cs typeface="Arial" panose="020B0604020202020204" pitchFamily="34" charset="0"/>
                        </a:rPr>
                        <a:t>.</a:t>
                      </a: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bl>
          </a:graphicData>
        </a:graphic>
      </p:graphicFrame>
      <p:sp>
        <p:nvSpPr>
          <p:cNvPr id="49" name="CustomShape 11"/>
          <p:cNvSpPr/>
          <p:nvPr/>
        </p:nvSpPr>
        <p:spPr>
          <a:xfrm>
            <a:off x="281160" y="3263400"/>
            <a:ext cx="1586160" cy="455400"/>
          </a:xfrm>
          <a:prstGeom prst="rect">
            <a:avLst/>
          </a:prstGeom>
          <a:noFill/>
          <a:ln w="3240">
            <a:solidFill>
              <a:srgbClr val="D9D9D9"/>
            </a:solidFill>
            <a:round/>
          </a:ln>
        </p:spPr>
        <p:txBody>
          <a:bodyPr wrap="none" lIns="90000" tIns="45000" rIns="90000" bIns="45000"/>
          <a:lstStyle/>
          <a:p>
            <a:pPr algn="ctr"/>
            <a:r>
              <a:rPr lang="de-DE" sz="1200" dirty="0">
                <a:solidFill>
                  <a:srgbClr val="8CC952"/>
                </a:solidFill>
                <a:latin typeface="Calibri"/>
              </a:rPr>
              <a:t>NAME DER FIRMA</a:t>
            </a:r>
          </a:p>
          <a:p>
            <a:pPr algn="ctr">
              <a:lnSpc>
                <a:spcPct val="100000"/>
              </a:lnSpc>
            </a:pPr>
            <a:r>
              <a:rPr lang="fr-FR" sz="1200" dirty="0">
                <a:solidFill>
                  <a:srgbClr val="595959"/>
                </a:solidFill>
                <a:latin typeface="Calibri"/>
              </a:rPr>
              <a:t>2003 - 2005</a:t>
            </a:r>
            <a:endParaRPr dirty="0"/>
          </a:p>
        </p:txBody>
      </p:sp>
      <p:sp>
        <p:nvSpPr>
          <p:cNvPr id="50" name="CustomShape 12"/>
          <p:cNvSpPr/>
          <p:nvPr/>
        </p:nvSpPr>
        <p:spPr>
          <a:xfrm>
            <a:off x="281160" y="4128840"/>
            <a:ext cx="1586160" cy="455400"/>
          </a:xfrm>
          <a:prstGeom prst="rect">
            <a:avLst/>
          </a:prstGeom>
          <a:noFill/>
          <a:ln w="3240">
            <a:solidFill>
              <a:srgbClr val="D9D9D9"/>
            </a:solidFill>
            <a:round/>
          </a:ln>
        </p:spPr>
        <p:txBody>
          <a:bodyPr wrap="none" lIns="90000" tIns="45000" rIns="90000" bIns="45000"/>
          <a:lstStyle/>
          <a:p>
            <a:pPr algn="ctr"/>
            <a:r>
              <a:rPr lang="de-DE" sz="1200" dirty="0">
                <a:solidFill>
                  <a:srgbClr val="8CC952"/>
                </a:solidFill>
                <a:latin typeface="Calibri"/>
              </a:rPr>
              <a:t>NAME DER FIRMA</a:t>
            </a:r>
          </a:p>
          <a:p>
            <a:pPr algn="ctr">
              <a:lnSpc>
                <a:spcPct val="100000"/>
              </a:lnSpc>
            </a:pPr>
            <a:r>
              <a:rPr lang="de-DE" sz="1200" dirty="0">
                <a:solidFill>
                  <a:srgbClr val="595959"/>
                </a:solidFill>
                <a:latin typeface="Calibri"/>
              </a:rPr>
              <a:t>2003 - 2005</a:t>
            </a:r>
            <a:endParaRPr lang="de-DE" sz="1200" dirty="0"/>
          </a:p>
        </p:txBody>
      </p:sp>
      <p:sp>
        <p:nvSpPr>
          <p:cNvPr id="51" name="CustomShape 13"/>
          <p:cNvSpPr/>
          <p:nvPr/>
        </p:nvSpPr>
        <p:spPr>
          <a:xfrm>
            <a:off x="281160" y="4997520"/>
            <a:ext cx="1586160" cy="455400"/>
          </a:xfrm>
          <a:prstGeom prst="rect">
            <a:avLst/>
          </a:prstGeom>
          <a:noFill/>
          <a:ln w="3240">
            <a:solidFill>
              <a:srgbClr val="D9D9D9"/>
            </a:solidFill>
            <a:round/>
          </a:ln>
        </p:spPr>
        <p:txBody>
          <a:bodyPr wrap="none" lIns="90000" tIns="45000" rIns="90000" bIns="45000"/>
          <a:lstStyle/>
          <a:p>
            <a:pPr algn="ctr"/>
            <a:r>
              <a:rPr lang="de-DE" sz="1200" dirty="0">
                <a:solidFill>
                  <a:srgbClr val="8CC952"/>
                </a:solidFill>
                <a:latin typeface="Calibri"/>
              </a:rPr>
              <a:t>NAME DER FIRMA</a:t>
            </a:r>
          </a:p>
          <a:p>
            <a:pPr algn="ctr">
              <a:lnSpc>
                <a:spcPct val="100000"/>
              </a:lnSpc>
            </a:pPr>
            <a:r>
              <a:rPr lang="de-DE" sz="1200" dirty="0">
                <a:solidFill>
                  <a:srgbClr val="595959"/>
                </a:solidFill>
                <a:latin typeface="Calibri"/>
              </a:rPr>
              <a:t>2003 - 2005</a:t>
            </a:r>
            <a:endParaRPr lang="de-DE" sz="1200" dirty="0"/>
          </a:p>
        </p:txBody>
      </p:sp>
      <p:sp>
        <p:nvSpPr>
          <p:cNvPr id="52" name="CustomShape 14"/>
          <p:cNvSpPr/>
          <p:nvPr/>
        </p:nvSpPr>
        <p:spPr>
          <a:xfrm>
            <a:off x="0" y="6981840"/>
            <a:ext cx="5168880" cy="338040"/>
          </a:xfrm>
          <a:prstGeom prst="rect">
            <a:avLst/>
          </a:prstGeom>
          <a:solidFill>
            <a:srgbClr val="95D15B"/>
          </a:solidFill>
          <a:ln w="9360">
            <a:noFill/>
          </a:ln>
        </p:spPr>
      </p:sp>
      <p:sp>
        <p:nvSpPr>
          <p:cNvPr id="53" name="CustomShape 15"/>
          <p:cNvSpPr/>
          <p:nvPr/>
        </p:nvSpPr>
        <p:spPr>
          <a:xfrm>
            <a:off x="704880" y="6995160"/>
            <a:ext cx="1398600" cy="333720"/>
          </a:xfrm>
          <a:prstGeom prst="rect">
            <a:avLst/>
          </a:prstGeom>
          <a:noFill/>
          <a:ln>
            <a:noFill/>
          </a:ln>
        </p:spPr>
        <p:txBody>
          <a:bodyPr wrap="none" lIns="90000" tIns="45000" rIns="90000" bIns="45000"/>
          <a:lstStyle/>
          <a:p>
            <a:pPr>
              <a:lnSpc>
                <a:spcPct val="100000"/>
              </a:lnSpc>
            </a:pPr>
            <a:r>
              <a:rPr lang="de-DE" sz="1600" dirty="0"/>
              <a:t>AUSBILDUNG</a:t>
            </a:r>
            <a:endParaRPr dirty="0"/>
          </a:p>
        </p:txBody>
      </p:sp>
      <p:graphicFrame>
        <p:nvGraphicFramePr>
          <p:cNvPr id="54" name="Table 16"/>
          <p:cNvGraphicFramePr/>
          <p:nvPr>
            <p:extLst>
              <p:ext uri="{D42A27DB-BD31-4B8C-83A1-F6EECF244321}">
                <p14:modId xmlns:p14="http://schemas.microsoft.com/office/powerpoint/2010/main" val="1205518670"/>
              </p:ext>
            </p:extLst>
          </p:nvPr>
        </p:nvGraphicFramePr>
        <p:xfrm>
          <a:off x="1882800" y="7437960"/>
          <a:ext cx="3286080" cy="1738080"/>
        </p:xfrm>
        <a:graphic>
          <a:graphicData uri="http://schemas.openxmlformats.org/drawingml/2006/table">
            <a:tbl>
              <a:tblPr/>
              <a:tblGrid>
                <a:gridCol w="3286080">
                  <a:extLst>
                    <a:ext uri="{9D8B030D-6E8A-4147-A177-3AD203B41FA5}">
                      <a16:colId xmlns:a16="http://schemas.microsoft.com/office/drawing/2014/main" val="20000"/>
                    </a:ext>
                  </a:extLst>
                </a:gridCol>
              </a:tblGrid>
              <a:tr h="8690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100" b="0" dirty="0">
                          <a:solidFill>
                            <a:srgbClr val="404040"/>
                          </a:solidFill>
                          <a:latin typeface="Avenir Book"/>
                          <a:ea typeface="+mn-ea"/>
                          <a:cs typeface="+mn-cs"/>
                        </a:rPr>
                        <a:t>DIPLOM</a:t>
                      </a: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690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100" b="0" dirty="0">
                          <a:solidFill>
                            <a:srgbClr val="404040"/>
                          </a:solidFill>
                          <a:latin typeface="Avenir Book"/>
                          <a:ea typeface="+mn-ea"/>
                          <a:cs typeface="+mn-cs"/>
                        </a:rPr>
                        <a:t>DIPLOM</a:t>
                      </a: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55" name="CustomShape 17"/>
          <p:cNvSpPr/>
          <p:nvPr/>
        </p:nvSpPr>
        <p:spPr>
          <a:xfrm>
            <a:off x="277920" y="7437960"/>
            <a:ext cx="1604160" cy="455400"/>
          </a:xfrm>
          <a:prstGeom prst="rect">
            <a:avLst/>
          </a:prstGeom>
          <a:noFill/>
          <a:ln w="3240">
            <a:solidFill>
              <a:srgbClr val="D9D9D9"/>
            </a:solidFill>
            <a:round/>
          </a:ln>
        </p:spPr>
        <p:txBody>
          <a:bodyPr lIns="90000" tIns="45000" rIns="90000" bIns="45000"/>
          <a:lstStyle/>
          <a:p>
            <a:pPr algn="ctr">
              <a:lnSpc>
                <a:spcPct val="100000"/>
              </a:lnSpc>
            </a:pPr>
            <a:r>
              <a:rPr lang="de-DE" sz="1200" dirty="0">
                <a:solidFill>
                  <a:srgbClr val="8CC952"/>
                </a:solidFill>
                <a:latin typeface="Calibri"/>
              </a:rPr>
              <a:t>UNIVERSITÄT </a:t>
            </a:r>
          </a:p>
          <a:p>
            <a:pPr algn="ctr">
              <a:lnSpc>
                <a:spcPct val="100000"/>
              </a:lnSpc>
            </a:pPr>
            <a:r>
              <a:rPr lang="fr-FR" sz="1200" dirty="0">
                <a:solidFill>
                  <a:srgbClr val="595959"/>
                </a:solidFill>
                <a:latin typeface="Calibri"/>
              </a:rPr>
              <a:t>2003 - 2005</a:t>
            </a:r>
            <a:endParaRPr dirty="0"/>
          </a:p>
        </p:txBody>
      </p:sp>
      <p:sp>
        <p:nvSpPr>
          <p:cNvPr id="56" name="CustomShape 18"/>
          <p:cNvSpPr/>
          <p:nvPr/>
        </p:nvSpPr>
        <p:spPr>
          <a:xfrm>
            <a:off x="277920" y="8303040"/>
            <a:ext cx="1604160" cy="455400"/>
          </a:xfrm>
          <a:prstGeom prst="rect">
            <a:avLst/>
          </a:prstGeom>
          <a:noFill/>
          <a:ln w="3240">
            <a:solidFill>
              <a:srgbClr val="D9D9D9"/>
            </a:solidFill>
            <a:round/>
          </a:ln>
        </p:spPr>
        <p:txBody>
          <a:bodyPr lIns="90000" tIns="45000" rIns="90000" bIns="45000"/>
          <a:lstStyle/>
          <a:p>
            <a:pPr algn="ctr">
              <a:lnSpc>
                <a:spcPct val="100000"/>
              </a:lnSpc>
            </a:pPr>
            <a:r>
              <a:rPr lang="de-DE" sz="1200" dirty="0">
                <a:solidFill>
                  <a:srgbClr val="8CC952"/>
                </a:solidFill>
                <a:latin typeface="Calibri"/>
              </a:rPr>
              <a:t>UNIVERSITÄT</a:t>
            </a:r>
            <a:endParaRPr sz="1200" dirty="0">
              <a:solidFill>
                <a:srgbClr val="8CC952"/>
              </a:solidFill>
              <a:latin typeface="Calibri"/>
            </a:endParaRPr>
          </a:p>
          <a:p>
            <a:pPr algn="ctr">
              <a:lnSpc>
                <a:spcPct val="100000"/>
              </a:lnSpc>
            </a:pPr>
            <a:r>
              <a:rPr lang="fr-FR" sz="1200" dirty="0">
                <a:solidFill>
                  <a:srgbClr val="595959"/>
                </a:solidFill>
                <a:latin typeface="Calibri"/>
              </a:rPr>
              <a:t>2003 - 2005</a:t>
            </a:r>
            <a:endParaRPr dirty="0"/>
          </a:p>
        </p:txBody>
      </p:sp>
      <p:sp>
        <p:nvSpPr>
          <p:cNvPr id="57" name="CustomShape 19"/>
          <p:cNvSpPr/>
          <p:nvPr/>
        </p:nvSpPr>
        <p:spPr>
          <a:xfrm>
            <a:off x="-11160" y="9442080"/>
            <a:ext cx="5168880" cy="338040"/>
          </a:xfrm>
          <a:prstGeom prst="rect">
            <a:avLst/>
          </a:prstGeom>
          <a:solidFill>
            <a:srgbClr val="95D15B"/>
          </a:solidFill>
          <a:ln w="9360">
            <a:noFill/>
          </a:ln>
        </p:spPr>
      </p:sp>
      <p:sp>
        <p:nvSpPr>
          <p:cNvPr id="58" name="CustomShape 20"/>
          <p:cNvSpPr/>
          <p:nvPr/>
        </p:nvSpPr>
        <p:spPr>
          <a:xfrm>
            <a:off x="687960" y="9453240"/>
            <a:ext cx="1081800" cy="333720"/>
          </a:xfrm>
          <a:prstGeom prst="rect">
            <a:avLst/>
          </a:prstGeom>
          <a:noFill/>
          <a:ln>
            <a:noFill/>
          </a:ln>
        </p:spPr>
        <p:txBody>
          <a:bodyPr wrap="none" lIns="90000" tIns="45000" rIns="90000" bIns="45000"/>
          <a:lstStyle/>
          <a:p>
            <a:pPr>
              <a:lnSpc>
                <a:spcPct val="100000"/>
              </a:lnSpc>
            </a:pPr>
            <a:r>
              <a:rPr lang="fr-FR" sz="1600" dirty="0">
                <a:solidFill>
                  <a:srgbClr val="000000"/>
                </a:solidFill>
                <a:latin typeface="Avenir Book"/>
              </a:rPr>
              <a:t>HOBBY</a:t>
            </a:r>
            <a:endParaRPr dirty="0"/>
          </a:p>
        </p:txBody>
      </p:sp>
      <p:sp>
        <p:nvSpPr>
          <p:cNvPr id="59" name="CustomShape 21"/>
          <p:cNvSpPr/>
          <p:nvPr/>
        </p:nvSpPr>
        <p:spPr>
          <a:xfrm>
            <a:off x="166680" y="9869040"/>
            <a:ext cx="4890600" cy="592560"/>
          </a:xfrm>
          <a:prstGeom prst="rect">
            <a:avLst/>
          </a:prstGeom>
          <a:noFill/>
          <a:ln>
            <a:noFill/>
          </a:ln>
        </p:spPr>
        <p:txBody>
          <a:bodyPr lIns="90000" tIns="45000" rIns="90000" bIns="45000"/>
          <a:lstStyle/>
          <a:p>
            <a:r>
              <a:rPr lang="de-DE" sz="1100" dirty="0"/>
              <a:t>Beschreiben Sie Ihre Interessengebiete oder andere Informationen, die Sie für wichtig halten, um sie in Ihren Lebenslauf aufzunehmen.</a:t>
            </a:r>
          </a:p>
        </p:txBody>
      </p:sp>
      <p:sp>
        <p:nvSpPr>
          <p:cNvPr id="60" name="CustomShape 22"/>
          <p:cNvSpPr/>
          <p:nvPr/>
        </p:nvSpPr>
        <p:spPr>
          <a:xfrm>
            <a:off x="281160" y="5874120"/>
            <a:ext cx="1586160" cy="455400"/>
          </a:xfrm>
          <a:prstGeom prst="rect">
            <a:avLst/>
          </a:prstGeom>
          <a:noFill/>
          <a:ln w="3240">
            <a:solidFill>
              <a:srgbClr val="D9D9D9"/>
            </a:solidFill>
            <a:round/>
          </a:ln>
        </p:spPr>
        <p:txBody>
          <a:bodyPr wrap="none" lIns="90000" tIns="45000" rIns="90000" bIns="45000"/>
          <a:lstStyle/>
          <a:p>
            <a:pPr algn="ctr"/>
            <a:r>
              <a:rPr lang="de-DE" sz="1200" dirty="0">
                <a:solidFill>
                  <a:srgbClr val="8CC952"/>
                </a:solidFill>
                <a:latin typeface="Calibri"/>
              </a:rPr>
              <a:t>NAME DER FIRMA</a:t>
            </a:r>
          </a:p>
          <a:p>
            <a:pPr algn="ctr">
              <a:lnSpc>
                <a:spcPct val="100000"/>
              </a:lnSpc>
            </a:pPr>
            <a:r>
              <a:rPr lang="de-DE" sz="1200" dirty="0">
                <a:solidFill>
                  <a:srgbClr val="595959"/>
                </a:solidFill>
                <a:latin typeface="Calibri"/>
              </a:rPr>
              <a:t>2003 - 2005</a:t>
            </a:r>
            <a:endParaRPr lang="de-DE" sz="1200" dirty="0"/>
          </a:p>
        </p:txBody>
      </p:sp>
      <p:graphicFrame>
        <p:nvGraphicFramePr>
          <p:cNvPr id="61" name="Table 23"/>
          <p:cNvGraphicFramePr/>
          <p:nvPr>
            <p:extLst>
              <p:ext uri="{D42A27DB-BD31-4B8C-83A1-F6EECF244321}">
                <p14:modId xmlns:p14="http://schemas.microsoft.com/office/powerpoint/2010/main" val="575032591"/>
              </p:ext>
            </p:extLst>
          </p:nvPr>
        </p:nvGraphicFramePr>
        <p:xfrm>
          <a:off x="5277240" y="3351960"/>
          <a:ext cx="2285280" cy="1927080"/>
        </p:xfrm>
        <a:graphic>
          <a:graphicData uri="http://schemas.openxmlformats.org/drawingml/2006/table">
            <a:tbl>
              <a:tblPr/>
              <a:tblGrid>
                <a:gridCol w="2285280">
                  <a:extLst>
                    <a:ext uri="{9D8B030D-6E8A-4147-A177-3AD203B41FA5}">
                      <a16:colId xmlns:a16="http://schemas.microsoft.com/office/drawing/2014/main" val="20000"/>
                    </a:ext>
                  </a:extLst>
                </a:gridCol>
              </a:tblGrid>
              <a:tr h="304920">
                <a:tc>
                  <a:txBody>
                    <a:bodyPr/>
                    <a:lstStyle/>
                    <a:p>
                      <a:pPr>
                        <a:lnSpc>
                          <a:spcPct val="100000"/>
                        </a:lnSpc>
                      </a:pPr>
                      <a:r>
                        <a:rPr lang="de-DE" sz="1400" dirty="0"/>
                        <a:t>PERSÖNLICHKEIT</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95D15B"/>
                    </a:solidFill>
                  </a:tcPr>
                </a:tc>
                <a:extLst>
                  <a:ext uri="{0D108BD9-81ED-4DB2-BD59-A6C34878D82A}">
                    <a16:rowId xmlns:a16="http://schemas.microsoft.com/office/drawing/2014/main" val="10000"/>
                  </a:ext>
                </a:extLst>
              </a:tr>
              <a:tr h="1622160">
                <a:tc>
                  <a:txBody>
                    <a:bodyPr/>
                    <a:lstStyle/>
                    <a:p>
                      <a:endParaRPr lang="fr-F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62" name="CustomShape 24"/>
          <p:cNvSpPr/>
          <p:nvPr/>
        </p:nvSpPr>
        <p:spPr>
          <a:xfrm>
            <a:off x="5406480" y="3934800"/>
            <a:ext cx="686880" cy="257760"/>
          </a:xfrm>
          <a:prstGeom prst="rect">
            <a:avLst/>
          </a:prstGeom>
          <a:noFill/>
          <a:ln>
            <a:noFill/>
          </a:ln>
        </p:spPr>
        <p:txBody>
          <a:bodyPr wrap="none" lIns="90000" tIns="45000" rIns="90000" bIns="45000"/>
          <a:lstStyle/>
          <a:p>
            <a:pPr>
              <a:lnSpc>
                <a:spcPct val="100000"/>
              </a:lnSpc>
            </a:pPr>
            <a:r>
              <a:rPr lang="de-DE" sz="1100" dirty="0"/>
              <a:t>NEUGIERIG</a:t>
            </a:r>
            <a:endParaRPr dirty="0"/>
          </a:p>
        </p:txBody>
      </p:sp>
      <p:sp>
        <p:nvSpPr>
          <p:cNvPr id="63" name="CustomShape 25"/>
          <p:cNvSpPr/>
          <p:nvPr/>
        </p:nvSpPr>
        <p:spPr>
          <a:xfrm>
            <a:off x="5412960" y="4200120"/>
            <a:ext cx="635400" cy="257760"/>
          </a:xfrm>
          <a:prstGeom prst="rect">
            <a:avLst/>
          </a:prstGeom>
          <a:noFill/>
          <a:ln>
            <a:noFill/>
          </a:ln>
        </p:spPr>
        <p:txBody>
          <a:bodyPr wrap="none" lIns="90000" tIns="45000" rIns="90000" bIns="45000"/>
          <a:lstStyle/>
          <a:p>
            <a:pPr>
              <a:lnSpc>
                <a:spcPct val="100000"/>
              </a:lnSpc>
            </a:pPr>
            <a:r>
              <a:rPr lang="de-DE" sz="1100" dirty="0"/>
              <a:t>KREATIV</a:t>
            </a:r>
            <a:endParaRPr dirty="0"/>
          </a:p>
        </p:txBody>
      </p:sp>
      <p:sp>
        <p:nvSpPr>
          <p:cNvPr id="64" name="CustomShape 26"/>
          <p:cNvSpPr/>
          <p:nvPr/>
        </p:nvSpPr>
        <p:spPr>
          <a:xfrm>
            <a:off x="5393880" y="4464720"/>
            <a:ext cx="754200" cy="257760"/>
          </a:xfrm>
          <a:prstGeom prst="rect">
            <a:avLst/>
          </a:prstGeom>
          <a:noFill/>
          <a:ln>
            <a:noFill/>
          </a:ln>
        </p:spPr>
        <p:txBody>
          <a:bodyPr wrap="none" lIns="90000" tIns="45000" rIns="90000" bIns="45000"/>
          <a:lstStyle/>
          <a:p>
            <a:pPr>
              <a:lnSpc>
                <a:spcPct val="100000"/>
              </a:lnSpc>
            </a:pPr>
            <a:r>
              <a:rPr lang="de-DE" sz="1100" dirty="0"/>
              <a:t>BETEILIGT</a:t>
            </a:r>
            <a:endParaRPr dirty="0"/>
          </a:p>
        </p:txBody>
      </p:sp>
      <p:sp>
        <p:nvSpPr>
          <p:cNvPr id="65" name="CustomShape 27"/>
          <p:cNvSpPr/>
          <p:nvPr/>
        </p:nvSpPr>
        <p:spPr>
          <a:xfrm>
            <a:off x="5407200" y="4732560"/>
            <a:ext cx="988920" cy="257760"/>
          </a:xfrm>
          <a:prstGeom prst="rect">
            <a:avLst/>
          </a:prstGeom>
          <a:noFill/>
          <a:ln>
            <a:noFill/>
          </a:ln>
        </p:spPr>
        <p:txBody>
          <a:bodyPr wrap="none" lIns="90000" tIns="45000" rIns="90000" bIns="45000"/>
          <a:lstStyle/>
          <a:p>
            <a:pPr>
              <a:lnSpc>
                <a:spcPct val="100000"/>
              </a:lnSpc>
            </a:pPr>
            <a:r>
              <a:rPr lang="de-DE" sz="1100" dirty="0"/>
              <a:t>METHODISCH</a:t>
            </a:r>
            <a:endParaRPr dirty="0"/>
          </a:p>
        </p:txBody>
      </p:sp>
      <p:sp>
        <p:nvSpPr>
          <p:cNvPr id="66" name="CustomShape 28"/>
          <p:cNvSpPr/>
          <p:nvPr/>
        </p:nvSpPr>
        <p:spPr>
          <a:xfrm>
            <a:off x="6603480" y="4026240"/>
            <a:ext cx="876960" cy="88560"/>
          </a:xfrm>
          <a:prstGeom prst="rect">
            <a:avLst/>
          </a:prstGeom>
          <a:solidFill>
            <a:srgbClr val="D9D9D9"/>
          </a:solidFill>
          <a:ln w="9360">
            <a:noFill/>
          </a:ln>
        </p:spPr>
      </p:sp>
      <p:sp>
        <p:nvSpPr>
          <p:cNvPr id="67" name="CustomShape 29"/>
          <p:cNvSpPr/>
          <p:nvPr/>
        </p:nvSpPr>
        <p:spPr>
          <a:xfrm>
            <a:off x="6451200" y="4026240"/>
            <a:ext cx="720360" cy="88560"/>
          </a:xfrm>
          <a:prstGeom prst="rect">
            <a:avLst/>
          </a:prstGeom>
          <a:solidFill>
            <a:srgbClr val="8CC952"/>
          </a:solidFill>
          <a:ln w="9360">
            <a:noFill/>
          </a:ln>
        </p:spPr>
      </p:sp>
      <p:sp>
        <p:nvSpPr>
          <p:cNvPr id="68" name="CustomShape 30"/>
          <p:cNvSpPr/>
          <p:nvPr/>
        </p:nvSpPr>
        <p:spPr>
          <a:xfrm>
            <a:off x="6609240" y="4294440"/>
            <a:ext cx="876960" cy="88560"/>
          </a:xfrm>
          <a:prstGeom prst="rect">
            <a:avLst/>
          </a:prstGeom>
          <a:solidFill>
            <a:srgbClr val="D9D9D9"/>
          </a:solidFill>
          <a:ln w="9360">
            <a:noFill/>
          </a:ln>
        </p:spPr>
      </p:sp>
      <p:sp>
        <p:nvSpPr>
          <p:cNvPr id="69" name="CustomShape 31"/>
          <p:cNvSpPr/>
          <p:nvPr/>
        </p:nvSpPr>
        <p:spPr>
          <a:xfrm>
            <a:off x="6456960" y="4294440"/>
            <a:ext cx="720360" cy="88560"/>
          </a:xfrm>
          <a:prstGeom prst="rect">
            <a:avLst/>
          </a:prstGeom>
          <a:solidFill>
            <a:srgbClr val="8CC952"/>
          </a:solidFill>
          <a:ln w="9360">
            <a:noFill/>
          </a:ln>
        </p:spPr>
      </p:sp>
      <p:sp>
        <p:nvSpPr>
          <p:cNvPr id="70" name="CustomShape 32"/>
          <p:cNvSpPr/>
          <p:nvPr/>
        </p:nvSpPr>
        <p:spPr>
          <a:xfrm>
            <a:off x="6603480" y="4555440"/>
            <a:ext cx="876960" cy="88560"/>
          </a:xfrm>
          <a:prstGeom prst="rect">
            <a:avLst/>
          </a:prstGeom>
          <a:solidFill>
            <a:srgbClr val="D9D9D9"/>
          </a:solidFill>
          <a:ln w="9360">
            <a:noFill/>
          </a:ln>
        </p:spPr>
      </p:sp>
      <p:sp>
        <p:nvSpPr>
          <p:cNvPr id="71" name="CustomShape 33"/>
          <p:cNvSpPr/>
          <p:nvPr/>
        </p:nvSpPr>
        <p:spPr>
          <a:xfrm>
            <a:off x="6451200" y="4555440"/>
            <a:ext cx="720360" cy="88560"/>
          </a:xfrm>
          <a:prstGeom prst="rect">
            <a:avLst/>
          </a:prstGeom>
          <a:solidFill>
            <a:srgbClr val="8CC952"/>
          </a:solidFill>
          <a:ln w="9360">
            <a:noFill/>
          </a:ln>
        </p:spPr>
      </p:sp>
      <p:sp>
        <p:nvSpPr>
          <p:cNvPr id="72" name="CustomShape 34"/>
          <p:cNvSpPr/>
          <p:nvPr/>
        </p:nvSpPr>
        <p:spPr>
          <a:xfrm>
            <a:off x="6603480" y="4832640"/>
            <a:ext cx="876960" cy="88560"/>
          </a:xfrm>
          <a:prstGeom prst="rect">
            <a:avLst/>
          </a:prstGeom>
          <a:solidFill>
            <a:srgbClr val="D9D9D9"/>
          </a:solidFill>
          <a:ln w="9360">
            <a:noFill/>
          </a:ln>
        </p:spPr>
      </p:sp>
      <p:sp>
        <p:nvSpPr>
          <p:cNvPr id="73" name="CustomShape 35"/>
          <p:cNvSpPr/>
          <p:nvPr/>
        </p:nvSpPr>
        <p:spPr>
          <a:xfrm>
            <a:off x="6451200" y="4832640"/>
            <a:ext cx="720360" cy="88560"/>
          </a:xfrm>
          <a:prstGeom prst="rect">
            <a:avLst/>
          </a:prstGeom>
          <a:solidFill>
            <a:srgbClr val="8CC952"/>
          </a:solidFill>
          <a:ln w="9360">
            <a:noFill/>
          </a:ln>
        </p:spPr>
      </p:sp>
      <p:graphicFrame>
        <p:nvGraphicFramePr>
          <p:cNvPr id="74" name="Table 36"/>
          <p:cNvGraphicFramePr/>
          <p:nvPr>
            <p:extLst>
              <p:ext uri="{D42A27DB-BD31-4B8C-83A1-F6EECF244321}">
                <p14:modId xmlns:p14="http://schemas.microsoft.com/office/powerpoint/2010/main" val="3220096339"/>
              </p:ext>
            </p:extLst>
          </p:nvPr>
        </p:nvGraphicFramePr>
        <p:xfrm>
          <a:off x="5277240" y="5459400"/>
          <a:ext cx="2285280" cy="1927080"/>
        </p:xfrm>
        <a:graphic>
          <a:graphicData uri="http://schemas.openxmlformats.org/drawingml/2006/table">
            <a:tbl>
              <a:tblPr/>
              <a:tblGrid>
                <a:gridCol w="2285280">
                  <a:extLst>
                    <a:ext uri="{9D8B030D-6E8A-4147-A177-3AD203B41FA5}">
                      <a16:colId xmlns:a16="http://schemas.microsoft.com/office/drawing/2014/main" val="20000"/>
                    </a:ext>
                  </a:extLst>
                </a:gridCol>
              </a:tblGrid>
              <a:tr h="304920">
                <a:tc>
                  <a:txBody>
                    <a:bodyPr/>
                    <a:lstStyle/>
                    <a:p>
                      <a:pPr>
                        <a:lnSpc>
                          <a:spcPct val="100000"/>
                        </a:lnSpc>
                      </a:pPr>
                      <a:r>
                        <a:rPr lang="de-DE" sz="1400" dirty="0"/>
                        <a:t>KOMPETENZEN</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95D15B"/>
                    </a:solidFill>
                  </a:tcPr>
                </a:tc>
                <a:extLst>
                  <a:ext uri="{0D108BD9-81ED-4DB2-BD59-A6C34878D82A}">
                    <a16:rowId xmlns:a16="http://schemas.microsoft.com/office/drawing/2014/main" val="10000"/>
                  </a:ext>
                </a:extLst>
              </a:tr>
              <a:tr h="1622160">
                <a:tc>
                  <a:txBody>
                    <a:bodyPr/>
                    <a:lstStyle/>
                    <a:p>
                      <a:endParaRPr lang="fr-F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75" name="CustomShape 37"/>
          <p:cNvSpPr/>
          <p:nvPr/>
        </p:nvSpPr>
        <p:spPr>
          <a:xfrm>
            <a:off x="5407200" y="6042240"/>
            <a:ext cx="795240" cy="257760"/>
          </a:xfrm>
          <a:prstGeom prst="rect">
            <a:avLst/>
          </a:prstGeom>
          <a:noFill/>
          <a:ln>
            <a:noFill/>
          </a:ln>
        </p:spPr>
        <p:txBody>
          <a:bodyPr wrap="none" lIns="90000" tIns="45000" rIns="90000" bIns="45000"/>
          <a:lstStyle/>
          <a:p>
            <a:pPr>
              <a:lnSpc>
                <a:spcPct val="100000"/>
              </a:lnSpc>
            </a:pPr>
            <a:r>
              <a:rPr lang="fr-FR" sz="1100" dirty="0">
                <a:solidFill>
                  <a:srgbClr val="000000"/>
                </a:solidFill>
                <a:latin typeface="Calibri"/>
              </a:rPr>
              <a:t>WINDOWS</a:t>
            </a:r>
            <a:endParaRPr dirty="0"/>
          </a:p>
        </p:txBody>
      </p:sp>
      <p:sp>
        <p:nvSpPr>
          <p:cNvPr id="76" name="CustomShape 38"/>
          <p:cNvSpPr/>
          <p:nvPr/>
        </p:nvSpPr>
        <p:spPr>
          <a:xfrm>
            <a:off x="5407560" y="6307200"/>
            <a:ext cx="988920" cy="257760"/>
          </a:xfrm>
          <a:prstGeom prst="rect">
            <a:avLst/>
          </a:prstGeom>
          <a:noFill/>
          <a:ln>
            <a:noFill/>
          </a:ln>
        </p:spPr>
        <p:txBody>
          <a:bodyPr wrap="none" lIns="90000" tIns="45000" rIns="90000" bIns="45000"/>
          <a:lstStyle/>
          <a:p>
            <a:pPr>
              <a:lnSpc>
                <a:spcPct val="100000"/>
              </a:lnSpc>
            </a:pPr>
            <a:r>
              <a:rPr lang="fr-FR" sz="1100">
                <a:solidFill>
                  <a:srgbClr val="000000"/>
                </a:solidFill>
                <a:latin typeface="Calibri"/>
              </a:rPr>
              <a:t>OFFICE WORD</a:t>
            </a:r>
            <a:endParaRPr/>
          </a:p>
        </p:txBody>
      </p:sp>
      <p:sp>
        <p:nvSpPr>
          <p:cNvPr id="77" name="CustomShape 39"/>
          <p:cNvSpPr/>
          <p:nvPr/>
        </p:nvSpPr>
        <p:spPr>
          <a:xfrm>
            <a:off x="5396760" y="6572160"/>
            <a:ext cx="1052640" cy="257760"/>
          </a:xfrm>
          <a:prstGeom prst="rect">
            <a:avLst/>
          </a:prstGeom>
          <a:noFill/>
          <a:ln>
            <a:noFill/>
          </a:ln>
        </p:spPr>
        <p:txBody>
          <a:bodyPr wrap="none" lIns="90000" tIns="45000" rIns="90000" bIns="45000"/>
          <a:lstStyle/>
          <a:p>
            <a:pPr>
              <a:lnSpc>
                <a:spcPct val="100000"/>
              </a:lnSpc>
            </a:pPr>
            <a:r>
              <a:rPr lang="fr-FR" sz="1100" dirty="0">
                <a:solidFill>
                  <a:srgbClr val="000000"/>
                </a:solidFill>
                <a:latin typeface="Calibri"/>
              </a:rPr>
              <a:t>PHP HTML</a:t>
            </a:r>
            <a:endParaRPr dirty="0"/>
          </a:p>
        </p:txBody>
      </p:sp>
      <p:sp>
        <p:nvSpPr>
          <p:cNvPr id="78" name="CustomShape 40"/>
          <p:cNvSpPr/>
          <p:nvPr/>
        </p:nvSpPr>
        <p:spPr>
          <a:xfrm>
            <a:off x="5406120" y="6839640"/>
            <a:ext cx="610920" cy="257760"/>
          </a:xfrm>
          <a:prstGeom prst="rect">
            <a:avLst/>
          </a:prstGeom>
          <a:noFill/>
          <a:ln>
            <a:noFill/>
          </a:ln>
        </p:spPr>
        <p:txBody>
          <a:bodyPr wrap="none" lIns="90000" tIns="45000" rIns="90000" bIns="45000"/>
          <a:lstStyle/>
          <a:p>
            <a:pPr>
              <a:lnSpc>
                <a:spcPct val="100000"/>
              </a:lnSpc>
            </a:pPr>
            <a:r>
              <a:rPr lang="fr-FR" sz="1100" dirty="0">
                <a:solidFill>
                  <a:srgbClr val="000000"/>
                </a:solidFill>
                <a:latin typeface="Calibri"/>
              </a:rPr>
              <a:t>DESIGN</a:t>
            </a:r>
            <a:endParaRPr dirty="0"/>
          </a:p>
        </p:txBody>
      </p:sp>
      <p:sp>
        <p:nvSpPr>
          <p:cNvPr id="79" name="CustomShape 41"/>
          <p:cNvSpPr/>
          <p:nvPr/>
        </p:nvSpPr>
        <p:spPr>
          <a:xfrm>
            <a:off x="6603480" y="6133680"/>
            <a:ext cx="876960" cy="88560"/>
          </a:xfrm>
          <a:prstGeom prst="rect">
            <a:avLst/>
          </a:prstGeom>
          <a:solidFill>
            <a:srgbClr val="D9D9D9"/>
          </a:solidFill>
          <a:ln w="9360">
            <a:noFill/>
          </a:ln>
        </p:spPr>
      </p:sp>
      <p:sp>
        <p:nvSpPr>
          <p:cNvPr id="80" name="CustomShape 42"/>
          <p:cNvSpPr/>
          <p:nvPr/>
        </p:nvSpPr>
        <p:spPr>
          <a:xfrm>
            <a:off x="6451200" y="6133680"/>
            <a:ext cx="720360" cy="88560"/>
          </a:xfrm>
          <a:prstGeom prst="rect">
            <a:avLst/>
          </a:prstGeom>
          <a:solidFill>
            <a:srgbClr val="808080"/>
          </a:solidFill>
          <a:ln w="9360">
            <a:noFill/>
          </a:ln>
        </p:spPr>
      </p:sp>
      <p:sp>
        <p:nvSpPr>
          <p:cNvPr id="81" name="CustomShape 43"/>
          <p:cNvSpPr/>
          <p:nvPr/>
        </p:nvSpPr>
        <p:spPr>
          <a:xfrm>
            <a:off x="6609240" y="6401880"/>
            <a:ext cx="876960" cy="88560"/>
          </a:xfrm>
          <a:prstGeom prst="rect">
            <a:avLst/>
          </a:prstGeom>
          <a:solidFill>
            <a:srgbClr val="D9D9D9"/>
          </a:solidFill>
          <a:ln w="9360">
            <a:noFill/>
          </a:ln>
        </p:spPr>
      </p:sp>
      <p:sp>
        <p:nvSpPr>
          <p:cNvPr id="82" name="CustomShape 44"/>
          <p:cNvSpPr/>
          <p:nvPr/>
        </p:nvSpPr>
        <p:spPr>
          <a:xfrm>
            <a:off x="6456960" y="6401880"/>
            <a:ext cx="720360" cy="88560"/>
          </a:xfrm>
          <a:prstGeom prst="rect">
            <a:avLst/>
          </a:prstGeom>
          <a:solidFill>
            <a:srgbClr val="808080"/>
          </a:solidFill>
          <a:ln w="9360">
            <a:noFill/>
          </a:ln>
        </p:spPr>
      </p:sp>
      <p:sp>
        <p:nvSpPr>
          <p:cNvPr id="83" name="CustomShape 45"/>
          <p:cNvSpPr/>
          <p:nvPr/>
        </p:nvSpPr>
        <p:spPr>
          <a:xfrm>
            <a:off x="6603480" y="6662880"/>
            <a:ext cx="876960" cy="88560"/>
          </a:xfrm>
          <a:prstGeom prst="rect">
            <a:avLst/>
          </a:prstGeom>
          <a:solidFill>
            <a:srgbClr val="D9D9D9"/>
          </a:solidFill>
          <a:ln w="9360">
            <a:noFill/>
          </a:ln>
        </p:spPr>
      </p:sp>
      <p:sp>
        <p:nvSpPr>
          <p:cNvPr id="84" name="CustomShape 46"/>
          <p:cNvSpPr/>
          <p:nvPr/>
        </p:nvSpPr>
        <p:spPr>
          <a:xfrm>
            <a:off x="6451200" y="6662880"/>
            <a:ext cx="720360" cy="88560"/>
          </a:xfrm>
          <a:prstGeom prst="rect">
            <a:avLst/>
          </a:prstGeom>
          <a:solidFill>
            <a:srgbClr val="808080"/>
          </a:solidFill>
          <a:ln w="9360">
            <a:noFill/>
          </a:ln>
        </p:spPr>
      </p:sp>
      <p:sp>
        <p:nvSpPr>
          <p:cNvPr id="85" name="CustomShape 47"/>
          <p:cNvSpPr/>
          <p:nvPr/>
        </p:nvSpPr>
        <p:spPr>
          <a:xfrm>
            <a:off x="6603480" y="6939720"/>
            <a:ext cx="876960" cy="88560"/>
          </a:xfrm>
          <a:prstGeom prst="rect">
            <a:avLst/>
          </a:prstGeom>
          <a:solidFill>
            <a:srgbClr val="D9D9D9"/>
          </a:solidFill>
          <a:ln w="9360">
            <a:noFill/>
          </a:ln>
        </p:spPr>
      </p:sp>
      <p:sp>
        <p:nvSpPr>
          <p:cNvPr id="86" name="CustomShape 48"/>
          <p:cNvSpPr/>
          <p:nvPr/>
        </p:nvSpPr>
        <p:spPr>
          <a:xfrm>
            <a:off x="6451200" y="6939720"/>
            <a:ext cx="720360" cy="88560"/>
          </a:xfrm>
          <a:prstGeom prst="rect">
            <a:avLst/>
          </a:prstGeom>
          <a:solidFill>
            <a:srgbClr val="808080"/>
          </a:solidFill>
          <a:ln w="9360">
            <a:noFill/>
          </a:ln>
        </p:spPr>
      </p:sp>
      <p:graphicFrame>
        <p:nvGraphicFramePr>
          <p:cNvPr id="87" name="Table 49"/>
          <p:cNvGraphicFramePr/>
          <p:nvPr>
            <p:extLst>
              <p:ext uri="{D42A27DB-BD31-4B8C-83A1-F6EECF244321}">
                <p14:modId xmlns:p14="http://schemas.microsoft.com/office/powerpoint/2010/main" val="779156890"/>
              </p:ext>
            </p:extLst>
          </p:nvPr>
        </p:nvGraphicFramePr>
        <p:xfrm>
          <a:off x="5277240" y="7594560"/>
          <a:ext cx="2285280" cy="1579680"/>
        </p:xfrm>
        <a:graphic>
          <a:graphicData uri="http://schemas.openxmlformats.org/drawingml/2006/table">
            <a:tbl>
              <a:tblPr/>
              <a:tblGrid>
                <a:gridCol w="2285280">
                  <a:extLst>
                    <a:ext uri="{9D8B030D-6E8A-4147-A177-3AD203B41FA5}">
                      <a16:colId xmlns:a16="http://schemas.microsoft.com/office/drawing/2014/main" val="20000"/>
                    </a:ext>
                  </a:extLst>
                </a:gridCol>
              </a:tblGrid>
              <a:tr h="304920">
                <a:tc>
                  <a:txBody>
                    <a:bodyPr/>
                    <a:lstStyle/>
                    <a:p>
                      <a:pPr>
                        <a:lnSpc>
                          <a:spcPct val="100000"/>
                        </a:lnSpc>
                      </a:pPr>
                      <a:r>
                        <a:rPr lang="de-DE" sz="1400" dirty="0"/>
                        <a:t>SPRACHEN</a:t>
                      </a:r>
                      <a:endParaRP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rgbClr val="95D15B"/>
                    </a:solidFill>
                  </a:tcPr>
                </a:tc>
                <a:extLst>
                  <a:ext uri="{0D108BD9-81ED-4DB2-BD59-A6C34878D82A}">
                    <a16:rowId xmlns:a16="http://schemas.microsoft.com/office/drawing/2014/main" val="10000"/>
                  </a:ext>
                </a:extLst>
              </a:tr>
              <a:tr h="1274760">
                <a:tc>
                  <a:txBody>
                    <a:bodyPr/>
                    <a:lstStyle/>
                    <a:p>
                      <a:endParaRPr lang="fr-FR" dirty="0"/>
                    </a:p>
                  </a:txBody>
                  <a:tcPr>
                    <a:lnL w="3175" cap="flat" cmpd="sng" algn="ctr">
                      <a:solidFill>
                        <a:prstClr val="white">
                          <a:lumMod val="65000"/>
                        </a:prstClr>
                      </a:solidFill>
                      <a:prstDash val="solid"/>
                      <a:round/>
                      <a:headEnd type="none" w="med" len="med"/>
                      <a:tailEnd type="none" w="med" len="med"/>
                    </a:lnL>
                    <a:lnR w="3175" cap="flat" cmpd="sng" algn="ctr">
                      <a:solidFill>
                        <a:prstClr val="white">
                          <a:lumMod val="65000"/>
                        </a:prstClr>
                      </a:solidFill>
                      <a:prstDash val="solid"/>
                      <a:round/>
                      <a:headEnd type="none" w="med" len="med"/>
                      <a:tailEnd type="none" w="med" len="med"/>
                    </a:lnR>
                    <a:lnT w="3175" cap="flat" cmpd="sng" algn="ctr">
                      <a:solidFill>
                        <a:prstClr val="white">
                          <a:lumMod val="65000"/>
                        </a:prstClr>
                      </a:solidFill>
                      <a:prstDash val="solid"/>
                      <a:round/>
                      <a:headEnd type="none" w="med" len="med"/>
                      <a:tailEnd type="none" w="med" len="med"/>
                    </a:lnT>
                    <a:lnB w="3175" cap="flat" cmpd="sng" algn="ctr">
                      <a:solidFill>
                        <a:prstClr val="white">
                          <a:lumMod val="6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8" name="CustomShape 50"/>
          <p:cNvSpPr/>
          <p:nvPr/>
        </p:nvSpPr>
        <p:spPr>
          <a:xfrm>
            <a:off x="5405760" y="8177400"/>
            <a:ext cx="746640" cy="257760"/>
          </a:xfrm>
          <a:prstGeom prst="rect">
            <a:avLst/>
          </a:prstGeom>
          <a:noFill/>
          <a:ln>
            <a:noFill/>
          </a:ln>
        </p:spPr>
        <p:txBody>
          <a:bodyPr wrap="none" lIns="90000" tIns="45000" rIns="90000" bIns="45000"/>
          <a:lstStyle/>
          <a:p>
            <a:pPr>
              <a:lnSpc>
                <a:spcPct val="100000"/>
              </a:lnSpc>
            </a:pPr>
            <a:r>
              <a:rPr lang="de-DE" sz="1100" dirty="0"/>
              <a:t>ITALIENISCH</a:t>
            </a:r>
            <a:endParaRPr dirty="0"/>
          </a:p>
        </p:txBody>
      </p:sp>
      <p:sp>
        <p:nvSpPr>
          <p:cNvPr id="89" name="CustomShape 51"/>
          <p:cNvSpPr/>
          <p:nvPr/>
        </p:nvSpPr>
        <p:spPr>
          <a:xfrm>
            <a:off x="5405400" y="8442720"/>
            <a:ext cx="679320" cy="257760"/>
          </a:xfrm>
          <a:prstGeom prst="rect">
            <a:avLst/>
          </a:prstGeom>
          <a:noFill/>
          <a:ln>
            <a:noFill/>
          </a:ln>
        </p:spPr>
        <p:txBody>
          <a:bodyPr wrap="none" lIns="90000" tIns="45000" rIns="90000" bIns="45000"/>
          <a:lstStyle/>
          <a:p>
            <a:pPr>
              <a:lnSpc>
                <a:spcPct val="100000"/>
              </a:lnSpc>
            </a:pPr>
            <a:r>
              <a:rPr lang="de-DE" sz="1100" dirty="0"/>
              <a:t>ENGLISCH</a:t>
            </a:r>
            <a:endParaRPr dirty="0"/>
          </a:p>
        </p:txBody>
      </p:sp>
      <p:sp>
        <p:nvSpPr>
          <p:cNvPr id="90" name="CustomShape 52"/>
          <p:cNvSpPr/>
          <p:nvPr/>
        </p:nvSpPr>
        <p:spPr>
          <a:xfrm>
            <a:off x="5394600" y="8707320"/>
            <a:ext cx="824040" cy="257760"/>
          </a:xfrm>
          <a:prstGeom prst="rect">
            <a:avLst/>
          </a:prstGeom>
          <a:noFill/>
          <a:ln>
            <a:noFill/>
          </a:ln>
        </p:spPr>
        <p:txBody>
          <a:bodyPr wrap="none" lIns="90000" tIns="45000" rIns="90000" bIns="45000"/>
          <a:lstStyle/>
          <a:p>
            <a:pPr>
              <a:lnSpc>
                <a:spcPct val="100000"/>
              </a:lnSpc>
            </a:pPr>
            <a:r>
              <a:rPr lang="de-DE" sz="1100" dirty="0"/>
              <a:t>DEUTSCHE</a:t>
            </a:r>
            <a:endParaRPr dirty="0"/>
          </a:p>
        </p:txBody>
      </p:sp>
      <p:sp>
        <p:nvSpPr>
          <p:cNvPr id="91" name="CustomShape 53"/>
          <p:cNvSpPr/>
          <p:nvPr/>
        </p:nvSpPr>
        <p:spPr>
          <a:xfrm>
            <a:off x="6603480" y="8268840"/>
            <a:ext cx="876960" cy="88560"/>
          </a:xfrm>
          <a:prstGeom prst="rect">
            <a:avLst/>
          </a:prstGeom>
          <a:solidFill>
            <a:srgbClr val="D9D9D9"/>
          </a:solidFill>
          <a:ln w="9360">
            <a:noFill/>
          </a:ln>
        </p:spPr>
      </p:sp>
      <p:sp>
        <p:nvSpPr>
          <p:cNvPr id="92" name="CustomShape 54"/>
          <p:cNvSpPr/>
          <p:nvPr/>
        </p:nvSpPr>
        <p:spPr>
          <a:xfrm>
            <a:off x="6451200" y="8268840"/>
            <a:ext cx="720360" cy="88560"/>
          </a:xfrm>
          <a:prstGeom prst="rect">
            <a:avLst/>
          </a:prstGeom>
          <a:solidFill>
            <a:srgbClr val="808080"/>
          </a:solidFill>
          <a:ln w="9360">
            <a:noFill/>
          </a:ln>
        </p:spPr>
      </p:sp>
      <p:sp>
        <p:nvSpPr>
          <p:cNvPr id="93" name="CustomShape 55"/>
          <p:cNvSpPr/>
          <p:nvPr/>
        </p:nvSpPr>
        <p:spPr>
          <a:xfrm>
            <a:off x="6609240" y="8537040"/>
            <a:ext cx="876960" cy="88560"/>
          </a:xfrm>
          <a:prstGeom prst="rect">
            <a:avLst/>
          </a:prstGeom>
          <a:solidFill>
            <a:srgbClr val="D9D9D9"/>
          </a:solidFill>
          <a:ln w="9360">
            <a:noFill/>
          </a:ln>
        </p:spPr>
      </p:sp>
      <p:sp>
        <p:nvSpPr>
          <p:cNvPr id="94" name="CustomShape 56"/>
          <p:cNvSpPr/>
          <p:nvPr/>
        </p:nvSpPr>
        <p:spPr>
          <a:xfrm>
            <a:off x="6456960" y="8537040"/>
            <a:ext cx="720360" cy="88560"/>
          </a:xfrm>
          <a:prstGeom prst="rect">
            <a:avLst/>
          </a:prstGeom>
          <a:solidFill>
            <a:srgbClr val="808080"/>
          </a:solidFill>
          <a:ln w="9360">
            <a:noFill/>
          </a:ln>
        </p:spPr>
      </p:sp>
      <p:sp>
        <p:nvSpPr>
          <p:cNvPr id="95" name="CustomShape 57"/>
          <p:cNvSpPr/>
          <p:nvPr/>
        </p:nvSpPr>
        <p:spPr>
          <a:xfrm>
            <a:off x="6603480" y="8798040"/>
            <a:ext cx="876960" cy="88560"/>
          </a:xfrm>
          <a:prstGeom prst="rect">
            <a:avLst/>
          </a:prstGeom>
          <a:solidFill>
            <a:srgbClr val="D9D9D9"/>
          </a:solidFill>
          <a:ln w="9360">
            <a:noFill/>
          </a:ln>
        </p:spPr>
      </p:sp>
      <p:sp>
        <p:nvSpPr>
          <p:cNvPr id="96" name="CustomShape 58"/>
          <p:cNvSpPr/>
          <p:nvPr/>
        </p:nvSpPr>
        <p:spPr>
          <a:xfrm>
            <a:off x="6451200" y="8798040"/>
            <a:ext cx="720360" cy="88560"/>
          </a:xfrm>
          <a:prstGeom prst="rect">
            <a:avLst/>
          </a:prstGeom>
          <a:solidFill>
            <a:srgbClr val="808080"/>
          </a:solidFill>
          <a:ln w="9360">
            <a:noFill/>
          </a:ln>
        </p:spPr>
      </p:sp>
      <p:pic>
        <p:nvPicPr>
          <p:cNvPr id="97" name="Image 1"/>
          <p:cNvPicPr/>
          <p:nvPr/>
        </p:nvPicPr>
        <p:blipFill>
          <a:blip r:embed="rId2"/>
          <a:stretch>
            <a:fillRect/>
          </a:stretch>
        </p:blipFill>
        <p:spPr>
          <a:xfrm>
            <a:off x="189000" y="6928200"/>
            <a:ext cx="458280" cy="445320"/>
          </a:xfrm>
          <a:prstGeom prst="rect">
            <a:avLst/>
          </a:prstGeom>
          <a:ln>
            <a:noFill/>
          </a:ln>
        </p:spPr>
      </p:pic>
      <p:pic>
        <p:nvPicPr>
          <p:cNvPr id="98" name="Image 2"/>
          <p:cNvPicPr/>
          <p:nvPr/>
        </p:nvPicPr>
        <p:blipFill>
          <a:blip r:embed="rId3"/>
          <a:stretch>
            <a:fillRect/>
          </a:stretch>
        </p:blipFill>
        <p:spPr>
          <a:xfrm>
            <a:off x="189000" y="2773440"/>
            <a:ext cx="415440" cy="415440"/>
          </a:xfrm>
          <a:prstGeom prst="rect">
            <a:avLst/>
          </a:prstGeom>
          <a:ln>
            <a:noFill/>
          </a:ln>
        </p:spPr>
      </p:pic>
      <p:pic>
        <p:nvPicPr>
          <p:cNvPr id="99" name="Image 6"/>
          <p:cNvPicPr/>
          <p:nvPr/>
        </p:nvPicPr>
        <p:blipFill>
          <a:blip r:embed="rId4"/>
          <a:stretch>
            <a:fillRect/>
          </a:stretch>
        </p:blipFill>
        <p:spPr>
          <a:xfrm>
            <a:off x="189000" y="9437040"/>
            <a:ext cx="404640" cy="399960"/>
          </a:xfrm>
          <a:prstGeom prst="rect">
            <a:avLst/>
          </a:prstGeom>
          <a:ln>
            <a:noFill/>
          </a:ln>
        </p:spPr>
      </p:pic>
      <p:sp>
        <p:nvSpPr>
          <p:cNvPr id="100" name="Line 59"/>
          <p:cNvSpPr/>
          <p:nvPr/>
        </p:nvSpPr>
        <p:spPr>
          <a:xfrm>
            <a:off x="6994688" y="381466"/>
            <a:ext cx="567831" cy="0"/>
          </a:xfrm>
          <a:prstGeom prst="line">
            <a:avLst/>
          </a:prstGeom>
          <a:ln w="25560">
            <a:solidFill>
              <a:srgbClr val="FFFFFF"/>
            </a:solidFill>
            <a:round/>
          </a:ln>
        </p:spPr>
      </p:sp>
      <p:sp>
        <p:nvSpPr>
          <p:cNvPr id="101" name="Line 60"/>
          <p:cNvSpPr/>
          <p:nvPr/>
        </p:nvSpPr>
        <p:spPr>
          <a:xfrm>
            <a:off x="6994688" y="3516120"/>
            <a:ext cx="559551" cy="0"/>
          </a:xfrm>
          <a:prstGeom prst="line">
            <a:avLst/>
          </a:prstGeom>
          <a:ln w="25560">
            <a:solidFill>
              <a:srgbClr val="FFFFFF"/>
            </a:solidFill>
            <a:round/>
          </a:ln>
        </p:spPr>
      </p:sp>
      <p:sp>
        <p:nvSpPr>
          <p:cNvPr id="102" name="Line 61"/>
          <p:cNvSpPr/>
          <p:nvPr/>
        </p:nvSpPr>
        <p:spPr>
          <a:xfrm>
            <a:off x="6792120" y="5628960"/>
            <a:ext cx="758880" cy="0"/>
          </a:xfrm>
          <a:prstGeom prst="line">
            <a:avLst/>
          </a:prstGeom>
          <a:ln w="25560">
            <a:solidFill>
              <a:srgbClr val="FFFFFF"/>
            </a:solidFill>
            <a:round/>
          </a:ln>
        </p:spPr>
      </p:sp>
      <p:sp>
        <p:nvSpPr>
          <p:cNvPr id="103" name="Line 62"/>
          <p:cNvSpPr/>
          <p:nvPr/>
        </p:nvSpPr>
        <p:spPr>
          <a:xfrm>
            <a:off x="6456960" y="7756560"/>
            <a:ext cx="1105560" cy="0"/>
          </a:xfrm>
          <a:prstGeom prst="line">
            <a:avLst/>
          </a:prstGeom>
          <a:ln w="25560">
            <a:solidFill>
              <a:srgbClr val="FFFFFF"/>
            </a:solidFill>
            <a:round/>
          </a:ln>
        </p:spPr>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297</Words>
  <Application>Microsoft Macintosh PowerPoint</Application>
  <PresentationFormat>Personnalisé</PresentationFormat>
  <Paragraphs>52</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Arial Black</vt:lpstr>
      <vt:lpstr>Avenir Book</vt:lpstr>
      <vt:lpstr>Calibri</vt:lpstr>
      <vt:lpstr>StarSymbol</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Axel Maille</cp:lastModifiedBy>
  <cp:revision>9</cp:revision>
  <dcterms:modified xsi:type="dcterms:W3CDTF">2020-08-25T09:11:44Z</dcterms:modified>
</cp:coreProperties>
</file>