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CC95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2A7D22-5C1A-B74E-955C-21DDC84E8C44}" v="31" dt="2020-08-25T08:52:06.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20" d="100"/>
          <a:sy n="120" d="100"/>
        </p:scale>
        <p:origin x="2544" y="-1552"/>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7C2A7D22-5C1A-B74E-955C-21DDC84E8C44}"/>
    <pc:docChg chg="modSld">
      <pc:chgData name="Axel Maille" userId="065ad68c099279a8" providerId="LiveId" clId="{7C2A7D22-5C1A-B74E-955C-21DDC84E8C44}" dt="2020-08-25T08:52:06.072" v="120"/>
      <pc:docMkLst>
        <pc:docMk/>
      </pc:docMkLst>
      <pc:sldChg chg="modSp mod">
        <pc:chgData name="Axel Maille" userId="065ad68c099279a8" providerId="LiveId" clId="{7C2A7D22-5C1A-B74E-955C-21DDC84E8C44}" dt="2020-08-25T08:52:06.072" v="120"/>
        <pc:sldMkLst>
          <pc:docMk/>
          <pc:sldMk cId="538172868" sldId="256"/>
        </pc:sldMkLst>
        <pc:spChg chg="mod">
          <ac:chgData name="Axel Maille" userId="065ad68c099279a8" providerId="LiveId" clId="{7C2A7D22-5C1A-B74E-955C-21DDC84E8C44}" dt="2020-08-25T08:47:40.374" v="3" actId="1076"/>
          <ac:spMkLst>
            <pc:docMk/>
            <pc:sldMk cId="538172868" sldId="256"/>
            <ac:spMk id="15" creationId="{00000000-0000-0000-0000-000000000000}"/>
          </ac:spMkLst>
        </pc:spChg>
        <pc:spChg chg="mod">
          <ac:chgData name="Axel Maille" userId="065ad68c099279a8" providerId="LiveId" clId="{7C2A7D22-5C1A-B74E-955C-21DDC84E8C44}" dt="2020-08-25T08:47:49.087" v="5" actId="207"/>
          <ac:spMkLst>
            <pc:docMk/>
            <pc:sldMk cId="538172868" sldId="256"/>
            <ac:spMk id="16" creationId="{00000000-0000-0000-0000-000000000000}"/>
          </ac:spMkLst>
        </pc:spChg>
        <pc:spChg chg="mod">
          <ac:chgData name="Axel Maille" userId="065ad68c099279a8" providerId="LiveId" clId="{7C2A7D22-5C1A-B74E-955C-21DDC84E8C44}" dt="2020-08-25T08:48:06.616" v="7" actId="108"/>
          <ac:spMkLst>
            <pc:docMk/>
            <pc:sldMk cId="538172868" sldId="256"/>
            <ac:spMk id="20" creationId="{00000000-0000-0000-0000-000000000000}"/>
          </ac:spMkLst>
        </pc:spChg>
        <pc:spChg chg="mod">
          <ac:chgData name="Axel Maille" userId="065ad68c099279a8" providerId="LiveId" clId="{7C2A7D22-5C1A-B74E-955C-21DDC84E8C44}" dt="2020-08-25T08:48:15.242" v="9" actId="108"/>
          <ac:spMkLst>
            <pc:docMk/>
            <pc:sldMk cId="538172868" sldId="256"/>
            <ac:spMk id="32" creationId="{00000000-0000-0000-0000-000000000000}"/>
          </ac:spMkLst>
        </pc:spChg>
        <pc:spChg chg="mod">
          <ac:chgData name="Axel Maille" userId="065ad68c099279a8" providerId="LiveId" clId="{7C2A7D22-5C1A-B74E-955C-21DDC84E8C44}" dt="2020-08-25T08:50:46.107" v="54" actId="108"/>
          <ac:spMkLst>
            <pc:docMk/>
            <pc:sldMk cId="538172868" sldId="256"/>
            <ac:spMk id="46" creationId="{00000000-0000-0000-0000-000000000000}"/>
          </ac:spMkLst>
        </pc:spChg>
        <pc:spChg chg="mod">
          <ac:chgData name="Axel Maille" userId="065ad68c099279a8" providerId="LiveId" clId="{7C2A7D22-5C1A-B74E-955C-21DDC84E8C44}" dt="2020-08-25T08:50:52.174" v="55" actId="108"/>
          <ac:spMkLst>
            <pc:docMk/>
            <pc:sldMk cId="538172868" sldId="256"/>
            <ac:spMk id="72" creationId="{00000000-0000-0000-0000-000000000000}"/>
          </ac:spMkLst>
        </pc:spChg>
        <pc:spChg chg="mod">
          <ac:chgData name="Axel Maille" userId="065ad68c099279a8" providerId="LiveId" clId="{7C2A7D22-5C1A-B74E-955C-21DDC84E8C44}" dt="2020-08-25T08:51:07.648" v="70" actId="20577"/>
          <ac:spMkLst>
            <pc:docMk/>
            <pc:sldMk cId="538172868" sldId="256"/>
            <ac:spMk id="73" creationId="{00000000-0000-0000-0000-000000000000}"/>
          </ac:spMkLst>
        </pc:spChg>
        <pc:spChg chg="mod">
          <ac:chgData name="Axel Maille" userId="065ad68c099279a8" providerId="LiveId" clId="{7C2A7D22-5C1A-B74E-955C-21DDC84E8C44}" dt="2020-08-25T08:51:03.664" v="65" actId="20577"/>
          <ac:spMkLst>
            <pc:docMk/>
            <pc:sldMk cId="538172868" sldId="256"/>
            <ac:spMk id="74" creationId="{00000000-0000-0000-0000-000000000000}"/>
          </ac:spMkLst>
        </pc:spChg>
        <pc:spChg chg="mod">
          <ac:chgData name="Axel Maille" userId="065ad68c099279a8" providerId="LiveId" clId="{7C2A7D22-5C1A-B74E-955C-21DDC84E8C44}" dt="2020-08-25T08:51:11.096" v="77" actId="20577"/>
          <ac:spMkLst>
            <pc:docMk/>
            <pc:sldMk cId="538172868" sldId="256"/>
            <ac:spMk id="75" creationId="{00000000-0000-0000-0000-000000000000}"/>
          </ac:spMkLst>
        </pc:spChg>
        <pc:spChg chg="mod">
          <ac:chgData name="Axel Maille" userId="065ad68c099279a8" providerId="LiveId" clId="{7C2A7D22-5C1A-B74E-955C-21DDC84E8C44}" dt="2020-08-25T08:51:14.800" v="86" actId="20577"/>
          <ac:spMkLst>
            <pc:docMk/>
            <pc:sldMk cId="538172868" sldId="256"/>
            <ac:spMk id="76" creationId="{00000000-0000-0000-0000-000000000000}"/>
          </ac:spMkLst>
        </pc:spChg>
        <pc:spChg chg="mod">
          <ac:chgData name="Axel Maille" userId="065ad68c099279a8" providerId="LiveId" clId="{7C2A7D22-5C1A-B74E-955C-21DDC84E8C44}" dt="2020-08-25T08:50:54.516" v="56" actId="108"/>
          <ac:spMkLst>
            <pc:docMk/>
            <pc:sldMk cId="538172868" sldId="256"/>
            <ac:spMk id="86" creationId="{00000000-0000-0000-0000-000000000000}"/>
          </ac:spMkLst>
        </pc:spChg>
        <pc:spChg chg="mod">
          <ac:chgData name="Axel Maille" userId="065ad68c099279a8" providerId="LiveId" clId="{7C2A7D22-5C1A-B74E-955C-21DDC84E8C44}" dt="2020-08-25T08:51:19.928" v="87"/>
          <ac:spMkLst>
            <pc:docMk/>
            <pc:sldMk cId="538172868" sldId="256"/>
            <ac:spMk id="87" creationId="{00000000-0000-0000-0000-000000000000}"/>
          </ac:spMkLst>
        </pc:spChg>
        <pc:spChg chg="mod">
          <ac:chgData name="Axel Maille" userId="065ad68c099279a8" providerId="LiveId" clId="{7C2A7D22-5C1A-B74E-955C-21DDC84E8C44}" dt="2020-08-25T08:51:24.421" v="88"/>
          <ac:spMkLst>
            <pc:docMk/>
            <pc:sldMk cId="538172868" sldId="256"/>
            <ac:spMk id="88" creationId="{00000000-0000-0000-0000-000000000000}"/>
          </ac:spMkLst>
        </pc:spChg>
        <pc:spChg chg="mod">
          <ac:chgData name="Axel Maille" userId="065ad68c099279a8" providerId="LiveId" clId="{7C2A7D22-5C1A-B74E-955C-21DDC84E8C44}" dt="2020-08-25T08:51:28.971" v="89"/>
          <ac:spMkLst>
            <pc:docMk/>
            <pc:sldMk cId="538172868" sldId="256"/>
            <ac:spMk id="89" creationId="{00000000-0000-0000-0000-000000000000}"/>
          </ac:spMkLst>
        </pc:spChg>
        <pc:spChg chg="mod">
          <ac:chgData name="Axel Maille" userId="065ad68c099279a8" providerId="LiveId" clId="{7C2A7D22-5C1A-B74E-955C-21DDC84E8C44}" dt="2020-08-25T08:50:28.544" v="50" actId="20577"/>
          <ac:spMkLst>
            <pc:docMk/>
            <pc:sldMk cId="538172868" sldId="256"/>
            <ac:spMk id="100" creationId="{00000000-0000-0000-0000-000000000000}"/>
          </ac:spMkLst>
        </pc:spChg>
        <pc:spChg chg="mod">
          <ac:chgData name="Axel Maille" userId="065ad68c099279a8" providerId="LiveId" clId="{7C2A7D22-5C1A-B74E-955C-21DDC84E8C44}" dt="2020-08-25T08:50:25.316" v="46"/>
          <ac:spMkLst>
            <pc:docMk/>
            <pc:sldMk cId="538172868" sldId="256"/>
            <ac:spMk id="102" creationId="{00000000-0000-0000-0000-000000000000}"/>
          </ac:spMkLst>
        </pc:spChg>
        <pc:graphicFrameChg chg="mod modGraphic">
          <ac:chgData name="Axel Maille" userId="065ad68c099279a8" providerId="LiveId" clId="{7C2A7D22-5C1A-B74E-955C-21DDC84E8C44}" dt="2020-08-25T08:49:05.629" v="24" actId="14100"/>
          <ac:graphicFrameMkLst>
            <pc:docMk/>
            <pc:sldMk cId="538172868" sldId="256"/>
            <ac:graphicFrameMk id="19" creationId="{00000000-0000-0000-0000-000000000000}"/>
          </ac:graphicFrameMkLst>
        </pc:graphicFrameChg>
        <pc:graphicFrameChg chg="mod modGraphic">
          <ac:chgData name="Axel Maille" userId="065ad68c099279a8" providerId="LiveId" clId="{7C2A7D22-5C1A-B74E-955C-21DDC84E8C44}" dt="2020-08-25T08:50:17.777" v="45"/>
          <ac:graphicFrameMkLst>
            <pc:docMk/>
            <pc:sldMk cId="538172868" sldId="256"/>
            <ac:graphicFrameMk id="31" creationId="{00000000-0000-0000-0000-000000000000}"/>
          </ac:graphicFrameMkLst>
        </pc:graphicFrameChg>
        <pc:graphicFrameChg chg="mod modGraphic">
          <ac:chgData name="Axel Maille" userId="065ad68c099279a8" providerId="LiveId" clId="{7C2A7D22-5C1A-B74E-955C-21DDC84E8C44}" dt="2020-08-25T08:52:06.072" v="120"/>
          <ac:graphicFrameMkLst>
            <pc:docMk/>
            <pc:sldMk cId="538172868" sldId="256"/>
            <ac:graphicFrameMk id="40"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948F918-FE9F-B748-A254-00475383BAB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219418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948F918-FE9F-B748-A254-00475383BAB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130256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948F918-FE9F-B748-A254-00475383BAB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3770810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948F918-FE9F-B748-A254-00475383BAB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116426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948F918-FE9F-B748-A254-00475383BABB}"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94297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948F918-FE9F-B748-A254-00475383BABB}"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3830364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948F918-FE9F-B748-A254-00475383BABB}"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423275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8948F918-FE9F-B748-A254-00475383BABB}"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530906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48F918-FE9F-B748-A254-00475383BABB}"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336258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948F918-FE9F-B748-A254-00475383BABB}"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190645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948F918-FE9F-B748-A254-00475383BABB}"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9A359F-4B58-8B42-9CBB-D2AE92090C61}" type="slidenum">
              <a:rPr lang="fr-FR" smtClean="0"/>
              <a:t>‹N°›</a:t>
            </a:fld>
            <a:endParaRPr lang="fr-FR"/>
          </a:p>
        </p:txBody>
      </p:sp>
    </p:spTree>
    <p:extLst>
      <p:ext uri="{BB962C8B-B14F-4D97-AF65-F5344CB8AC3E}">
        <p14:creationId xmlns:p14="http://schemas.microsoft.com/office/powerpoint/2010/main" val="1449588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8948F918-FE9F-B748-A254-00475383BABB}"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A69A359F-4B58-8B42-9CBB-D2AE92090C61}" type="slidenum">
              <a:rPr lang="fr-FR" smtClean="0"/>
              <a:t>‹N°›</a:t>
            </a:fld>
            <a:endParaRPr lang="fr-FR"/>
          </a:p>
        </p:txBody>
      </p:sp>
    </p:spTree>
    <p:extLst>
      <p:ext uri="{BB962C8B-B14F-4D97-AF65-F5344CB8AC3E}">
        <p14:creationId xmlns:p14="http://schemas.microsoft.com/office/powerpoint/2010/main" val="1418352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562850" cy="2409623"/>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nvSpPr>
        <p:spPr>
          <a:xfrm>
            <a:off x="1551045" y="479754"/>
            <a:ext cx="2441694" cy="461665"/>
          </a:xfrm>
          <a:prstGeom prst="rect">
            <a:avLst/>
          </a:prstGeom>
          <a:noFill/>
        </p:spPr>
        <p:txBody>
          <a:bodyPr wrap="none" rtlCol="0">
            <a:spAutoFit/>
          </a:bodyPr>
          <a:lstStyle/>
          <a:p>
            <a:r>
              <a:rPr lang="fr-FR" sz="2400" b="1" dirty="0">
                <a:solidFill>
                  <a:schemeClr val="bg1"/>
                </a:solidFill>
                <a:latin typeface="Avenir Book"/>
                <a:cs typeface="Avenir Book"/>
              </a:rPr>
              <a:t>JONATHAN DO</a:t>
            </a:r>
          </a:p>
        </p:txBody>
      </p:sp>
      <p:cxnSp>
        <p:nvCxnSpPr>
          <p:cNvPr id="7" name="Connecteur droit 6"/>
          <p:cNvCxnSpPr/>
          <p:nvPr/>
        </p:nvCxnSpPr>
        <p:spPr>
          <a:xfrm>
            <a:off x="3971588" y="653421"/>
            <a:ext cx="2754321" cy="0"/>
          </a:xfrm>
          <a:prstGeom prst="line">
            <a:avLst/>
          </a:prstGeom>
          <a:ln w="635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 name="Connecteur droit 7"/>
          <p:cNvCxnSpPr/>
          <p:nvPr/>
        </p:nvCxnSpPr>
        <p:spPr>
          <a:xfrm>
            <a:off x="3972462" y="806263"/>
            <a:ext cx="2754321" cy="0"/>
          </a:xfrm>
          <a:prstGeom prst="line">
            <a:avLst/>
          </a:prstGeom>
          <a:ln w="635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a:off x="9980" y="653421"/>
            <a:ext cx="1541065" cy="0"/>
          </a:xfrm>
          <a:prstGeom prst="line">
            <a:avLst/>
          </a:prstGeom>
          <a:ln w="635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a:off x="-12602" y="806263"/>
            <a:ext cx="1563647" cy="0"/>
          </a:xfrm>
          <a:prstGeom prst="line">
            <a:avLst/>
          </a:prstGeom>
          <a:ln w="635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1551044" y="920284"/>
            <a:ext cx="1553246" cy="584775"/>
          </a:xfrm>
          <a:prstGeom prst="rect">
            <a:avLst/>
          </a:prstGeom>
          <a:noFill/>
        </p:spPr>
        <p:txBody>
          <a:bodyPr wrap="none" rtlCol="0">
            <a:spAutoFit/>
          </a:bodyPr>
          <a:lstStyle/>
          <a:p>
            <a:r>
              <a:rPr lang="de-DE" sz="1600" b="1" dirty="0">
                <a:solidFill>
                  <a:schemeClr val="tx1">
                    <a:lumMod val="75000"/>
                    <a:lumOff val="25000"/>
                  </a:schemeClr>
                </a:solidFill>
                <a:latin typeface="Calibri"/>
                <a:cs typeface="Calibri"/>
              </a:rPr>
              <a:t>POSITIONSTITEL</a:t>
            </a:r>
            <a:endParaRPr lang="fr-FR" sz="1600" b="1" dirty="0">
              <a:solidFill>
                <a:schemeClr val="tx1">
                  <a:lumMod val="75000"/>
                  <a:lumOff val="25000"/>
                </a:schemeClr>
              </a:solidFill>
              <a:latin typeface="Calibri"/>
              <a:cs typeface="Calibri"/>
            </a:endParaRPr>
          </a:p>
          <a:p>
            <a:endParaRPr lang="fr-FR" sz="1600" b="1" dirty="0">
              <a:solidFill>
                <a:schemeClr val="tx1">
                  <a:lumMod val="75000"/>
                  <a:lumOff val="25000"/>
                </a:schemeClr>
              </a:solidFill>
              <a:latin typeface="Calibri"/>
              <a:cs typeface="Calibri"/>
            </a:endParaRPr>
          </a:p>
        </p:txBody>
      </p:sp>
      <p:sp>
        <p:nvSpPr>
          <p:cNvPr id="16" name="ZoneTexte 15"/>
          <p:cNvSpPr txBox="1"/>
          <p:nvPr/>
        </p:nvSpPr>
        <p:spPr>
          <a:xfrm>
            <a:off x="42274" y="1358941"/>
            <a:ext cx="5058875" cy="769441"/>
          </a:xfrm>
          <a:prstGeom prst="rect">
            <a:avLst/>
          </a:prstGeom>
          <a:noFill/>
        </p:spPr>
        <p:txBody>
          <a:bodyPr wrap="square" rtlCol="0">
            <a:spAutoFit/>
          </a:bodyPr>
          <a:lstStyle/>
          <a:p>
            <a:pPr algn="just"/>
            <a:r>
              <a:rPr lang="de-DE" sz="1100" dirty="0">
                <a:solidFill>
                  <a:schemeClr val="bg1"/>
                </a:solidFill>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bg1"/>
              </a:solidFill>
            </a:endParaRPr>
          </a:p>
        </p:txBody>
      </p:sp>
      <p:cxnSp>
        <p:nvCxnSpPr>
          <p:cNvPr id="17" name="Connecteur droit 16"/>
          <p:cNvCxnSpPr/>
          <p:nvPr/>
        </p:nvCxnSpPr>
        <p:spPr>
          <a:xfrm>
            <a:off x="964427" y="2238587"/>
            <a:ext cx="3693993" cy="0"/>
          </a:xfrm>
          <a:prstGeom prst="line">
            <a:avLst/>
          </a:prstGeom>
          <a:ln w="6350"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19" name="Tableau 18"/>
          <p:cNvGraphicFramePr>
            <a:graphicFrameLocks noGrp="1"/>
          </p:cNvGraphicFramePr>
          <p:nvPr>
            <p:extLst>
              <p:ext uri="{D42A27DB-BD31-4B8C-83A1-F6EECF244321}">
                <p14:modId xmlns:p14="http://schemas.microsoft.com/office/powerpoint/2010/main" val="1612098857"/>
              </p:ext>
            </p:extLst>
          </p:nvPr>
        </p:nvGraphicFramePr>
        <p:xfrm>
          <a:off x="1595608" y="3263376"/>
          <a:ext cx="3550780" cy="3280452"/>
        </p:xfrm>
        <a:graphic>
          <a:graphicData uri="http://schemas.openxmlformats.org/drawingml/2006/table">
            <a:tbl>
              <a:tblPr firstRow="1" bandRow="1">
                <a:tableStyleId>{2D5ABB26-0587-4C30-8999-92F81FD0307C}</a:tableStyleId>
              </a:tblPr>
              <a:tblGrid>
                <a:gridCol w="3550780">
                  <a:extLst>
                    <a:ext uri="{9D8B030D-6E8A-4147-A177-3AD203B41FA5}">
                      <a16:colId xmlns:a16="http://schemas.microsoft.com/office/drawing/2014/main" val="20000"/>
                    </a:ext>
                  </a:extLst>
                </a:gridCol>
              </a:tblGrid>
              <a:tr h="1105370">
                <a:tc>
                  <a:txBody>
                    <a:bodyPr/>
                    <a:lstStyle/>
                    <a:p>
                      <a:pPr algn="l"/>
                      <a:r>
                        <a:rPr lang="de-DE" sz="1100" b="1" kern="1200" dirty="0">
                          <a:solidFill>
                            <a:srgbClr val="8CC952"/>
                          </a:solidFill>
                          <a:effectLst/>
                          <a:latin typeface="+mn-lt"/>
                          <a:ea typeface="+mn-ea"/>
                          <a:cs typeface="Calibri"/>
                        </a:rPr>
                        <a:t>NAME DER FIRMA</a:t>
                      </a:r>
                    </a:p>
                    <a:p>
                      <a:pPr algn="l"/>
                      <a:r>
                        <a:rPr lang="de-DE" sz="1100" kern="1200" baseline="0" dirty="0">
                          <a:solidFill>
                            <a:schemeClr val="tx1">
                              <a:lumMod val="75000"/>
                              <a:lumOff val="25000"/>
                            </a:schemeClr>
                          </a:solidFill>
                          <a:effectLst/>
                          <a:latin typeface="Avenir Book"/>
                          <a:ea typeface="+mn-ea"/>
                        </a:rPr>
                        <a:t>POSITIONSTITEL</a:t>
                      </a:r>
                    </a:p>
                    <a:p>
                      <a:pPr algn="l" defTabSz="685800">
                        <a:defRPr/>
                      </a:pPr>
                      <a:r>
                        <a:rPr lang="fr-FR" sz="1100" kern="1200" dirty="0" err="1">
                          <a:solidFill>
                            <a:schemeClr val="tx1">
                              <a:lumMod val="50000"/>
                              <a:lumOff val="50000"/>
                            </a:schemeClr>
                          </a:solidFill>
                          <a:effectLst/>
                          <a:latin typeface="Avenir Book"/>
                          <a:ea typeface="+mn-ea"/>
                        </a:rPr>
                        <a:t>Beschreiben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Positionen</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hier </a:t>
                      </a:r>
                      <a:r>
                        <a:rPr lang="fr-FR" sz="1100" kern="1200" dirty="0" err="1">
                          <a:solidFill>
                            <a:schemeClr val="tx1">
                              <a:lumMod val="50000"/>
                              <a:lumOff val="50000"/>
                            </a:schemeClr>
                          </a:solidFill>
                          <a:effectLst/>
                          <a:latin typeface="Avenir Book"/>
                          <a:ea typeface="+mn-ea"/>
                        </a:rPr>
                        <a:t>innehatten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Beschreiben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auch</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Ihre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Aufgaben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und</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Anzahl</a:t>
                      </a:r>
                      <a:r>
                        <a:rPr lang="fr-FR" sz="1100" kern="1200" dirty="0">
                          <a:solidFill>
                            <a:schemeClr val="tx1">
                              <a:lumMod val="50000"/>
                              <a:lumOff val="50000"/>
                            </a:schemeClr>
                          </a:solidFill>
                          <a:effectLst/>
                          <a:latin typeface="Avenir Book"/>
                          <a:ea typeface="+mn-ea"/>
                        </a:rPr>
                        <a:t> der </a:t>
                      </a:r>
                      <a:r>
                        <a:rPr lang="fr-FR" sz="1100" kern="1200" dirty="0" err="1">
                          <a:solidFill>
                            <a:schemeClr val="tx1">
                              <a:lumMod val="50000"/>
                              <a:lumOff val="50000"/>
                            </a:schemeClr>
                          </a:solidFill>
                          <a:effectLst/>
                          <a:latin typeface="Avenir Book"/>
                          <a:ea typeface="+mn-ea"/>
                        </a:rPr>
                        <a:t>Personen</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beaufsichtigen</a:t>
                      </a:r>
                      <a:r>
                        <a:rPr lang="fr-FR" sz="1100" kern="1200" dirty="0">
                          <a:solidFill>
                            <a:schemeClr val="tx1">
                              <a:lumMod val="50000"/>
                              <a:lumOff val="50000"/>
                            </a:schemeClr>
                          </a:solidFill>
                          <a:effectLst/>
                          <a:latin typeface="Avenir Book"/>
                          <a:ea typeface="+mn-ea"/>
                        </a:rPr>
                        <a:t>.</a:t>
                      </a:r>
                    </a:p>
                  </a:txBody>
                  <a:tcPr>
                    <a:solidFill>
                      <a:schemeClr val="bg1"/>
                    </a:solidFill>
                  </a:tcPr>
                </a:tc>
                <a:extLst>
                  <a:ext uri="{0D108BD9-81ED-4DB2-BD59-A6C34878D82A}">
                    <a16:rowId xmlns:a16="http://schemas.microsoft.com/office/drawing/2014/main" val="10000"/>
                  </a:ext>
                </a:extLst>
              </a:tr>
              <a:tr h="1087541">
                <a:tc>
                  <a:txBody>
                    <a:bodyPr/>
                    <a:lstStyle/>
                    <a:p>
                      <a:pPr algn="l"/>
                      <a:r>
                        <a:rPr lang="de-DE" sz="1100" b="1" kern="1200" dirty="0">
                          <a:solidFill>
                            <a:srgbClr val="8CC952"/>
                          </a:solidFill>
                          <a:effectLst/>
                          <a:latin typeface="+mn-lt"/>
                          <a:ea typeface="+mn-ea"/>
                          <a:cs typeface="Calibri"/>
                        </a:rPr>
                        <a:t>NAME DER FIRMA</a:t>
                      </a:r>
                    </a:p>
                    <a:p>
                      <a:pPr algn="l"/>
                      <a:r>
                        <a:rPr lang="de-DE" sz="1100" kern="1200" baseline="0" dirty="0">
                          <a:solidFill>
                            <a:schemeClr val="tx1">
                              <a:lumMod val="75000"/>
                              <a:lumOff val="25000"/>
                            </a:schemeClr>
                          </a:solidFill>
                          <a:effectLst/>
                          <a:latin typeface="Avenir Book"/>
                          <a:ea typeface="+mn-ea"/>
                        </a:rPr>
                        <a:t>POSITIONSTITEL</a:t>
                      </a:r>
                    </a:p>
                    <a:p>
                      <a:pPr algn="l" defTabSz="685800">
                        <a:defRPr/>
                      </a:pPr>
                      <a:r>
                        <a:rPr lang="fr-FR" sz="1100" kern="1200" dirty="0" err="1">
                          <a:solidFill>
                            <a:schemeClr val="tx1">
                              <a:lumMod val="50000"/>
                              <a:lumOff val="50000"/>
                            </a:schemeClr>
                          </a:solidFill>
                          <a:effectLst/>
                          <a:latin typeface="Avenir Book"/>
                          <a:ea typeface="+mn-ea"/>
                        </a:rPr>
                        <a:t>Beschreiben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Positionen</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hier </a:t>
                      </a:r>
                      <a:r>
                        <a:rPr lang="fr-FR" sz="1100" kern="1200" dirty="0" err="1">
                          <a:solidFill>
                            <a:schemeClr val="tx1">
                              <a:lumMod val="50000"/>
                              <a:lumOff val="50000"/>
                            </a:schemeClr>
                          </a:solidFill>
                          <a:effectLst/>
                          <a:latin typeface="Avenir Book"/>
                          <a:ea typeface="+mn-ea"/>
                        </a:rPr>
                        <a:t>innehatten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Beschreiben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auch</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Ihre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Aufgaben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und</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Anzahl</a:t>
                      </a:r>
                      <a:r>
                        <a:rPr lang="fr-FR" sz="1100" kern="1200" dirty="0">
                          <a:solidFill>
                            <a:schemeClr val="tx1">
                              <a:lumMod val="50000"/>
                              <a:lumOff val="50000"/>
                            </a:schemeClr>
                          </a:solidFill>
                          <a:effectLst/>
                          <a:latin typeface="Avenir Book"/>
                          <a:ea typeface="+mn-ea"/>
                        </a:rPr>
                        <a:t> der </a:t>
                      </a:r>
                      <a:r>
                        <a:rPr lang="fr-FR" sz="1100" kern="1200" dirty="0" err="1">
                          <a:solidFill>
                            <a:schemeClr val="tx1">
                              <a:lumMod val="50000"/>
                              <a:lumOff val="50000"/>
                            </a:schemeClr>
                          </a:solidFill>
                          <a:effectLst/>
                          <a:latin typeface="Avenir Book"/>
                          <a:ea typeface="+mn-ea"/>
                        </a:rPr>
                        <a:t>Personen</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beaufsichtigen</a:t>
                      </a:r>
                      <a:r>
                        <a:rPr lang="fr-FR" sz="1100" kern="1200" dirty="0">
                          <a:solidFill>
                            <a:schemeClr val="tx1">
                              <a:lumMod val="50000"/>
                              <a:lumOff val="50000"/>
                            </a:schemeClr>
                          </a:solidFill>
                          <a:effectLst/>
                          <a:latin typeface="Avenir Book"/>
                          <a:ea typeface="+mn-ea"/>
                        </a:rPr>
                        <a:t>.</a:t>
                      </a:r>
                    </a:p>
                  </a:txBody>
                  <a:tcPr>
                    <a:solidFill>
                      <a:schemeClr val="bg1"/>
                    </a:solidFill>
                  </a:tcPr>
                </a:tc>
                <a:extLst>
                  <a:ext uri="{0D108BD9-81ED-4DB2-BD59-A6C34878D82A}">
                    <a16:rowId xmlns:a16="http://schemas.microsoft.com/office/drawing/2014/main" val="10001"/>
                  </a:ext>
                </a:extLst>
              </a:tr>
              <a:tr h="1087541">
                <a:tc>
                  <a:txBody>
                    <a:bodyPr/>
                    <a:lstStyle/>
                    <a:p>
                      <a:pPr algn="l"/>
                      <a:r>
                        <a:rPr lang="de-DE" sz="1100" b="1" kern="1200" dirty="0">
                          <a:solidFill>
                            <a:srgbClr val="8CC952"/>
                          </a:solidFill>
                          <a:effectLst/>
                          <a:latin typeface="+mn-lt"/>
                          <a:ea typeface="+mn-ea"/>
                          <a:cs typeface="Calibri"/>
                        </a:rPr>
                        <a:t>NAME DER FIRMA</a:t>
                      </a:r>
                    </a:p>
                    <a:p>
                      <a:pPr algn="l"/>
                      <a:r>
                        <a:rPr lang="de-DE" sz="1100" kern="1200" baseline="0" dirty="0">
                          <a:solidFill>
                            <a:schemeClr val="tx1">
                              <a:lumMod val="75000"/>
                              <a:lumOff val="25000"/>
                            </a:schemeClr>
                          </a:solidFill>
                          <a:effectLst/>
                          <a:latin typeface="Avenir Book"/>
                          <a:ea typeface="+mn-ea"/>
                        </a:rPr>
                        <a:t>POSITIONSTITEL</a:t>
                      </a:r>
                    </a:p>
                    <a:p>
                      <a:pPr algn="l" defTabSz="685800">
                        <a:defRPr/>
                      </a:pPr>
                      <a:r>
                        <a:rPr lang="fr-FR" sz="1100" kern="1200" dirty="0" err="1">
                          <a:solidFill>
                            <a:schemeClr val="tx1">
                              <a:lumMod val="50000"/>
                              <a:lumOff val="50000"/>
                            </a:schemeClr>
                          </a:solidFill>
                          <a:effectLst/>
                          <a:latin typeface="Avenir Book"/>
                          <a:ea typeface="+mn-ea"/>
                        </a:rPr>
                        <a:t>Beschreiben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Positionen</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hier </a:t>
                      </a:r>
                      <a:r>
                        <a:rPr lang="fr-FR" sz="1100" kern="1200" dirty="0" err="1">
                          <a:solidFill>
                            <a:schemeClr val="tx1">
                              <a:lumMod val="50000"/>
                              <a:lumOff val="50000"/>
                            </a:schemeClr>
                          </a:solidFill>
                          <a:effectLst/>
                          <a:latin typeface="Avenir Book"/>
                          <a:ea typeface="+mn-ea"/>
                        </a:rPr>
                        <a:t>innehatten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Beschreiben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auch</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Ihre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Aufgaben</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und</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Anzahl</a:t>
                      </a:r>
                      <a:r>
                        <a:rPr lang="fr-FR" sz="1100" kern="1200" dirty="0">
                          <a:solidFill>
                            <a:schemeClr val="tx1">
                              <a:lumMod val="50000"/>
                              <a:lumOff val="50000"/>
                            </a:schemeClr>
                          </a:solidFill>
                          <a:effectLst/>
                          <a:latin typeface="Avenir Book"/>
                          <a:ea typeface="+mn-ea"/>
                        </a:rPr>
                        <a:t> der </a:t>
                      </a:r>
                      <a:r>
                        <a:rPr lang="fr-FR" sz="1100" kern="1200" dirty="0" err="1">
                          <a:solidFill>
                            <a:schemeClr val="tx1">
                              <a:lumMod val="50000"/>
                              <a:lumOff val="50000"/>
                            </a:schemeClr>
                          </a:solidFill>
                          <a:effectLst/>
                          <a:latin typeface="Avenir Book"/>
                          <a:ea typeface="+mn-ea"/>
                        </a:rPr>
                        <a:t>Personen</a:t>
                      </a:r>
                      <a:r>
                        <a:rPr lang="fr-FR" sz="1100" kern="1200" dirty="0">
                          <a:solidFill>
                            <a:schemeClr val="tx1">
                              <a:lumMod val="50000"/>
                              <a:lumOff val="50000"/>
                            </a:schemeClr>
                          </a:solidFill>
                          <a:effectLst/>
                          <a:latin typeface="Avenir Book"/>
                          <a:ea typeface="+mn-ea"/>
                        </a:rPr>
                        <a:t>, die </a:t>
                      </a:r>
                      <a:r>
                        <a:rPr lang="fr-FR" sz="1100" kern="1200" dirty="0" err="1">
                          <a:solidFill>
                            <a:schemeClr val="tx1">
                              <a:lumMod val="50000"/>
                              <a:lumOff val="50000"/>
                            </a:schemeClr>
                          </a:solidFill>
                          <a:effectLst/>
                          <a:latin typeface="Avenir Book"/>
                          <a:ea typeface="+mn-ea"/>
                        </a:rPr>
                        <a:t>Sie</a:t>
                      </a:r>
                      <a:r>
                        <a:rPr lang="fr-FR" sz="1100" kern="1200" dirty="0">
                          <a:solidFill>
                            <a:schemeClr val="tx1">
                              <a:lumMod val="50000"/>
                              <a:lumOff val="50000"/>
                            </a:schemeClr>
                          </a:solidFill>
                          <a:effectLst/>
                          <a:latin typeface="Avenir Book"/>
                          <a:ea typeface="+mn-ea"/>
                        </a:rPr>
                        <a:t> </a:t>
                      </a:r>
                      <a:r>
                        <a:rPr lang="fr-FR" sz="1100" kern="1200" dirty="0" err="1">
                          <a:solidFill>
                            <a:schemeClr val="tx1">
                              <a:lumMod val="50000"/>
                              <a:lumOff val="50000"/>
                            </a:schemeClr>
                          </a:solidFill>
                          <a:effectLst/>
                          <a:latin typeface="Avenir Book"/>
                          <a:ea typeface="+mn-ea"/>
                        </a:rPr>
                        <a:t>beaufsichtigen</a:t>
                      </a:r>
                      <a:r>
                        <a:rPr lang="fr-FR" sz="1100" kern="1200" dirty="0">
                          <a:solidFill>
                            <a:schemeClr val="tx1">
                              <a:lumMod val="50000"/>
                              <a:lumOff val="50000"/>
                            </a:schemeClr>
                          </a:solidFill>
                          <a:effectLst/>
                          <a:latin typeface="Avenir Book"/>
                          <a:ea typeface="+mn-ea"/>
                        </a:rPr>
                        <a:t>.</a:t>
                      </a:r>
                    </a:p>
                  </a:txBody>
                  <a:tcPr>
                    <a:solidFill>
                      <a:schemeClr val="bg1"/>
                    </a:solidFill>
                  </a:tcPr>
                </a:tc>
                <a:extLst>
                  <a:ext uri="{0D108BD9-81ED-4DB2-BD59-A6C34878D82A}">
                    <a16:rowId xmlns:a16="http://schemas.microsoft.com/office/drawing/2014/main" val="10002"/>
                  </a:ext>
                </a:extLst>
              </a:tr>
            </a:tbl>
          </a:graphicData>
        </a:graphic>
      </p:graphicFrame>
      <p:sp>
        <p:nvSpPr>
          <p:cNvPr id="20" name="ZoneTexte 19"/>
          <p:cNvSpPr txBox="1"/>
          <p:nvPr/>
        </p:nvSpPr>
        <p:spPr>
          <a:xfrm>
            <a:off x="459967" y="2669979"/>
            <a:ext cx="2145074" cy="338554"/>
          </a:xfrm>
          <a:prstGeom prst="rect">
            <a:avLst/>
          </a:prstGeom>
          <a:noFill/>
        </p:spPr>
        <p:txBody>
          <a:bodyPr wrap="none" rtlCol="0">
            <a:spAutoFit/>
          </a:bodyPr>
          <a:lstStyle/>
          <a:p>
            <a:r>
              <a:rPr lang="de-DE" sz="1600" dirty="0">
                <a:latin typeface="Avenir Book"/>
              </a:rPr>
              <a:t>BERUFSERFAHRUNG</a:t>
            </a:r>
          </a:p>
        </p:txBody>
      </p:sp>
      <p:sp>
        <p:nvSpPr>
          <p:cNvPr id="21" name="ZoneTexte 20"/>
          <p:cNvSpPr txBox="1"/>
          <p:nvPr/>
        </p:nvSpPr>
        <p:spPr>
          <a:xfrm>
            <a:off x="459967" y="3542869"/>
            <a:ext cx="925328" cy="276999"/>
          </a:xfrm>
          <a:prstGeom prst="rect">
            <a:avLst/>
          </a:prstGeom>
          <a:noFill/>
          <a:ln w="3175" cmpd="sng">
            <a:solidFill>
              <a:schemeClr val="tx1">
                <a:lumMod val="50000"/>
                <a:lumOff val="50000"/>
              </a:schemeClr>
            </a:solidFill>
          </a:ln>
        </p:spPr>
        <p:txBody>
          <a:bodyPr wrap="none" rtlCol="0">
            <a:spAutoFit/>
          </a:bodyPr>
          <a:lstStyle/>
          <a:p>
            <a:r>
              <a:rPr lang="fr-FR" sz="1200" dirty="0">
                <a:solidFill>
                  <a:srgbClr val="8CC952"/>
                </a:solidFill>
              </a:rPr>
              <a:t>2003 - 2005</a:t>
            </a:r>
          </a:p>
        </p:txBody>
      </p:sp>
      <p:sp>
        <p:nvSpPr>
          <p:cNvPr id="22" name="ZoneTexte 21"/>
          <p:cNvSpPr txBox="1"/>
          <p:nvPr/>
        </p:nvSpPr>
        <p:spPr>
          <a:xfrm>
            <a:off x="459967" y="4601374"/>
            <a:ext cx="925328" cy="276999"/>
          </a:xfrm>
          <a:prstGeom prst="rect">
            <a:avLst/>
          </a:prstGeom>
          <a:noFill/>
          <a:ln w="3175" cmpd="sng">
            <a:solidFill>
              <a:schemeClr val="tx1">
                <a:lumMod val="50000"/>
                <a:lumOff val="50000"/>
              </a:schemeClr>
            </a:solidFill>
          </a:ln>
        </p:spPr>
        <p:txBody>
          <a:bodyPr wrap="none" rtlCol="0">
            <a:spAutoFit/>
          </a:bodyPr>
          <a:lstStyle/>
          <a:p>
            <a:r>
              <a:rPr lang="fr-FR" sz="1200" dirty="0">
                <a:solidFill>
                  <a:srgbClr val="8CC952"/>
                </a:solidFill>
              </a:rPr>
              <a:t>2003 - 2005</a:t>
            </a:r>
          </a:p>
        </p:txBody>
      </p:sp>
      <p:sp>
        <p:nvSpPr>
          <p:cNvPr id="23" name="ZoneTexte 22"/>
          <p:cNvSpPr txBox="1"/>
          <p:nvPr/>
        </p:nvSpPr>
        <p:spPr>
          <a:xfrm>
            <a:off x="459967" y="5730207"/>
            <a:ext cx="925328" cy="276999"/>
          </a:xfrm>
          <a:prstGeom prst="rect">
            <a:avLst/>
          </a:prstGeom>
          <a:noFill/>
          <a:ln w="3175" cmpd="sng">
            <a:solidFill>
              <a:schemeClr val="tx1">
                <a:lumMod val="50000"/>
                <a:lumOff val="50000"/>
              </a:schemeClr>
            </a:solidFill>
          </a:ln>
        </p:spPr>
        <p:txBody>
          <a:bodyPr wrap="none" rtlCol="0">
            <a:spAutoFit/>
          </a:bodyPr>
          <a:lstStyle/>
          <a:p>
            <a:r>
              <a:rPr lang="fr-FR" sz="1200" dirty="0">
                <a:solidFill>
                  <a:srgbClr val="8CC952"/>
                </a:solidFill>
              </a:rPr>
              <a:t>2003 - 2005</a:t>
            </a:r>
          </a:p>
        </p:txBody>
      </p:sp>
      <p:cxnSp>
        <p:nvCxnSpPr>
          <p:cNvPr id="24" name="Connecteur droit 23"/>
          <p:cNvCxnSpPr/>
          <p:nvPr/>
        </p:nvCxnSpPr>
        <p:spPr>
          <a:xfrm>
            <a:off x="-32562" y="5850929"/>
            <a:ext cx="49252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Connecteur droit 25"/>
          <p:cNvCxnSpPr/>
          <p:nvPr/>
        </p:nvCxnSpPr>
        <p:spPr>
          <a:xfrm>
            <a:off x="-32562" y="4744232"/>
            <a:ext cx="49252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Connecteur droit 26"/>
          <p:cNvCxnSpPr/>
          <p:nvPr/>
        </p:nvCxnSpPr>
        <p:spPr>
          <a:xfrm>
            <a:off x="-22582" y="3715057"/>
            <a:ext cx="49252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Connecteur droit 27"/>
          <p:cNvCxnSpPr/>
          <p:nvPr/>
        </p:nvCxnSpPr>
        <p:spPr>
          <a:xfrm>
            <a:off x="0" y="3063790"/>
            <a:ext cx="5091169"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31" name="Tableau 30"/>
          <p:cNvGraphicFramePr>
            <a:graphicFrameLocks noGrp="1"/>
          </p:cNvGraphicFramePr>
          <p:nvPr>
            <p:extLst>
              <p:ext uri="{D42A27DB-BD31-4B8C-83A1-F6EECF244321}">
                <p14:modId xmlns:p14="http://schemas.microsoft.com/office/powerpoint/2010/main" val="1151260253"/>
              </p:ext>
            </p:extLst>
          </p:nvPr>
        </p:nvGraphicFramePr>
        <p:xfrm>
          <a:off x="1605588" y="7089073"/>
          <a:ext cx="3352720" cy="2192911"/>
        </p:xfrm>
        <a:graphic>
          <a:graphicData uri="http://schemas.openxmlformats.org/drawingml/2006/table">
            <a:tbl>
              <a:tblPr firstRow="1" bandRow="1">
                <a:tableStyleId>{2D5ABB26-0587-4C30-8999-92F81FD0307C}</a:tableStyleId>
              </a:tblPr>
              <a:tblGrid>
                <a:gridCol w="3352720">
                  <a:extLst>
                    <a:ext uri="{9D8B030D-6E8A-4147-A177-3AD203B41FA5}">
                      <a16:colId xmlns:a16="http://schemas.microsoft.com/office/drawing/2014/main" val="20000"/>
                    </a:ext>
                  </a:extLst>
                </a:gridCol>
              </a:tblGrid>
              <a:tr h="110537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kern="1200" dirty="0">
                          <a:solidFill>
                            <a:srgbClr val="8CC952"/>
                          </a:solidFill>
                          <a:effectLst/>
                          <a:latin typeface="+mn-lt"/>
                          <a:ea typeface="+mn-ea"/>
                          <a:cs typeface="Calibri"/>
                        </a:rPr>
                        <a:t>AUSBILDUNGSNAME</a:t>
                      </a:r>
                      <a:endParaRPr lang="fr-FR" sz="1100" b="1" kern="1200" dirty="0">
                        <a:solidFill>
                          <a:srgbClr val="8CC952"/>
                        </a:solidFill>
                        <a:effectLst/>
                        <a:latin typeface="+mn-lt"/>
                        <a:ea typeface="+mn-ea"/>
                        <a:cs typeface="Calibri"/>
                      </a:endParaRPr>
                    </a:p>
                    <a:p>
                      <a:pPr algn="l"/>
                      <a:r>
                        <a:rPr lang="de-DE" sz="1100" kern="1200" baseline="0" dirty="0">
                          <a:solidFill>
                            <a:schemeClr val="tx1">
                              <a:lumMod val="75000"/>
                              <a:lumOff val="25000"/>
                            </a:schemeClr>
                          </a:solidFill>
                          <a:effectLst/>
                          <a:latin typeface="Avenir Book"/>
                          <a:ea typeface="+mn-ea"/>
                        </a:rPr>
                        <a:t>UNIVERSITÄT</a:t>
                      </a: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rgbClr val="FFFFFF"/>
                    </a:solidFill>
                  </a:tcPr>
                </a:tc>
                <a:extLst>
                  <a:ext uri="{0D108BD9-81ED-4DB2-BD59-A6C34878D82A}">
                    <a16:rowId xmlns:a16="http://schemas.microsoft.com/office/drawing/2014/main" val="10000"/>
                  </a:ext>
                </a:extLst>
              </a:tr>
              <a:tr h="10875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kern="1200" dirty="0">
                          <a:solidFill>
                            <a:srgbClr val="8CC952"/>
                          </a:solidFill>
                          <a:effectLst/>
                          <a:latin typeface="+mn-lt"/>
                          <a:ea typeface="+mn-ea"/>
                          <a:cs typeface="Calibri"/>
                        </a:rPr>
                        <a:t>AUSBILDUNGSNAME</a:t>
                      </a:r>
                      <a:endParaRPr lang="fr-FR" sz="1100" b="1" kern="1200" dirty="0">
                        <a:solidFill>
                          <a:srgbClr val="8CC952"/>
                        </a:solidFill>
                        <a:effectLst/>
                        <a:latin typeface="+mn-lt"/>
                        <a:ea typeface="+mn-ea"/>
                        <a:cs typeface="Calibri"/>
                      </a:endParaRPr>
                    </a:p>
                    <a:p>
                      <a:pPr algn="l"/>
                      <a:r>
                        <a:rPr lang="de-DE" sz="1100" kern="1200" baseline="0" dirty="0">
                          <a:solidFill>
                            <a:schemeClr val="tx1">
                              <a:lumMod val="75000"/>
                              <a:lumOff val="25000"/>
                            </a:schemeClr>
                          </a:solidFill>
                          <a:effectLst/>
                          <a:latin typeface="Avenir Book"/>
                          <a:ea typeface="+mn-ea"/>
                        </a:rPr>
                        <a:t>UNIVERSITÄT</a:t>
                      </a:r>
                    </a:p>
                    <a:p>
                      <a:pPr algn="l" defTabSz="685800">
                        <a:defRPr/>
                      </a:pPr>
                      <a:r>
                        <a:rPr lang="fr-FR" sz="1100" kern="1200" baseline="0" dirty="0" err="1">
                          <a:solidFill>
                            <a:srgbClr val="7F7F7F"/>
                          </a:solidFill>
                          <a:effectLst/>
                          <a:latin typeface="Avenir Book"/>
                          <a:ea typeface="+mn-ea"/>
                          <a:cs typeface="+mn-cs"/>
                        </a:rPr>
                        <a:t>Beschreiben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in </a:t>
                      </a:r>
                      <a:r>
                        <a:rPr lang="fr-FR" sz="1100" kern="1200" baseline="0" dirty="0" err="1">
                          <a:solidFill>
                            <a:srgbClr val="7F7F7F"/>
                          </a:solidFill>
                          <a:effectLst/>
                          <a:latin typeface="Avenir Book"/>
                          <a:ea typeface="+mn-ea"/>
                          <a:cs typeface="+mn-cs"/>
                        </a:rPr>
                        <a:t>einer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Zeile</a:t>
                      </a:r>
                      <a:r>
                        <a:rPr lang="fr-FR" sz="1100" kern="1200" baseline="0" dirty="0">
                          <a:solidFill>
                            <a:srgbClr val="7F7F7F"/>
                          </a:solidFill>
                          <a:effectLst/>
                          <a:latin typeface="Avenir Book"/>
                          <a:ea typeface="+mn-ea"/>
                          <a:cs typeface="+mn-cs"/>
                        </a:rPr>
                        <a:t> die </a:t>
                      </a:r>
                      <a:r>
                        <a:rPr lang="fr-FR" sz="1100" kern="1200" baseline="0" dirty="0" err="1">
                          <a:solidFill>
                            <a:srgbClr val="7F7F7F"/>
                          </a:solidFill>
                          <a:effectLst/>
                          <a:latin typeface="Avenir Book"/>
                          <a:ea typeface="+mn-ea"/>
                          <a:cs typeface="+mn-cs"/>
                        </a:rPr>
                        <a:t>Ziele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und</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Besonderheiten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dieser</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Schulung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Schreiben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Ihre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Erwähnung</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wenn</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Sie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eine</a:t>
                      </a:r>
                      <a:r>
                        <a:rPr lang="fr-FR" sz="1100" kern="1200" baseline="0" dirty="0">
                          <a:solidFill>
                            <a:srgbClr val="7F7F7F"/>
                          </a:solidFill>
                          <a:effectLst/>
                          <a:latin typeface="Avenir Book"/>
                          <a:ea typeface="+mn-ea"/>
                          <a:cs typeface="+mn-cs"/>
                        </a:rPr>
                        <a:t> </a:t>
                      </a:r>
                      <a:r>
                        <a:rPr lang="fr-FR" sz="1100" kern="1200" baseline="0" dirty="0" err="1">
                          <a:solidFill>
                            <a:srgbClr val="7F7F7F"/>
                          </a:solidFill>
                          <a:effectLst/>
                          <a:latin typeface="Avenir Book"/>
                          <a:ea typeface="+mn-ea"/>
                          <a:cs typeface="+mn-cs"/>
                        </a:rPr>
                        <a:t>hatten</a:t>
                      </a:r>
                      <a:r>
                        <a:rPr lang="fr-FR" sz="1100" kern="1200" baseline="0" dirty="0">
                          <a:solidFill>
                            <a:srgbClr val="7F7F7F"/>
                          </a:solidFill>
                          <a:effectLst/>
                          <a:latin typeface="Avenir Book"/>
                          <a:ea typeface="+mn-ea"/>
                          <a:cs typeface="+mn-cs"/>
                        </a:rPr>
                        <a:t>. </a:t>
                      </a:r>
                    </a:p>
                  </a:txBody>
                  <a:tcPr>
                    <a:solidFill>
                      <a:srgbClr val="FFFFFF"/>
                    </a:solidFill>
                  </a:tcPr>
                </a:tc>
                <a:extLst>
                  <a:ext uri="{0D108BD9-81ED-4DB2-BD59-A6C34878D82A}">
                    <a16:rowId xmlns:a16="http://schemas.microsoft.com/office/drawing/2014/main" val="10001"/>
                  </a:ext>
                </a:extLst>
              </a:tr>
            </a:tbl>
          </a:graphicData>
        </a:graphic>
      </p:graphicFrame>
      <p:sp>
        <p:nvSpPr>
          <p:cNvPr id="32" name="ZoneTexte 31"/>
          <p:cNvSpPr txBox="1"/>
          <p:nvPr/>
        </p:nvSpPr>
        <p:spPr>
          <a:xfrm>
            <a:off x="469947" y="6495676"/>
            <a:ext cx="1481496" cy="338554"/>
          </a:xfrm>
          <a:prstGeom prst="rect">
            <a:avLst/>
          </a:prstGeom>
          <a:noFill/>
        </p:spPr>
        <p:txBody>
          <a:bodyPr wrap="none" rtlCol="0">
            <a:spAutoFit/>
          </a:bodyPr>
          <a:lstStyle/>
          <a:p>
            <a:r>
              <a:rPr lang="de-DE" sz="1600" dirty="0">
                <a:latin typeface="Avenir Book"/>
              </a:rPr>
              <a:t>AUSBILDUNG</a:t>
            </a:r>
            <a:endParaRPr lang="fr-FR" sz="1600" dirty="0">
              <a:latin typeface="Avenir Book"/>
            </a:endParaRPr>
          </a:p>
        </p:txBody>
      </p:sp>
      <p:sp>
        <p:nvSpPr>
          <p:cNvPr id="33" name="ZoneTexte 32"/>
          <p:cNvSpPr txBox="1"/>
          <p:nvPr/>
        </p:nvSpPr>
        <p:spPr>
          <a:xfrm>
            <a:off x="469947" y="7368566"/>
            <a:ext cx="925328" cy="276999"/>
          </a:xfrm>
          <a:prstGeom prst="rect">
            <a:avLst/>
          </a:prstGeom>
          <a:noFill/>
          <a:ln w="3175" cmpd="sng">
            <a:solidFill>
              <a:schemeClr val="tx1">
                <a:lumMod val="50000"/>
                <a:lumOff val="50000"/>
              </a:schemeClr>
            </a:solidFill>
          </a:ln>
        </p:spPr>
        <p:txBody>
          <a:bodyPr wrap="none" rtlCol="0">
            <a:spAutoFit/>
          </a:bodyPr>
          <a:lstStyle/>
          <a:p>
            <a:r>
              <a:rPr lang="fr-FR" sz="1200" dirty="0">
                <a:solidFill>
                  <a:srgbClr val="8CC952"/>
                </a:solidFill>
              </a:rPr>
              <a:t>2003 - 2005</a:t>
            </a:r>
          </a:p>
        </p:txBody>
      </p:sp>
      <p:sp>
        <p:nvSpPr>
          <p:cNvPr id="34" name="ZoneTexte 33"/>
          <p:cNvSpPr txBox="1"/>
          <p:nvPr/>
        </p:nvSpPr>
        <p:spPr>
          <a:xfrm>
            <a:off x="469947" y="8427071"/>
            <a:ext cx="925328" cy="276999"/>
          </a:xfrm>
          <a:prstGeom prst="rect">
            <a:avLst/>
          </a:prstGeom>
          <a:noFill/>
          <a:ln w="3175" cmpd="sng">
            <a:solidFill>
              <a:schemeClr val="tx1">
                <a:lumMod val="50000"/>
                <a:lumOff val="50000"/>
              </a:schemeClr>
            </a:solidFill>
          </a:ln>
        </p:spPr>
        <p:txBody>
          <a:bodyPr wrap="none" rtlCol="0">
            <a:spAutoFit/>
          </a:bodyPr>
          <a:lstStyle/>
          <a:p>
            <a:r>
              <a:rPr lang="fr-FR" sz="1200" dirty="0">
                <a:solidFill>
                  <a:srgbClr val="8CC952"/>
                </a:solidFill>
              </a:rPr>
              <a:t>2003 - 2005</a:t>
            </a:r>
          </a:p>
        </p:txBody>
      </p:sp>
      <p:cxnSp>
        <p:nvCxnSpPr>
          <p:cNvPr id="37" name="Connecteur droit 36"/>
          <p:cNvCxnSpPr/>
          <p:nvPr/>
        </p:nvCxnSpPr>
        <p:spPr>
          <a:xfrm>
            <a:off x="-22582" y="8569929"/>
            <a:ext cx="49252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8" name="Connecteur droit 37"/>
          <p:cNvCxnSpPr/>
          <p:nvPr/>
        </p:nvCxnSpPr>
        <p:spPr>
          <a:xfrm>
            <a:off x="-12602" y="7540754"/>
            <a:ext cx="492529" cy="0"/>
          </a:xfrm>
          <a:prstGeom prst="line">
            <a:avLst/>
          </a:prstGeom>
          <a:ln w="6350" cmpd="sng">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9" name="Connecteur droit 38"/>
          <p:cNvCxnSpPr/>
          <p:nvPr/>
        </p:nvCxnSpPr>
        <p:spPr>
          <a:xfrm>
            <a:off x="9980" y="6889487"/>
            <a:ext cx="5091169"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40" name="Tableau 39"/>
          <p:cNvGraphicFramePr>
            <a:graphicFrameLocks noGrp="1"/>
          </p:cNvGraphicFramePr>
          <p:nvPr>
            <p:extLst>
              <p:ext uri="{D42A27DB-BD31-4B8C-83A1-F6EECF244321}">
                <p14:modId xmlns:p14="http://schemas.microsoft.com/office/powerpoint/2010/main" val="2788686333"/>
              </p:ext>
            </p:extLst>
          </p:nvPr>
        </p:nvGraphicFramePr>
        <p:xfrm>
          <a:off x="5277300" y="2765067"/>
          <a:ext cx="2270766" cy="1631264"/>
        </p:xfrm>
        <a:graphic>
          <a:graphicData uri="http://schemas.openxmlformats.org/drawingml/2006/table">
            <a:tbl>
              <a:tblPr firstRow="1" bandRow="1">
                <a:tableStyleId>{2D5ABB26-0587-4C30-8999-92F81FD0307C}</a:tableStyleId>
              </a:tblPr>
              <a:tblGrid>
                <a:gridCol w="2270766">
                  <a:extLst>
                    <a:ext uri="{9D8B030D-6E8A-4147-A177-3AD203B41FA5}">
                      <a16:colId xmlns:a16="http://schemas.microsoft.com/office/drawing/2014/main" val="20000"/>
                    </a:ext>
                  </a:extLst>
                </a:gridCol>
              </a:tblGrid>
              <a:tr h="301136">
                <a:tc>
                  <a:txBody>
                    <a:bodyPr/>
                    <a:lstStyle/>
                    <a:p>
                      <a:r>
                        <a:rPr lang="fr-FR" sz="1100" dirty="0"/>
                        <a:t>EMAIL : JONATHAN@MAIL.COM</a:t>
                      </a: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301136">
                <a:tc>
                  <a:txBody>
                    <a:bodyPr/>
                    <a:lstStyle/>
                    <a:p>
                      <a:r>
                        <a:rPr lang="fr-FR" sz="1100" dirty="0"/>
                        <a:t>TELEFONE : 123 456 789</a:t>
                      </a: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301136">
                <a:tc>
                  <a:txBody>
                    <a:bodyPr/>
                    <a:lstStyle/>
                    <a:p>
                      <a:r>
                        <a:rPr lang="fr-FR" sz="1100" dirty="0"/>
                        <a:t>WEB : HTTP://WWW.SITE.COM</a:t>
                      </a:r>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301136">
                <a:tc>
                  <a:txBody>
                    <a:bodyPr/>
                    <a:lstStyle/>
                    <a:p>
                      <a:r>
                        <a:rPr lang="fr-FR" sz="1100" dirty="0"/>
                        <a:t>ADRESSE :</a:t>
                      </a:r>
                      <a:r>
                        <a:rPr lang="fr-FR" sz="1100" baseline="0" dirty="0"/>
                        <a:t> </a:t>
                      </a:r>
                      <a:r>
                        <a:rPr lang="de-DE" sz="1100" kern="1200" dirty="0">
                          <a:solidFill>
                            <a:schemeClr val="tx1"/>
                          </a:solidFill>
                          <a:latin typeface="+mn-lt"/>
                          <a:ea typeface="+mn-ea"/>
                          <a:cs typeface="+mn-cs"/>
                        </a:rPr>
                        <a:t>HAUPTSTRASSE 15,  28000 BREMEN</a:t>
                      </a:r>
                      <a:endParaRPr lang="fr-FR" sz="1100" dirty="0"/>
                    </a:p>
                  </a:txBody>
                  <a:tcPr>
                    <a:lnL>
                      <a:noFill/>
                    </a:lnL>
                    <a:lnR>
                      <a:noFill/>
                    </a:lnR>
                    <a:lnT w="6350" cap="flat" cmpd="sng" algn="ctr">
                      <a:solidFill>
                        <a:prstClr val="white">
                          <a:lumMod val="65000"/>
                        </a:prst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4"/>
                  </a:ext>
                </a:extLst>
              </a:tr>
              <a:tr h="301136">
                <a:tc>
                  <a:txBody>
                    <a:bodyPr/>
                    <a:lstStyle/>
                    <a:p>
                      <a:r>
                        <a:rPr lang="fr-FR" sz="1100" dirty="0"/>
                        <a:t>                    </a:t>
                      </a:r>
                    </a:p>
                  </a:txBody>
                  <a:tcPr>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bl>
          </a:graphicData>
        </a:graphic>
      </p:graphicFrame>
      <p:cxnSp>
        <p:nvCxnSpPr>
          <p:cNvPr id="44" name="Connecteur droit 43"/>
          <p:cNvCxnSpPr/>
          <p:nvPr/>
        </p:nvCxnSpPr>
        <p:spPr>
          <a:xfrm flipH="1">
            <a:off x="5270653" y="2765067"/>
            <a:ext cx="6646" cy="7665784"/>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46" name="ZoneTexte 45"/>
          <p:cNvSpPr txBox="1"/>
          <p:nvPr/>
        </p:nvSpPr>
        <p:spPr>
          <a:xfrm>
            <a:off x="5430580" y="4574955"/>
            <a:ext cx="1863011"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PERSÖNLICHKEIT</a:t>
            </a:r>
            <a:endParaRPr lang="fr-FR" sz="1600" dirty="0">
              <a:latin typeface="Avenir Book"/>
            </a:endParaRPr>
          </a:p>
        </p:txBody>
      </p:sp>
      <p:sp>
        <p:nvSpPr>
          <p:cNvPr id="48" name="ZoneTexte 47"/>
          <p:cNvSpPr txBox="1"/>
          <p:nvPr/>
        </p:nvSpPr>
        <p:spPr>
          <a:xfrm>
            <a:off x="5347573" y="5064978"/>
            <a:ext cx="697627" cy="261610"/>
          </a:xfrm>
          <a:prstGeom prst="rect">
            <a:avLst/>
          </a:prstGeom>
          <a:noFill/>
        </p:spPr>
        <p:txBody>
          <a:bodyPr wrap="none" rtlCol="0">
            <a:spAutoFit/>
          </a:bodyPr>
          <a:lstStyle/>
          <a:p>
            <a:r>
              <a:rPr lang="fr-FR" sz="1100" dirty="0"/>
              <a:t>CURIEUX</a:t>
            </a:r>
          </a:p>
        </p:txBody>
      </p:sp>
      <p:sp>
        <p:nvSpPr>
          <p:cNvPr id="50" name="ZoneTexte 49"/>
          <p:cNvSpPr txBox="1"/>
          <p:nvPr/>
        </p:nvSpPr>
        <p:spPr>
          <a:xfrm>
            <a:off x="5347573" y="5330290"/>
            <a:ext cx="659155" cy="261610"/>
          </a:xfrm>
          <a:prstGeom prst="rect">
            <a:avLst/>
          </a:prstGeom>
          <a:noFill/>
        </p:spPr>
        <p:txBody>
          <a:bodyPr wrap="none" rtlCol="0">
            <a:spAutoFit/>
          </a:bodyPr>
          <a:lstStyle/>
          <a:p>
            <a:r>
              <a:rPr lang="fr-FR" sz="1100" dirty="0"/>
              <a:t>CREATIF</a:t>
            </a:r>
          </a:p>
        </p:txBody>
      </p:sp>
      <p:sp>
        <p:nvSpPr>
          <p:cNvPr id="52" name="ZoneTexte 51"/>
          <p:cNvSpPr txBox="1"/>
          <p:nvPr/>
        </p:nvSpPr>
        <p:spPr>
          <a:xfrm>
            <a:off x="5336229" y="5594945"/>
            <a:ext cx="762837" cy="261610"/>
          </a:xfrm>
          <a:prstGeom prst="rect">
            <a:avLst/>
          </a:prstGeom>
          <a:noFill/>
        </p:spPr>
        <p:txBody>
          <a:bodyPr wrap="none" rtlCol="0">
            <a:spAutoFit/>
          </a:bodyPr>
          <a:lstStyle/>
          <a:p>
            <a:r>
              <a:rPr lang="fr-FR" sz="1100" dirty="0"/>
              <a:t>IMPLIQUE</a:t>
            </a:r>
          </a:p>
        </p:txBody>
      </p:sp>
      <p:sp>
        <p:nvSpPr>
          <p:cNvPr id="54" name="ZoneTexte 53"/>
          <p:cNvSpPr txBox="1"/>
          <p:nvPr/>
        </p:nvSpPr>
        <p:spPr>
          <a:xfrm>
            <a:off x="5347573" y="5862673"/>
            <a:ext cx="1000814" cy="261610"/>
          </a:xfrm>
          <a:prstGeom prst="rect">
            <a:avLst/>
          </a:prstGeom>
          <a:noFill/>
        </p:spPr>
        <p:txBody>
          <a:bodyPr wrap="none" rtlCol="0">
            <a:spAutoFit/>
          </a:bodyPr>
          <a:lstStyle/>
          <a:p>
            <a:r>
              <a:rPr lang="fr-FR" sz="1100" dirty="0"/>
              <a:t>METHODIQUE</a:t>
            </a:r>
          </a:p>
        </p:txBody>
      </p:sp>
      <p:sp>
        <p:nvSpPr>
          <p:cNvPr id="55" name="Rectangle 54"/>
          <p:cNvSpPr/>
          <p:nvPr/>
        </p:nvSpPr>
        <p:spPr>
          <a:xfrm>
            <a:off x="6549572" y="5156640"/>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6" name="Rectangle 55"/>
          <p:cNvSpPr/>
          <p:nvPr/>
        </p:nvSpPr>
        <p:spPr>
          <a:xfrm>
            <a:off x="6397172" y="5156640"/>
            <a:ext cx="720623"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63" name="Connecteur droit 62"/>
          <p:cNvCxnSpPr/>
          <p:nvPr/>
        </p:nvCxnSpPr>
        <p:spPr>
          <a:xfrm flipH="1">
            <a:off x="5298813" y="4912283"/>
            <a:ext cx="2308327" cy="1208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6555532" y="5424646"/>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Rectangle 66"/>
          <p:cNvSpPr/>
          <p:nvPr/>
        </p:nvSpPr>
        <p:spPr>
          <a:xfrm>
            <a:off x="6403132" y="5424646"/>
            <a:ext cx="720623"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Rectangle 67"/>
          <p:cNvSpPr/>
          <p:nvPr/>
        </p:nvSpPr>
        <p:spPr>
          <a:xfrm>
            <a:off x="6549572" y="5685757"/>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Rectangle 68"/>
          <p:cNvSpPr/>
          <p:nvPr/>
        </p:nvSpPr>
        <p:spPr>
          <a:xfrm>
            <a:off x="6397172" y="5685757"/>
            <a:ext cx="720623"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Rectangle 69"/>
          <p:cNvSpPr/>
          <p:nvPr/>
        </p:nvSpPr>
        <p:spPr>
          <a:xfrm>
            <a:off x="6549572" y="5962756"/>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Rectangle 70"/>
          <p:cNvSpPr/>
          <p:nvPr/>
        </p:nvSpPr>
        <p:spPr>
          <a:xfrm>
            <a:off x="6397172" y="5962756"/>
            <a:ext cx="720623"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ZoneTexte 71"/>
          <p:cNvSpPr txBox="1"/>
          <p:nvPr/>
        </p:nvSpPr>
        <p:spPr>
          <a:xfrm>
            <a:off x="5430580" y="6393285"/>
            <a:ext cx="1702710"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KOMPETENZEN</a:t>
            </a:r>
            <a:endParaRPr lang="fr-FR" sz="1600" dirty="0">
              <a:latin typeface="Avenir Book"/>
            </a:endParaRPr>
          </a:p>
        </p:txBody>
      </p:sp>
      <p:sp>
        <p:nvSpPr>
          <p:cNvPr id="73" name="ZoneTexte 72"/>
          <p:cNvSpPr txBox="1"/>
          <p:nvPr/>
        </p:nvSpPr>
        <p:spPr>
          <a:xfrm>
            <a:off x="5309101" y="6883308"/>
            <a:ext cx="785793" cy="261610"/>
          </a:xfrm>
          <a:prstGeom prst="rect">
            <a:avLst/>
          </a:prstGeom>
          <a:noFill/>
        </p:spPr>
        <p:txBody>
          <a:bodyPr wrap="none" rtlCol="0">
            <a:spAutoFit/>
          </a:bodyPr>
          <a:lstStyle/>
          <a:p>
            <a:r>
              <a:rPr lang="fr-FR" sz="1100" dirty="0"/>
              <a:t>HTML PHP</a:t>
            </a:r>
          </a:p>
        </p:txBody>
      </p:sp>
      <p:sp>
        <p:nvSpPr>
          <p:cNvPr id="74" name="ZoneTexte 73"/>
          <p:cNvSpPr txBox="1"/>
          <p:nvPr/>
        </p:nvSpPr>
        <p:spPr>
          <a:xfrm>
            <a:off x="5303409" y="7148620"/>
            <a:ext cx="623889" cy="261610"/>
          </a:xfrm>
          <a:prstGeom prst="rect">
            <a:avLst/>
          </a:prstGeom>
          <a:noFill/>
        </p:spPr>
        <p:txBody>
          <a:bodyPr wrap="none" rtlCol="0">
            <a:spAutoFit/>
          </a:bodyPr>
          <a:lstStyle/>
          <a:p>
            <a:r>
              <a:rPr lang="fr-FR" sz="1100" dirty="0"/>
              <a:t>MY SQL</a:t>
            </a:r>
          </a:p>
        </p:txBody>
      </p:sp>
      <p:sp>
        <p:nvSpPr>
          <p:cNvPr id="75" name="ZoneTexte 74"/>
          <p:cNvSpPr txBox="1"/>
          <p:nvPr/>
        </p:nvSpPr>
        <p:spPr>
          <a:xfrm>
            <a:off x="5303409" y="7413275"/>
            <a:ext cx="798617" cy="261610"/>
          </a:xfrm>
          <a:prstGeom prst="rect">
            <a:avLst/>
          </a:prstGeom>
          <a:noFill/>
        </p:spPr>
        <p:txBody>
          <a:bodyPr wrap="none" rtlCol="0">
            <a:spAutoFit/>
          </a:bodyPr>
          <a:lstStyle/>
          <a:p>
            <a:r>
              <a:rPr lang="fr-FR" sz="1100" dirty="0"/>
              <a:t>ADWORDS</a:t>
            </a:r>
          </a:p>
        </p:txBody>
      </p:sp>
      <p:sp>
        <p:nvSpPr>
          <p:cNvPr id="76" name="ZoneTexte 75"/>
          <p:cNvSpPr txBox="1"/>
          <p:nvPr/>
        </p:nvSpPr>
        <p:spPr>
          <a:xfrm>
            <a:off x="5298558" y="7681003"/>
            <a:ext cx="811441" cy="261610"/>
          </a:xfrm>
          <a:prstGeom prst="rect">
            <a:avLst/>
          </a:prstGeom>
          <a:noFill/>
        </p:spPr>
        <p:txBody>
          <a:bodyPr wrap="none" rtlCol="0">
            <a:spAutoFit/>
          </a:bodyPr>
          <a:lstStyle/>
          <a:p>
            <a:r>
              <a:rPr lang="fr-FR" sz="1100" dirty="0"/>
              <a:t>ANALYTICS</a:t>
            </a:r>
          </a:p>
        </p:txBody>
      </p:sp>
      <p:cxnSp>
        <p:nvCxnSpPr>
          <p:cNvPr id="79" name="Connecteur droit 78"/>
          <p:cNvCxnSpPr/>
          <p:nvPr/>
        </p:nvCxnSpPr>
        <p:spPr>
          <a:xfrm flipH="1">
            <a:off x="5298813" y="6730613"/>
            <a:ext cx="2308327" cy="1208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86" name="ZoneTexte 85"/>
          <p:cNvSpPr txBox="1"/>
          <p:nvPr/>
        </p:nvSpPr>
        <p:spPr>
          <a:xfrm>
            <a:off x="5365004" y="8214973"/>
            <a:ext cx="1252266" cy="338554"/>
          </a:xfrm>
          <a:prstGeom prst="rect">
            <a:avLst/>
          </a:prstGeom>
          <a:noFill/>
          <a:ln>
            <a:solidFill>
              <a:srgbClr val="FFFFFF"/>
            </a:solidFill>
            <a:prstDash val="dash"/>
          </a:ln>
        </p:spPr>
        <p:txBody>
          <a:bodyPr wrap="none" rtlCol="0">
            <a:spAutoFit/>
          </a:bodyPr>
          <a:lstStyle>
            <a:defPPr>
              <a:defRPr lang="fr-FR"/>
            </a:defPPr>
          </a:lstStyle>
          <a:p>
            <a:r>
              <a:rPr lang="de-DE" sz="1600" dirty="0">
                <a:latin typeface="Avenir Book"/>
              </a:rPr>
              <a:t>SPRACHEN</a:t>
            </a:r>
            <a:endParaRPr lang="fr-FR" sz="1600" dirty="0">
              <a:latin typeface="Avenir Book"/>
            </a:endParaRPr>
          </a:p>
        </p:txBody>
      </p:sp>
      <p:sp>
        <p:nvSpPr>
          <p:cNvPr id="87" name="ZoneTexte 86"/>
          <p:cNvSpPr txBox="1"/>
          <p:nvPr/>
        </p:nvSpPr>
        <p:spPr>
          <a:xfrm>
            <a:off x="5281997" y="8704996"/>
            <a:ext cx="756938" cy="261610"/>
          </a:xfrm>
          <a:prstGeom prst="rect">
            <a:avLst/>
          </a:prstGeom>
          <a:noFill/>
        </p:spPr>
        <p:txBody>
          <a:bodyPr wrap="none" rtlCol="0">
            <a:spAutoFit/>
          </a:bodyPr>
          <a:lstStyle/>
          <a:p>
            <a:r>
              <a:rPr lang="de-DE" sz="1100" dirty="0"/>
              <a:t>ENGLISCH</a:t>
            </a:r>
            <a:endParaRPr lang="fr-FR" sz="1100" dirty="0"/>
          </a:p>
        </p:txBody>
      </p:sp>
      <p:sp>
        <p:nvSpPr>
          <p:cNvPr id="88" name="ZoneTexte 87"/>
          <p:cNvSpPr txBox="1"/>
          <p:nvPr/>
        </p:nvSpPr>
        <p:spPr>
          <a:xfrm>
            <a:off x="5281997" y="8970308"/>
            <a:ext cx="984565" cy="261610"/>
          </a:xfrm>
          <a:prstGeom prst="rect">
            <a:avLst/>
          </a:prstGeom>
          <a:noFill/>
        </p:spPr>
        <p:txBody>
          <a:bodyPr wrap="none" rtlCol="0">
            <a:spAutoFit/>
          </a:bodyPr>
          <a:lstStyle/>
          <a:p>
            <a:r>
              <a:rPr lang="de-DE" sz="1100" dirty="0"/>
              <a:t>FRANZÖSISCH</a:t>
            </a:r>
            <a:endParaRPr lang="fr-FR" sz="1100" dirty="0"/>
          </a:p>
        </p:txBody>
      </p:sp>
      <p:sp>
        <p:nvSpPr>
          <p:cNvPr id="89" name="ZoneTexte 88"/>
          <p:cNvSpPr txBox="1"/>
          <p:nvPr/>
        </p:nvSpPr>
        <p:spPr>
          <a:xfrm>
            <a:off x="5270653" y="9234963"/>
            <a:ext cx="888385" cy="261610"/>
          </a:xfrm>
          <a:prstGeom prst="rect">
            <a:avLst/>
          </a:prstGeom>
          <a:noFill/>
        </p:spPr>
        <p:txBody>
          <a:bodyPr wrap="none" rtlCol="0">
            <a:spAutoFit/>
          </a:bodyPr>
          <a:lstStyle/>
          <a:p>
            <a:r>
              <a:rPr lang="de-DE" sz="1100" dirty="0"/>
              <a:t>ITALIENISCH</a:t>
            </a:r>
            <a:endParaRPr lang="fr-FR" sz="1100" dirty="0"/>
          </a:p>
        </p:txBody>
      </p:sp>
      <p:sp>
        <p:nvSpPr>
          <p:cNvPr id="91" name="Rectangle 90"/>
          <p:cNvSpPr/>
          <p:nvPr/>
        </p:nvSpPr>
        <p:spPr>
          <a:xfrm>
            <a:off x="6483996" y="8796658"/>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2" name="Rectangle 91"/>
          <p:cNvSpPr/>
          <p:nvPr/>
        </p:nvSpPr>
        <p:spPr>
          <a:xfrm>
            <a:off x="6331596" y="8796658"/>
            <a:ext cx="720623"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93" name="Connecteur droit 92"/>
          <p:cNvCxnSpPr/>
          <p:nvPr/>
        </p:nvCxnSpPr>
        <p:spPr>
          <a:xfrm flipH="1">
            <a:off x="5287507" y="8552301"/>
            <a:ext cx="2308327" cy="1208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94" name="Rectangle 93"/>
          <p:cNvSpPr/>
          <p:nvPr/>
        </p:nvSpPr>
        <p:spPr>
          <a:xfrm>
            <a:off x="6489956" y="9064664"/>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5" name="Rectangle 94"/>
          <p:cNvSpPr/>
          <p:nvPr/>
        </p:nvSpPr>
        <p:spPr>
          <a:xfrm>
            <a:off x="6337556" y="9064664"/>
            <a:ext cx="943777"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6" name="Rectangle 95"/>
          <p:cNvSpPr/>
          <p:nvPr/>
        </p:nvSpPr>
        <p:spPr>
          <a:xfrm>
            <a:off x="6483996" y="9325775"/>
            <a:ext cx="877377" cy="88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7" name="Rectangle 96"/>
          <p:cNvSpPr/>
          <p:nvPr/>
        </p:nvSpPr>
        <p:spPr>
          <a:xfrm>
            <a:off x="6331596" y="9325775"/>
            <a:ext cx="983604" cy="88900"/>
          </a:xfrm>
          <a:prstGeom prst="rect">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ZoneTexte 99"/>
          <p:cNvSpPr txBox="1"/>
          <p:nvPr/>
        </p:nvSpPr>
        <p:spPr>
          <a:xfrm>
            <a:off x="447200" y="9349566"/>
            <a:ext cx="880369" cy="338554"/>
          </a:xfrm>
          <a:prstGeom prst="rect">
            <a:avLst/>
          </a:prstGeom>
          <a:noFill/>
        </p:spPr>
        <p:txBody>
          <a:bodyPr wrap="none" rtlCol="0">
            <a:spAutoFit/>
          </a:bodyPr>
          <a:lstStyle/>
          <a:p>
            <a:r>
              <a:rPr lang="fr-FR" sz="1600" dirty="0">
                <a:latin typeface="Avenir Book"/>
                <a:cs typeface="Avenir Book"/>
              </a:rPr>
              <a:t>HOBBY</a:t>
            </a:r>
          </a:p>
        </p:txBody>
      </p:sp>
      <p:cxnSp>
        <p:nvCxnSpPr>
          <p:cNvPr id="101" name="Connecteur droit 100"/>
          <p:cNvCxnSpPr/>
          <p:nvPr/>
        </p:nvCxnSpPr>
        <p:spPr>
          <a:xfrm>
            <a:off x="-12767" y="9743377"/>
            <a:ext cx="5091169"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02" name="ZoneTexte 101"/>
          <p:cNvSpPr txBox="1"/>
          <p:nvPr/>
        </p:nvSpPr>
        <p:spPr>
          <a:xfrm>
            <a:off x="447199" y="9854531"/>
            <a:ext cx="4653949" cy="769441"/>
          </a:xfrm>
          <a:prstGeom prst="rect">
            <a:avLst/>
          </a:prstGeom>
          <a:noFill/>
        </p:spPr>
        <p:txBody>
          <a:bodyPr wrap="square" rtlCol="0">
            <a:spAutoFit/>
          </a:bodyPr>
          <a:lstStyle/>
          <a:p>
            <a:r>
              <a:rPr lang="de-DE" sz="1100" dirty="0"/>
              <a:t>Beschreiben Sie Ihre Interessengebiete oder andere Informationen, die Sie für wichtig halten, um sie in Ihren Lebenslauf aufzunehmen.</a:t>
            </a:r>
          </a:p>
          <a:p>
            <a:pPr algn="just"/>
            <a:endParaRPr lang="fr-FR" sz="1100" dirty="0">
              <a:latin typeface="Avenir Book"/>
              <a:cs typeface="Avenir Book"/>
            </a:endParaRPr>
          </a:p>
          <a:p>
            <a:endParaRPr lang="fr-FR" sz="1100" dirty="0">
              <a:latin typeface="Avenir Book"/>
              <a:cs typeface="Avenir Book"/>
            </a:endParaRPr>
          </a:p>
        </p:txBody>
      </p:sp>
      <p:cxnSp>
        <p:nvCxnSpPr>
          <p:cNvPr id="104" name="Connecteur droit 103"/>
          <p:cNvCxnSpPr/>
          <p:nvPr/>
        </p:nvCxnSpPr>
        <p:spPr>
          <a:xfrm>
            <a:off x="-12602" y="10536172"/>
            <a:ext cx="7560668"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07" name="Étoile à 5 branches 106"/>
          <p:cNvSpPr/>
          <p:nvPr/>
        </p:nvSpPr>
        <p:spPr>
          <a:xfrm>
            <a:off x="6333624" y="6929250"/>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8" name="Étoile à 5 branches 107"/>
          <p:cNvSpPr/>
          <p:nvPr/>
        </p:nvSpPr>
        <p:spPr>
          <a:xfrm>
            <a:off x="6551600" y="6929250"/>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9" name="Étoile à 5 branches 108"/>
          <p:cNvSpPr/>
          <p:nvPr/>
        </p:nvSpPr>
        <p:spPr>
          <a:xfrm>
            <a:off x="6795097" y="6929250"/>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0" name="Étoile à 5 branches 109"/>
          <p:cNvSpPr/>
          <p:nvPr/>
        </p:nvSpPr>
        <p:spPr>
          <a:xfrm>
            <a:off x="7018828" y="6929250"/>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1" name="Étoile à 5 branches 110"/>
          <p:cNvSpPr/>
          <p:nvPr/>
        </p:nvSpPr>
        <p:spPr>
          <a:xfrm>
            <a:off x="7225286" y="6932535"/>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2" name="Étoile à 5 branches 111"/>
          <p:cNvSpPr/>
          <p:nvPr/>
        </p:nvSpPr>
        <p:spPr>
          <a:xfrm>
            <a:off x="6333624" y="7208743"/>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3" name="Étoile à 5 branches 112"/>
          <p:cNvSpPr/>
          <p:nvPr/>
        </p:nvSpPr>
        <p:spPr>
          <a:xfrm>
            <a:off x="6551600" y="7208743"/>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4" name="Étoile à 5 branches 113"/>
          <p:cNvSpPr/>
          <p:nvPr/>
        </p:nvSpPr>
        <p:spPr>
          <a:xfrm>
            <a:off x="6795097" y="7208743"/>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5" name="Étoile à 5 branches 114"/>
          <p:cNvSpPr/>
          <p:nvPr/>
        </p:nvSpPr>
        <p:spPr>
          <a:xfrm>
            <a:off x="7018828" y="7208743"/>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6" name="Étoile à 5 branches 115"/>
          <p:cNvSpPr/>
          <p:nvPr/>
        </p:nvSpPr>
        <p:spPr>
          <a:xfrm>
            <a:off x="7225286" y="7212028"/>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7" name="Étoile à 5 branches 116"/>
          <p:cNvSpPr/>
          <p:nvPr/>
        </p:nvSpPr>
        <p:spPr>
          <a:xfrm>
            <a:off x="6333624" y="7460842"/>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8" name="Étoile à 5 branches 117"/>
          <p:cNvSpPr/>
          <p:nvPr/>
        </p:nvSpPr>
        <p:spPr>
          <a:xfrm>
            <a:off x="6551600" y="7460842"/>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9" name="Étoile à 5 branches 118"/>
          <p:cNvSpPr/>
          <p:nvPr/>
        </p:nvSpPr>
        <p:spPr>
          <a:xfrm>
            <a:off x="6795097" y="7460842"/>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0" name="Étoile à 5 branches 119"/>
          <p:cNvSpPr/>
          <p:nvPr/>
        </p:nvSpPr>
        <p:spPr>
          <a:xfrm>
            <a:off x="7018828" y="7460842"/>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Étoile à 5 branches 120"/>
          <p:cNvSpPr/>
          <p:nvPr/>
        </p:nvSpPr>
        <p:spPr>
          <a:xfrm>
            <a:off x="7225286" y="7464127"/>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Étoile à 5 branches 121"/>
          <p:cNvSpPr/>
          <p:nvPr/>
        </p:nvSpPr>
        <p:spPr>
          <a:xfrm>
            <a:off x="6333624" y="7725117"/>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Étoile à 5 branches 122"/>
          <p:cNvSpPr/>
          <p:nvPr/>
        </p:nvSpPr>
        <p:spPr>
          <a:xfrm>
            <a:off x="6551600" y="7725117"/>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Étoile à 5 branches 123"/>
          <p:cNvSpPr/>
          <p:nvPr/>
        </p:nvSpPr>
        <p:spPr>
          <a:xfrm>
            <a:off x="6795097" y="7725117"/>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Étoile à 5 branches 124"/>
          <p:cNvSpPr/>
          <p:nvPr/>
        </p:nvSpPr>
        <p:spPr>
          <a:xfrm>
            <a:off x="7018828" y="7725117"/>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Étoile à 5 branches 125"/>
          <p:cNvSpPr/>
          <p:nvPr/>
        </p:nvSpPr>
        <p:spPr>
          <a:xfrm>
            <a:off x="7225286" y="7728402"/>
            <a:ext cx="182195" cy="159823"/>
          </a:xfrm>
          <a:prstGeom prst="star5">
            <a:avLst/>
          </a:prstGeom>
          <a:solidFill>
            <a:srgbClr val="8CC95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3" name="Image 12"/>
          <p:cNvPicPr>
            <a:picLocks noChangeAspect="1"/>
          </p:cNvPicPr>
          <p:nvPr/>
        </p:nvPicPr>
        <p:blipFill rotWithShape="1">
          <a:blip r:embed="rId2"/>
          <a:srcRect l="36507"/>
          <a:stretch/>
        </p:blipFill>
        <p:spPr>
          <a:xfrm>
            <a:off x="5270653" y="0"/>
            <a:ext cx="2292196" cy="2409623"/>
          </a:xfrm>
          <a:prstGeom prst="rect">
            <a:avLst/>
          </a:prstGeom>
        </p:spPr>
      </p:pic>
    </p:spTree>
    <p:extLst>
      <p:ext uri="{BB962C8B-B14F-4D97-AF65-F5344CB8AC3E}">
        <p14:creationId xmlns:p14="http://schemas.microsoft.com/office/powerpoint/2010/main" val="53817286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TotalTime>
  <Words>259</Words>
  <Application>Microsoft Macintosh PowerPoint</Application>
  <PresentationFormat>Personnalisé</PresentationFormat>
  <Paragraphs>46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Avenir Book</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cp:revision>
  <dcterms:created xsi:type="dcterms:W3CDTF">2014-11-25T07:23:42Z</dcterms:created>
  <dcterms:modified xsi:type="dcterms:W3CDTF">2020-08-25T08:52:07Z</dcterms:modified>
</cp:coreProperties>
</file>