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DBB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264EBD-F199-6643-8251-55081F270FEE}" v="36" dt="2020-08-24T22:30:38.16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65" d="100"/>
          <a:sy n="165" d="100"/>
        </p:scale>
        <p:origin x="1480" y="-30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CF264EBD-F199-6643-8251-55081F270FEE}"/>
    <pc:docChg chg="modSld">
      <pc:chgData name="Axel Maille" userId="065ad68c099279a8" providerId="LiveId" clId="{CF264EBD-F199-6643-8251-55081F270FEE}" dt="2020-08-24T22:30:38.165" v="130"/>
      <pc:docMkLst>
        <pc:docMk/>
      </pc:docMkLst>
      <pc:sldChg chg="modSp mod">
        <pc:chgData name="Axel Maille" userId="065ad68c099279a8" providerId="LiveId" clId="{CF264EBD-F199-6643-8251-55081F270FEE}" dt="2020-08-24T22:30:38.165" v="130"/>
        <pc:sldMkLst>
          <pc:docMk/>
          <pc:sldMk cId="3490747699" sldId="256"/>
        </pc:sldMkLst>
        <pc:spChg chg="mod">
          <ac:chgData name="Axel Maille" userId="065ad68c099279a8" providerId="LiveId" clId="{CF264EBD-F199-6643-8251-55081F270FEE}" dt="2020-08-24T22:23:43.695" v="7" actId="20577"/>
          <ac:spMkLst>
            <pc:docMk/>
            <pc:sldMk cId="3490747699" sldId="256"/>
            <ac:spMk id="5" creationId="{00000000-0000-0000-0000-000000000000}"/>
          </ac:spMkLst>
        </pc:spChg>
        <pc:spChg chg="mod">
          <ac:chgData name="Axel Maille" userId="065ad68c099279a8" providerId="LiveId" clId="{CF264EBD-F199-6643-8251-55081F270FEE}" dt="2020-08-24T22:23:55.720" v="8"/>
          <ac:spMkLst>
            <pc:docMk/>
            <pc:sldMk cId="3490747699" sldId="256"/>
            <ac:spMk id="6" creationId="{00000000-0000-0000-0000-000000000000}"/>
          </ac:spMkLst>
        </pc:spChg>
        <pc:spChg chg="mod">
          <ac:chgData name="Axel Maille" userId="065ad68c099279a8" providerId="LiveId" clId="{CF264EBD-F199-6643-8251-55081F270FEE}" dt="2020-08-24T22:24:10.026" v="12" actId="108"/>
          <ac:spMkLst>
            <pc:docMk/>
            <pc:sldMk cId="3490747699" sldId="256"/>
            <ac:spMk id="7" creationId="{00000000-0000-0000-0000-000000000000}"/>
          </ac:spMkLst>
        </pc:spChg>
        <pc:spChg chg="mod">
          <ac:chgData name="Axel Maille" userId="065ad68c099279a8" providerId="LiveId" clId="{CF264EBD-F199-6643-8251-55081F270FEE}" dt="2020-08-24T22:26:14.747" v="72" actId="108"/>
          <ac:spMkLst>
            <pc:docMk/>
            <pc:sldMk cId="3490747699" sldId="256"/>
            <ac:spMk id="9" creationId="{00000000-0000-0000-0000-000000000000}"/>
          </ac:spMkLst>
        </pc:spChg>
        <pc:spChg chg="mod">
          <ac:chgData name="Axel Maille" userId="065ad68c099279a8" providerId="LiveId" clId="{CF264EBD-F199-6643-8251-55081F270FEE}" dt="2020-08-24T22:26:24.116" v="74" actId="108"/>
          <ac:spMkLst>
            <pc:docMk/>
            <pc:sldMk cId="3490747699" sldId="256"/>
            <ac:spMk id="10" creationId="{00000000-0000-0000-0000-000000000000}"/>
          </ac:spMkLst>
        </pc:spChg>
        <pc:spChg chg="mod">
          <ac:chgData name="Axel Maille" userId="065ad68c099279a8" providerId="LiveId" clId="{CF264EBD-F199-6643-8251-55081F270FEE}" dt="2020-08-24T22:26:41.820" v="77" actId="1076"/>
          <ac:spMkLst>
            <pc:docMk/>
            <pc:sldMk cId="3490747699" sldId="256"/>
            <ac:spMk id="19" creationId="{00000000-0000-0000-0000-000000000000}"/>
          </ac:spMkLst>
        </pc:spChg>
        <pc:spChg chg="mod">
          <ac:chgData name="Axel Maille" userId="065ad68c099279a8" providerId="LiveId" clId="{CF264EBD-F199-6643-8251-55081F270FEE}" dt="2020-08-24T22:26:49.191" v="79" actId="108"/>
          <ac:spMkLst>
            <pc:docMk/>
            <pc:sldMk cId="3490747699" sldId="256"/>
            <ac:spMk id="20" creationId="{00000000-0000-0000-0000-000000000000}"/>
          </ac:spMkLst>
        </pc:spChg>
        <pc:spChg chg="mod">
          <ac:chgData name="Axel Maille" userId="065ad68c099279a8" providerId="LiveId" clId="{CF264EBD-F199-6643-8251-55081F270FEE}" dt="2020-08-24T22:30:25.684" v="127"/>
          <ac:spMkLst>
            <pc:docMk/>
            <pc:sldMk cId="3490747699" sldId="256"/>
            <ac:spMk id="22" creationId="{00000000-0000-0000-0000-000000000000}"/>
          </ac:spMkLst>
        </pc:spChg>
        <pc:spChg chg="mod">
          <ac:chgData name="Axel Maille" userId="065ad68c099279a8" providerId="LiveId" clId="{CF264EBD-F199-6643-8251-55081F270FEE}" dt="2020-08-24T22:30:29.898" v="128"/>
          <ac:spMkLst>
            <pc:docMk/>
            <pc:sldMk cId="3490747699" sldId="256"/>
            <ac:spMk id="24" creationId="{00000000-0000-0000-0000-000000000000}"/>
          </ac:spMkLst>
        </pc:spChg>
        <pc:spChg chg="mod">
          <ac:chgData name="Axel Maille" userId="065ad68c099279a8" providerId="LiveId" clId="{CF264EBD-F199-6643-8251-55081F270FEE}" dt="2020-08-24T22:30:33.935" v="129"/>
          <ac:spMkLst>
            <pc:docMk/>
            <pc:sldMk cId="3490747699" sldId="256"/>
            <ac:spMk id="26" creationId="{00000000-0000-0000-0000-000000000000}"/>
          </ac:spMkLst>
        </pc:spChg>
        <pc:spChg chg="mod">
          <ac:chgData name="Axel Maille" userId="065ad68c099279a8" providerId="LiveId" clId="{CF264EBD-F199-6643-8251-55081F270FEE}" dt="2020-08-24T22:30:38.165" v="130"/>
          <ac:spMkLst>
            <pc:docMk/>
            <pc:sldMk cId="3490747699" sldId="256"/>
            <ac:spMk id="28" creationId="{00000000-0000-0000-0000-000000000000}"/>
          </ac:spMkLst>
        </pc:spChg>
        <pc:spChg chg="mod">
          <ac:chgData name="Axel Maille" userId="065ad68c099279a8" providerId="LiveId" clId="{CF264EBD-F199-6643-8251-55081F270FEE}" dt="2020-08-24T22:30:15.869" v="125"/>
          <ac:spMkLst>
            <pc:docMk/>
            <pc:sldMk cId="3490747699" sldId="256"/>
            <ac:spMk id="42" creationId="{00000000-0000-0000-0000-000000000000}"/>
          </ac:spMkLst>
        </pc:spChg>
        <pc:spChg chg="mod">
          <ac:chgData name="Axel Maille" userId="065ad68c099279a8" providerId="LiveId" clId="{CF264EBD-F199-6643-8251-55081F270FEE}" dt="2020-08-24T22:30:20.114" v="126"/>
          <ac:spMkLst>
            <pc:docMk/>
            <pc:sldMk cId="3490747699" sldId="256"/>
            <ac:spMk id="43" creationId="{00000000-0000-0000-0000-000000000000}"/>
          </ac:spMkLst>
        </pc:spChg>
        <pc:spChg chg="mod">
          <ac:chgData name="Axel Maille" userId="065ad68c099279a8" providerId="LiveId" clId="{CF264EBD-F199-6643-8251-55081F270FEE}" dt="2020-08-24T22:26:58.206" v="81" actId="108"/>
          <ac:spMkLst>
            <pc:docMk/>
            <pc:sldMk cId="3490747699" sldId="256"/>
            <ac:spMk id="59" creationId="{00000000-0000-0000-0000-000000000000}"/>
          </ac:spMkLst>
        </pc:spChg>
        <pc:spChg chg="mod">
          <ac:chgData name="Axel Maille" userId="065ad68c099279a8" providerId="LiveId" clId="{CF264EBD-F199-6643-8251-55081F270FEE}" dt="2020-08-24T22:27:13.449" v="87"/>
          <ac:spMkLst>
            <pc:docMk/>
            <pc:sldMk cId="3490747699" sldId="256"/>
            <ac:spMk id="63" creationId="{00000000-0000-0000-0000-000000000000}"/>
          </ac:spMkLst>
        </pc:spChg>
        <pc:spChg chg="mod">
          <ac:chgData name="Axel Maille" userId="065ad68c099279a8" providerId="LiveId" clId="{CF264EBD-F199-6643-8251-55081F270FEE}" dt="2020-08-24T22:27:28.531" v="90" actId="1076"/>
          <ac:spMkLst>
            <pc:docMk/>
            <pc:sldMk cId="3490747699" sldId="256"/>
            <ac:spMk id="64" creationId="{00000000-0000-0000-0000-000000000000}"/>
          </ac:spMkLst>
        </pc:spChg>
        <pc:spChg chg="mod">
          <ac:chgData name="Axel Maille" userId="065ad68c099279a8" providerId="LiveId" clId="{CF264EBD-F199-6643-8251-55081F270FEE}" dt="2020-08-24T22:27:34.988" v="91" actId="1076"/>
          <ac:spMkLst>
            <pc:docMk/>
            <pc:sldMk cId="3490747699" sldId="256"/>
            <ac:spMk id="65" creationId="{00000000-0000-0000-0000-000000000000}"/>
          </ac:spMkLst>
        </pc:spChg>
        <pc:spChg chg="mod">
          <ac:chgData name="Axel Maille" userId="065ad68c099279a8" providerId="LiveId" clId="{CF264EBD-F199-6643-8251-55081F270FEE}" dt="2020-08-24T22:27:02.802" v="85" actId="20577"/>
          <ac:spMkLst>
            <pc:docMk/>
            <pc:sldMk cId="3490747699" sldId="256"/>
            <ac:spMk id="72" creationId="{00000000-0000-0000-0000-000000000000}"/>
          </ac:spMkLst>
        </pc:spChg>
        <pc:spChg chg="mod">
          <ac:chgData name="Axel Maille" userId="065ad68c099279a8" providerId="LiveId" clId="{CF264EBD-F199-6643-8251-55081F270FEE}" dt="2020-08-24T22:27:08.300" v="86"/>
          <ac:spMkLst>
            <pc:docMk/>
            <pc:sldMk cId="3490747699" sldId="256"/>
            <ac:spMk id="73" creationId="{00000000-0000-0000-0000-000000000000}"/>
          </ac:spMkLst>
        </pc:spChg>
        <pc:graphicFrameChg chg="mod modGraphic">
          <ac:chgData name="Axel Maille" userId="065ad68c099279a8" providerId="LiveId" clId="{CF264EBD-F199-6643-8251-55081F270FEE}" dt="2020-08-24T22:25:57.720" v="70" actId="14100"/>
          <ac:graphicFrameMkLst>
            <pc:docMk/>
            <pc:sldMk cId="3490747699" sldId="256"/>
            <ac:graphicFrameMk id="8" creationId="{00000000-0000-0000-0000-000000000000}"/>
          </ac:graphicFrameMkLst>
        </pc:graphicFrameChg>
        <pc:graphicFrameChg chg="mod modGraphic">
          <ac:chgData name="Axel Maille" userId="065ad68c099279a8" providerId="LiveId" clId="{CF264EBD-F199-6643-8251-55081F270FEE}" dt="2020-08-24T22:29:02.903" v="108" actId="20577"/>
          <ac:graphicFrameMkLst>
            <pc:docMk/>
            <pc:sldMk cId="3490747699" sldId="256"/>
            <ac:graphicFrameMk id="11" creationId="{00000000-0000-0000-0000-000000000000}"/>
          </ac:graphicFrameMkLst>
        </pc:graphicFrameChg>
        <pc:graphicFrameChg chg="mod modGraphic">
          <ac:chgData name="Axel Maille" userId="065ad68c099279a8" providerId="LiveId" clId="{CF264EBD-F199-6643-8251-55081F270FEE}" dt="2020-08-24T22:29:59.832" v="124"/>
          <ac:graphicFrameMkLst>
            <pc:docMk/>
            <pc:sldMk cId="3490747699" sldId="256"/>
            <ac:graphicFrameMk id="12"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2557075-4E70-DB43-A3C0-653859AE1C7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398666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2557075-4E70-DB43-A3C0-653859AE1C7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4288483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2557075-4E70-DB43-A3C0-653859AE1C7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402960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2557075-4E70-DB43-A3C0-653859AE1C7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181321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2557075-4E70-DB43-A3C0-653859AE1C77}"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280741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2557075-4E70-DB43-A3C0-653859AE1C77}"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370860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2557075-4E70-DB43-A3C0-653859AE1C77}"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341754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22557075-4E70-DB43-A3C0-653859AE1C77}"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2460005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2557075-4E70-DB43-A3C0-653859AE1C77}"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168027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2557075-4E70-DB43-A3C0-653859AE1C77}"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3154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2557075-4E70-DB43-A3C0-653859AE1C77}"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1A35FD-A3E3-AD4B-9B8B-9ED5E9CC6C62}" type="slidenum">
              <a:rPr lang="fr-FR" smtClean="0"/>
              <a:t>‹N°›</a:t>
            </a:fld>
            <a:endParaRPr lang="fr-FR"/>
          </a:p>
        </p:txBody>
      </p:sp>
    </p:spTree>
    <p:extLst>
      <p:ext uri="{BB962C8B-B14F-4D97-AF65-F5344CB8AC3E}">
        <p14:creationId xmlns:p14="http://schemas.microsoft.com/office/powerpoint/2010/main" val="390321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22557075-4E70-DB43-A3C0-653859AE1C77}"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A21A35FD-A3E3-AD4B-9B8B-9ED5E9CC6C62}" type="slidenum">
              <a:rPr lang="fr-FR" smtClean="0"/>
              <a:t>‹N°›</a:t>
            </a:fld>
            <a:endParaRPr lang="fr-FR"/>
          </a:p>
        </p:txBody>
      </p:sp>
    </p:spTree>
    <p:extLst>
      <p:ext uri="{BB962C8B-B14F-4D97-AF65-F5344CB8AC3E}">
        <p14:creationId xmlns:p14="http://schemas.microsoft.com/office/powerpoint/2010/main" val="1696346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p:cNvSpPr/>
          <p:nvPr/>
        </p:nvSpPr>
        <p:spPr>
          <a:xfrm>
            <a:off x="0" y="6306040"/>
            <a:ext cx="7562850" cy="220339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Rectangle 3"/>
          <p:cNvSpPr/>
          <p:nvPr/>
        </p:nvSpPr>
        <p:spPr>
          <a:xfrm>
            <a:off x="0" y="0"/>
            <a:ext cx="7562850" cy="220339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nvSpPr>
        <p:spPr>
          <a:xfrm>
            <a:off x="282213" y="412458"/>
            <a:ext cx="2952418" cy="461665"/>
          </a:xfrm>
          <a:prstGeom prst="rect">
            <a:avLst/>
          </a:prstGeom>
          <a:solidFill>
            <a:srgbClr val="FDBB1F"/>
          </a:solidFill>
        </p:spPr>
        <p:txBody>
          <a:bodyPr wrap="square" rtlCol="0">
            <a:spAutoFit/>
          </a:bodyPr>
          <a:lstStyle/>
          <a:p>
            <a:r>
              <a:rPr lang="fr-FR" sz="2400" b="1" dirty="0"/>
              <a:t>ADALBERO DO</a:t>
            </a:r>
          </a:p>
        </p:txBody>
      </p:sp>
      <p:sp>
        <p:nvSpPr>
          <p:cNvPr id="6" name="ZoneTexte 5"/>
          <p:cNvSpPr txBox="1"/>
          <p:nvPr/>
        </p:nvSpPr>
        <p:spPr>
          <a:xfrm>
            <a:off x="217089" y="841561"/>
            <a:ext cx="1523366" cy="338554"/>
          </a:xfrm>
          <a:prstGeom prst="rect">
            <a:avLst/>
          </a:prstGeom>
          <a:noFill/>
        </p:spPr>
        <p:txBody>
          <a:bodyPr wrap="none" rtlCol="0">
            <a:spAutoFit/>
          </a:bodyPr>
          <a:lstStyle/>
          <a:p>
            <a:r>
              <a:rPr lang="de-DE" sz="1600" dirty="0"/>
              <a:t>POSITIONSTITEL</a:t>
            </a:r>
            <a:endParaRPr lang="fr-FR" sz="1600" dirty="0"/>
          </a:p>
        </p:txBody>
      </p:sp>
      <p:sp>
        <p:nvSpPr>
          <p:cNvPr id="7" name="ZoneTexte 6"/>
          <p:cNvSpPr txBox="1"/>
          <p:nvPr/>
        </p:nvSpPr>
        <p:spPr>
          <a:xfrm>
            <a:off x="217089" y="1280790"/>
            <a:ext cx="3983589" cy="769441"/>
          </a:xfrm>
          <a:prstGeom prst="rect">
            <a:avLst/>
          </a:prstGeom>
          <a:noFill/>
        </p:spPr>
        <p:txBody>
          <a:bodyPr wrap="square" rtlCol="0">
            <a:spAutoFit/>
          </a:bodyPr>
          <a:lstStyle/>
          <a:p>
            <a:pPr algn="just"/>
            <a:r>
              <a:rPr lang="de-DE" sz="1100" dirty="0">
                <a:solidFill>
                  <a:schemeClr val="tx1">
                    <a:lumMod val="50000"/>
                    <a:lumOff val="50000"/>
                  </a:schemeClr>
                </a:solidFill>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2053744982"/>
              </p:ext>
            </p:extLst>
          </p:nvPr>
        </p:nvGraphicFramePr>
        <p:xfrm>
          <a:off x="4522100" y="243415"/>
          <a:ext cx="2823661" cy="1577353"/>
        </p:xfrm>
        <a:graphic>
          <a:graphicData uri="http://schemas.openxmlformats.org/drawingml/2006/table">
            <a:tbl>
              <a:tblPr firstRow="1" bandRow="1">
                <a:tableStyleId>{2D5ABB26-0587-4C30-8999-92F81FD0307C}</a:tableStyleId>
              </a:tblPr>
              <a:tblGrid>
                <a:gridCol w="2823661">
                  <a:extLst>
                    <a:ext uri="{9D8B030D-6E8A-4147-A177-3AD203B41FA5}">
                      <a16:colId xmlns:a16="http://schemas.microsoft.com/office/drawing/2014/main" val="20000"/>
                    </a:ext>
                  </a:extLst>
                </a:gridCol>
              </a:tblGrid>
              <a:tr h="301136">
                <a:tc>
                  <a:txBody>
                    <a:bodyPr/>
                    <a:lstStyle/>
                    <a:p>
                      <a:r>
                        <a:rPr lang="fr-FR" sz="1100" dirty="0"/>
                        <a:t>EMAIL : ADALBERO@MAIL.COM</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301136">
                <a:tc>
                  <a:txBody>
                    <a:bodyPr/>
                    <a:lstStyle/>
                    <a:p>
                      <a:r>
                        <a:rPr lang="fr-FR" sz="1100" dirty="0"/>
                        <a:t>TELEFON : 123 456 789</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01136">
                <a:tc>
                  <a:txBody>
                    <a:bodyPr/>
                    <a:lstStyle/>
                    <a:p>
                      <a:r>
                        <a:rPr lang="fr-FR" sz="1100" dirty="0"/>
                        <a:t>WEB : HTTP://WWWSITE.COM</a:t>
                      </a:r>
                    </a:p>
                  </a:txBody>
                  <a:tcP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301136">
                <a:tc>
                  <a:txBody>
                    <a:bodyPr/>
                    <a:lstStyle/>
                    <a:p>
                      <a:pPr algn="l">
                        <a:lnSpc>
                          <a:spcPts val="1100"/>
                        </a:lnSpc>
                      </a:pPr>
                      <a:r>
                        <a:rPr lang="fr-FR" sz="1100" dirty="0"/>
                        <a:t>ADRESSE </a:t>
                      </a:r>
                      <a:r>
                        <a:rPr lang="fr-FR" sz="1100" kern="1200" dirty="0">
                          <a:solidFill>
                            <a:schemeClr val="tx1"/>
                          </a:solidFill>
                          <a:latin typeface="+mn-lt"/>
                          <a:ea typeface="+mn-ea"/>
                          <a:cs typeface="+mn-cs"/>
                        </a:rPr>
                        <a:t>: </a:t>
                      </a:r>
                      <a:r>
                        <a:rPr lang="de-DE" sz="1100" kern="1200" dirty="0">
                          <a:solidFill>
                            <a:schemeClr val="tx1"/>
                          </a:solidFill>
                          <a:latin typeface="+mn-lt"/>
                          <a:ea typeface="+mn-ea"/>
                          <a:cs typeface="+mn-cs"/>
                        </a:rPr>
                        <a:t>HAUPTSTRASSE 15,  28000 BREMEN</a:t>
                      </a:r>
                    </a:p>
                  </a:txBody>
                  <a:tcP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4"/>
                  </a:ext>
                </a:extLst>
              </a:tr>
              <a:tr h="301136">
                <a:tc>
                  <a:txBody>
                    <a:bodyPr/>
                    <a:lstStyle/>
                    <a:p>
                      <a:r>
                        <a:rPr lang="fr-FR" sz="1100" dirty="0"/>
                        <a:t>                    </a:t>
                      </a:r>
                    </a:p>
                  </a:txBody>
                  <a:tcPr/>
                </a:tc>
                <a:extLst>
                  <a:ext uri="{0D108BD9-81ED-4DB2-BD59-A6C34878D82A}">
                    <a16:rowId xmlns:a16="http://schemas.microsoft.com/office/drawing/2014/main" val="10005"/>
                  </a:ext>
                </a:extLst>
              </a:tr>
            </a:tbl>
          </a:graphicData>
        </a:graphic>
      </p:graphicFrame>
      <p:sp>
        <p:nvSpPr>
          <p:cNvPr id="9" name="ZoneTexte 8"/>
          <p:cNvSpPr txBox="1"/>
          <p:nvPr/>
        </p:nvSpPr>
        <p:spPr>
          <a:xfrm>
            <a:off x="1979268" y="2427094"/>
            <a:ext cx="1870961" cy="338554"/>
          </a:xfrm>
          <a:prstGeom prst="rect">
            <a:avLst/>
          </a:prstGeom>
          <a:noFill/>
          <a:ln>
            <a:noFill/>
            <a:prstDash val="dash"/>
          </a:ln>
        </p:spPr>
        <p:txBody>
          <a:bodyPr wrap="none" rtlCol="0">
            <a:spAutoFit/>
          </a:bodyPr>
          <a:lstStyle/>
          <a:p>
            <a:r>
              <a:rPr lang="de-DE" sz="1600" dirty="0">
                <a:latin typeface="Avenir Book"/>
              </a:rPr>
              <a:t>PRO ERFAHRUNG</a:t>
            </a:r>
          </a:p>
        </p:txBody>
      </p:sp>
      <p:sp>
        <p:nvSpPr>
          <p:cNvPr id="10" name="ZoneTexte 9"/>
          <p:cNvSpPr txBox="1"/>
          <p:nvPr/>
        </p:nvSpPr>
        <p:spPr>
          <a:xfrm>
            <a:off x="4200678" y="2430365"/>
            <a:ext cx="1481496" cy="338554"/>
          </a:xfrm>
          <a:prstGeom prst="rect">
            <a:avLst/>
          </a:prstGeom>
          <a:noFill/>
          <a:ln>
            <a:noFill/>
            <a:prstDash val="dash"/>
          </a:ln>
        </p:spPr>
        <p:txBody>
          <a:bodyPr wrap="none" rtlCol="0">
            <a:spAutoFit/>
          </a:bodyPr>
          <a:lstStyle/>
          <a:p>
            <a:r>
              <a:rPr lang="de-DE" sz="1600" dirty="0">
                <a:latin typeface="Avenir Book"/>
              </a:rPr>
              <a:t>AUSBILDUNG</a:t>
            </a:r>
            <a:endParaRPr lang="fr-FR" sz="1600" dirty="0">
              <a:latin typeface="Avenir Book"/>
            </a:endParaRPr>
          </a:p>
        </p:txBody>
      </p:sp>
      <p:graphicFrame>
        <p:nvGraphicFramePr>
          <p:cNvPr id="11" name="Tableau 10"/>
          <p:cNvGraphicFramePr>
            <a:graphicFrameLocks noGrp="1"/>
          </p:cNvGraphicFramePr>
          <p:nvPr>
            <p:extLst>
              <p:ext uri="{D42A27DB-BD31-4B8C-83A1-F6EECF244321}">
                <p14:modId xmlns:p14="http://schemas.microsoft.com/office/powerpoint/2010/main" val="1632394065"/>
              </p:ext>
            </p:extLst>
          </p:nvPr>
        </p:nvGraphicFramePr>
        <p:xfrm>
          <a:off x="217089" y="2809841"/>
          <a:ext cx="3617446" cy="303276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tblGrid>
              <a:tr h="2720217">
                <a:tc>
                  <a:txBody>
                    <a:bodyPr/>
                    <a:lstStyle/>
                    <a:p>
                      <a:pPr algn="r"/>
                      <a:r>
                        <a:rPr lang="de-DE" sz="1200" b="1" kern="1200" dirty="0">
                          <a:solidFill>
                            <a:srgbClr val="FDBB1F"/>
                          </a:solidFill>
                          <a:effectLst/>
                          <a:latin typeface="+mn-lt"/>
                          <a:ea typeface="+mn-ea"/>
                          <a:cs typeface="+mn-cs"/>
                        </a:rPr>
                        <a:t>NAME DER FIRMA</a:t>
                      </a:r>
                    </a:p>
                    <a:p>
                      <a:pPr algn="r"/>
                      <a:r>
                        <a:rPr lang="de-DE" sz="1200" dirty="0"/>
                        <a:t>POSITIONSTITEL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 2003</a:t>
                      </a:r>
                      <a:endParaRPr lang="fr-FR" sz="1200"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a:t>
                      </a:r>
                    </a:p>
                    <a:p>
                      <a:pPr algn="r" defTabSz="685800">
                        <a:defRPr/>
                      </a:pPr>
                      <a:endParaRPr lang="fr-FR" sz="1100" dirty="0">
                        <a:solidFill>
                          <a:schemeClr val="tx1">
                            <a:lumMod val="50000"/>
                            <a:lumOff val="50000"/>
                          </a:schemeClr>
                        </a:solidFill>
                      </a:endParaRPr>
                    </a:p>
                    <a:p>
                      <a:pPr algn="r"/>
                      <a:r>
                        <a:rPr lang="de-DE" sz="1200" b="1" kern="1200" dirty="0">
                          <a:solidFill>
                            <a:srgbClr val="FDBB1F"/>
                          </a:solidFill>
                          <a:effectLst/>
                          <a:latin typeface="+mn-lt"/>
                          <a:ea typeface="+mn-ea"/>
                          <a:cs typeface="+mn-cs"/>
                        </a:rPr>
                        <a:t>NAME DER FIRMA</a:t>
                      </a:r>
                    </a:p>
                    <a:p>
                      <a:pPr algn="r"/>
                      <a:r>
                        <a:rPr lang="de-DE" sz="1200" dirty="0"/>
                        <a:t>POSITIONSTITEL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 2003</a:t>
                      </a:r>
                      <a:endParaRPr lang="fr-FR" sz="1200"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a:t>
                      </a:r>
                    </a:p>
                    <a:p>
                      <a:pPr algn="r" defTabSz="685800">
                        <a:defRPr/>
                      </a:pPr>
                      <a:endParaRPr lang="fr-FR" sz="1100" dirty="0">
                        <a:solidFill>
                          <a:schemeClr val="tx1">
                            <a:lumMod val="50000"/>
                            <a:lumOff val="50000"/>
                          </a:schemeClr>
                        </a:solidFill>
                      </a:endParaRPr>
                    </a:p>
                    <a:p>
                      <a:pPr algn="r"/>
                      <a:r>
                        <a:rPr lang="de-DE" sz="1200" b="1" kern="1200" dirty="0">
                          <a:solidFill>
                            <a:srgbClr val="FDBB1F"/>
                          </a:solidFill>
                          <a:effectLst/>
                          <a:latin typeface="+mn-lt"/>
                          <a:ea typeface="+mn-ea"/>
                          <a:cs typeface="+mn-cs"/>
                        </a:rPr>
                        <a:t>NAME DER FIRMA</a:t>
                      </a:r>
                    </a:p>
                    <a:p>
                      <a:pPr algn="r"/>
                      <a:r>
                        <a:rPr lang="de-DE" sz="1200" dirty="0"/>
                        <a:t>POSITIONSTITEL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 2003</a:t>
                      </a:r>
                      <a:endParaRPr lang="fr-FR" sz="1200"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a:t>
                      </a:r>
                    </a:p>
                  </a:txBody>
                  <a:tcPr/>
                </a:tc>
                <a:extLst>
                  <a:ext uri="{0D108BD9-81ED-4DB2-BD59-A6C34878D82A}">
                    <a16:rowId xmlns:a16="http://schemas.microsoft.com/office/drawing/2014/main" val="10000"/>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3843472888"/>
              </p:ext>
            </p:extLst>
          </p:nvPr>
        </p:nvGraphicFramePr>
        <p:xfrm>
          <a:off x="4168115" y="2808896"/>
          <a:ext cx="3207885" cy="3505200"/>
        </p:xfrm>
        <a:graphic>
          <a:graphicData uri="http://schemas.openxmlformats.org/drawingml/2006/table">
            <a:tbl>
              <a:tblPr firstRow="1" bandRow="1">
                <a:tableStyleId>{2D5ABB26-0587-4C30-8999-92F81FD0307C}</a:tableStyleId>
              </a:tblPr>
              <a:tblGrid>
                <a:gridCol w="3207885">
                  <a:extLst>
                    <a:ext uri="{9D8B030D-6E8A-4147-A177-3AD203B41FA5}">
                      <a16:colId xmlns:a16="http://schemas.microsoft.com/office/drawing/2014/main" val="20000"/>
                    </a:ext>
                  </a:extLst>
                </a:gridCol>
              </a:tblGrid>
              <a:tr h="209886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kern="1200" dirty="0">
                          <a:solidFill>
                            <a:srgbClr val="FDBB1F"/>
                          </a:solidFill>
                          <a:effectLst/>
                          <a:latin typeface="+mn-lt"/>
                          <a:ea typeface="+mn-ea"/>
                          <a:cs typeface="+mn-cs"/>
                        </a:rPr>
                        <a:t>AUSBILDUNGSNAME</a:t>
                      </a:r>
                      <a:r>
                        <a:rPr lang="de-DE" sz="1200" dirty="0"/>
                        <a: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a:t>
                      </a:r>
                      <a:endParaRPr lang="fr-FR" sz="1200" kern="1200" dirty="0">
                        <a:solidFill>
                          <a:schemeClr val="bg1">
                            <a:lumMod val="65000"/>
                          </a:schemeClr>
                        </a:solidFill>
                        <a:effectLst/>
                        <a:latin typeface="+mn-lt"/>
                        <a:ea typeface="+mn-ea"/>
                        <a:cs typeface="+mn-cs"/>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r>
                        <a:rPr lang="fr-FR" sz="1100" kern="1200" dirty="0">
                          <a:solidFill>
                            <a:schemeClr val="tx1">
                              <a:lumMod val="50000"/>
                              <a:lumOff val="50000"/>
                            </a:schemeClr>
                          </a:solidFill>
                          <a:latin typeface="+mn-lt"/>
                          <a:ea typeface="+mn-ea"/>
                          <a:cs typeface="+mn-cs"/>
                        </a:rPr>
                        <a:t>. </a:t>
                      </a:r>
                    </a:p>
                    <a:p>
                      <a:pPr algn="l" defTabSz="685800">
                        <a:defRPr/>
                      </a:pPr>
                      <a:endParaRPr lang="fr-FR" sz="1100" kern="1200" dirty="0">
                        <a:solidFill>
                          <a:schemeClr val="tx1">
                            <a:lumMod val="50000"/>
                            <a:lumOff val="50000"/>
                          </a:schemeClr>
                        </a:solidFill>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kern="1200" dirty="0">
                          <a:solidFill>
                            <a:srgbClr val="FDBB1F"/>
                          </a:solidFill>
                          <a:effectLst/>
                          <a:latin typeface="+mn-lt"/>
                          <a:ea typeface="+mn-ea"/>
                          <a:cs typeface="+mn-cs"/>
                        </a:rPr>
                        <a:t>AUSBILDUNGSNAME</a:t>
                      </a:r>
                      <a:r>
                        <a:rPr lang="de-DE" sz="1200" dirty="0"/>
                        <a: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a:t>
                      </a:r>
                      <a:endParaRPr lang="fr-FR" sz="1200" kern="1200" dirty="0">
                        <a:solidFill>
                          <a:schemeClr val="bg1">
                            <a:lumMod val="65000"/>
                          </a:schemeClr>
                        </a:solidFill>
                        <a:effectLst/>
                        <a:latin typeface="+mn-lt"/>
                        <a:ea typeface="+mn-ea"/>
                        <a:cs typeface="+mn-cs"/>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r>
                        <a:rPr lang="fr-FR" sz="1100" kern="1200" dirty="0">
                          <a:solidFill>
                            <a:schemeClr val="tx1">
                              <a:lumMod val="50000"/>
                              <a:lumOff val="50000"/>
                            </a:schemeClr>
                          </a:solidFill>
                          <a:latin typeface="+mn-lt"/>
                          <a:ea typeface="+mn-ea"/>
                          <a:cs typeface="+mn-cs"/>
                        </a:rPr>
                        <a:t>. </a:t>
                      </a:r>
                      <a:endParaRPr lang="en-GB" sz="1100" kern="1200" dirty="0">
                        <a:solidFill>
                          <a:schemeClr val="tx1">
                            <a:lumMod val="50000"/>
                            <a:lumOff val="50000"/>
                          </a:schemeClr>
                        </a:solidFill>
                        <a:latin typeface="+mn-lt"/>
                        <a:ea typeface="+mn-ea"/>
                        <a:cs typeface="+mn-cs"/>
                      </a:endParaRPr>
                    </a:p>
                    <a:p>
                      <a:pPr algn="l" defTabSz="685800">
                        <a:defRPr/>
                      </a:pPr>
                      <a:endParaRPr lang="en-GB" sz="1100" kern="1200" dirty="0">
                        <a:solidFill>
                          <a:schemeClr val="tx1">
                            <a:lumMod val="50000"/>
                            <a:lumOff val="50000"/>
                          </a:schemeClr>
                        </a:solidFill>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kern="1200" dirty="0">
                          <a:solidFill>
                            <a:srgbClr val="FDBB1F"/>
                          </a:solidFill>
                          <a:effectLst/>
                          <a:latin typeface="+mn-lt"/>
                          <a:ea typeface="+mn-ea"/>
                          <a:cs typeface="+mn-cs"/>
                        </a:rPr>
                        <a:t>AUSBILDUNGSNAME</a:t>
                      </a:r>
                      <a:r>
                        <a:rPr lang="de-DE" sz="1200" dirty="0"/>
                        <a: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a:t>
                      </a:r>
                      <a:endParaRPr lang="fr-FR" sz="1200" kern="1200" dirty="0">
                        <a:solidFill>
                          <a:schemeClr val="bg1">
                            <a:lumMod val="65000"/>
                          </a:schemeClr>
                        </a:solidFill>
                        <a:effectLst/>
                        <a:latin typeface="+mn-lt"/>
                        <a:ea typeface="+mn-ea"/>
                        <a:cs typeface="+mn-cs"/>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r>
                        <a:rPr lang="fr-FR" sz="1100" kern="1200" dirty="0">
                          <a:solidFill>
                            <a:schemeClr val="tx1">
                              <a:lumMod val="50000"/>
                              <a:lumOff val="50000"/>
                            </a:schemeClr>
                          </a:solidFill>
                          <a:latin typeface="+mn-lt"/>
                          <a:ea typeface="+mn-ea"/>
                          <a:cs typeface="+mn-cs"/>
                        </a:rPr>
                        <a:t>. </a:t>
                      </a:r>
                      <a:endParaRPr lang="en-GB" sz="1100" kern="1200" dirty="0">
                        <a:solidFill>
                          <a:schemeClr val="tx1">
                            <a:lumMod val="50000"/>
                            <a:lumOff val="50000"/>
                          </a:schemeClr>
                        </a:solidFill>
                        <a:latin typeface="+mn-lt"/>
                        <a:ea typeface="+mn-ea"/>
                        <a:cs typeface="+mn-cs"/>
                      </a:endParaRPr>
                    </a:p>
                    <a:p>
                      <a:pPr algn="l" defTabSz="685800">
                        <a:defRPr/>
                      </a:pPr>
                      <a:endParaRPr lang="en-GB" sz="1100" kern="1200" dirty="0">
                        <a:solidFill>
                          <a:schemeClr val="tx1">
                            <a:lumMod val="50000"/>
                            <a:lumOff val="50000"/>
                          </a:schemeClr>
                        </a:solidFill>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kern="1200" dirty="0">
                          <a:solidFill>
                            <a:srgbClr val="FDBB1F"/>
                          </a:solidFill>
                          <a:effectLst/>
                          <a:latin typeface="+mn-lt"/>
                          <a:ea typeface="+mn-ea"/>
                          <a:cs typeface="+mn-cs"/>
                        </a:rPr>
                        <a:t>AUSBILDUNGSNAME</a:t>
                      </a:r>
                      <a:r>
                        <a:rPr lang="de-DE" sz="1200" dirty="0"/>
                        <a:t> </a:t>
                      </a:r>
                      <a:r>
                        <a:rPr lang="en-US" sz="1200" kern="1200" dirty="0">
                          <a:solidFill>
                            <a:schemeClr val="tx1">
                              <a:lumMod val="75000"/>
                              <a:lumOff val="25000"/>
                            </a:schemeClr>
                          </a:solidFill>
                          <a:effectLst/>
                          <a:latin typeface="+mn-lt"/>
                          <a:ea typeface="+mn-ea"/>
                          <a:cs typeface="+mn-cs"/>
                        </a:rPr>
                        <a:t>| </a:t>
                      </a:r>
                      <a:r>
                        <a:rPr lang="en-US" sz="1200" kern="1200" dirty="0">
                          <a:solidFill>
                            <a:schemeClr val="bg1">
                              <a:lumMod val="65000"/>
                            </a:schemeClr>
                          </a:solidFill>
                          <a:effectLst/>
                          <a:latin typeface="+mn-lt"/>
                          <a:ea typeface="+mn-ea"/>
                          <a:cs typeface="+mn-cs"/>
                        </a:rPr>
                        <a:t>2000 </a:t>
                      </a:r>
                      <a:endParaRPr lang="fr-FR" sz="1200" kern="1200" dirty="0">
                        <a:solidFill>
                          <a:schemeClr val="bg1">
                            <a:lumMod val="65000"/>
                          </a:schemeClr>
                        </a:solidFill>
                        <a:effectLst/>
                        <a:latin typeface="+mn-lt"/>
                        <a:ea typeface="+mn-ea"/>
                        <a:cs typeface="+mn-cs"/>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r>
                        <a:rPr lang="fr-FR" sz="1100" kern="1200" dirty="0">
                          <a:solidFill>
                            <a:schemeClr val="tx1">
                              <a:lumMod val="50000"/>
                              <a:lumOff val="50000"/>
                            </a:schemeClr>
                          </a:solidFill>
                          <a:latin typeface="+mn-lt"/>
                          <a:ea typeface="+mn-ea"/>
                          <a:cs typeface="+mn-cs"/>
                        </a:rPr>
                        <a:t>. </a:t>
                      </a:r>
                      <a:endParaRPr lang="en-GB" sz="1100" kern="1200" dirty="0">
                        <a:solidFill>
                          <a:schemeClr val="tx1">
                            <a:lumMod val="50000"/>
                            <a:lumOff val="50000"/>
                          </a:schemeClr>
                        </a:solidFill>
                        <a:latin typeface="+mn-lt"/>
                        <a:ea typeface="+mn-ea"/>
                        <a:cs typeface="+mn-cs"/>
                      </a:endParaRPr>
                    </a:p>
                    <a:p>
                      <a:pPr algn="l" defTabSz="685800">
                        <a:defRPr/>
                      </a:pPr>
                      <a:endParaRPr lang="en-GB" sz="11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00"/>
                  </a:ext>
                </a:extLst>
              </a:tr>
            </a:tbl>
          </a:graphicData>
        </a:graphic>
      </p:graphicFrame>
      <p:cxnSp>
        <p:nvCxnSpPr>
          <p:cNvPr id="14" name="Connecteur droit 13"/>
          <p:cNvCxnSpPr/>
          <p:nvPr/>
        </p:nvCxnSpPr>
        <p:spPr>
          <a:xfrm flipH="1">
            <a:off x="217089" y="2808896"/>
            <a:ext cx="349513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flipV="1">
            <a:off x="4254928" y="2808896"/>
            <a:ext cx="3006687" cy="945"/>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9" name="ZoneTexte 18"/>
          <p:cNvSpPr txBox="1"/>
          <p:nvPr/>
        </p:nvSpPr>
        <p:spPr>
          <a:xfrm>
            <a:off x="1817489" y="6469549"/>
            <a:ext cx="1963936"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PRO FÄHIGKEITEN</a:t>
            </a:r>
          </a:p>
        </p:txBody>
      </p:sp>
      <p:sp>
        <p:nvSpPr>
          <p:cNvPr id="20" name="ZoneTexte 19"/>
          <p:cNvSpPr txBox="1"/>
          <p:nvPr/>
        </p:nvSpPr>
        <p:spPr>
          <a:xfrm>
            <a:off x="4200678" y="6458913"/>
            <a:ext cx="1863011"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PERSÖNLICHKEIT</a:t>
            </a:r>
            <a:endParaRPr lang="fr-FR" sz="1600" dirty="0">
              <a:latin typeface="Avenir Book"/>
            </a:endParaRPr>
          </a:p>
        </p:txBody>
      </p:sp>
      <p:sp>
        <p:nvSpPr>
          <p:cNvPr id="21" name="Rectangle 20"/>
          <p:cNvSpPr/>
          <p:nvPr/>
        </p:nvSpPr>
        <p:spPr>
          <a:xfrm>
            <a:off x="4155760" y="7121646"/>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ZoneTexte 21"/>
          <p:cNvSpPr txBox="1"/>
          <p:nvPr/>
        </p:nvSpPr>
        <p:spPr>
          <a:xfrm>
            <a:off x="4386779" y="7029984"/>
            <a:ext cx="830677" cy="261610"/>
          </a:xfrm>
          <a:prstGeom prst="rect">
            <a:avLst/>
          </a:prstGeom>
          <a:noFill/>
        </p:spPr>
        <p:txBody>
          <a:bodyPr wrap="none" rtlCol="0">
            <a:spAutoFit/>
          </a:bodyPr>
          <a:lstStyle/>
          <a:p>
            <a:r>
              <a:rPr lang="de-DE" sz="1100" dirty="0"/>
              <a:t>NEUGIERIG</a:t>
            </a:r>
            <a:endParaRPr lang="fr-FR" sz="1100" dirty="0"/>
          </a:p>
        </p:txBody>
      </p:sp>
      <p:sp>
        <p:nvSpPr>
          <p:cNvPr id="23" name="Rectangle 22"/>
          <p:cNvSpPr/>
          <p:nvPr/>
        </p:nvSpPr>
        <p:spPr>
          <a:xfrm>
            <a:off x="4155760" y="7386958"/>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4" name="ZoneTexte 23"/>
          <p:cNvSpPr txBox="1"/>
          <p:nvPr/>
        </p:nvSpPr>
        <p:spPr>
          <a:xfrm>
            <a:off x="4386779" y="7295296"/>
            <a:ext cx="670376" cy="261610"/>
          </a:xfrm>
          <a:prstGeom prst="rect">
            <a:avLst/>
          </a:prstGeom>
          <a:noFill/>
        </p:spPr>
        <p:txBody>
          <a:bodyPr wrap="none" rtlCol="0">
            <a:spAutoFit/>
          </a:bodyPr>
          <a:lstStyle/>
          <a:p>
            <a:r>
              <a:rPr lang="de-DE" sz="1100" dirty="0"/>
              <a:t>KREATIV</a:t>
            </a:r>
            <a:endParaRPr lang="fr-FR" sz="1100" dirty="0"/>
          </a:p>
        </p:txBody>
      </p:sp>
      <p:sp>
        <p:nvSpPr>
          <p:cNvPr id="25" name="Rectangle 24"/>
          <p:cNvSpPr/>
          <p:nvPr/>
        </p:nvSpPr>
        <p:spPr>
          <a:xfrm>
            <a:off x="4151281" y="7651613"/>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 name="ZoneTexte 25"/>
          <p:cNvSpPr txBox="1"/>
          <p:nvPr/>
        </p:nvSpPr>
        <p:spPr>
          <a:xfrm>
            <a:off x="4375435" y="7559951"/>
            <a:ext cx="756938" cy="261610"/>
          </a:xfrm>
          <a:prstGeom prst="rect">
            <a:avLst/>
          </a:prstGeom>
          <a:noFill/>
        </p:spPr>
        <p:txBody>
          <a:bodyPr wrap="none" rtlCol="0">
            <a:spAutoFit/>
          </a:bodyPr>
          <a:lstStyle/>
          <a:p>
            <a:r>
              <a:rPr lang="de-DE" sz="1100" dirty="0"/>
              <a:t>BETEILIGT</a:t>
            </a:r>
            <a:endParaRPr lang="fr-FR" sz="1100" dirty="0"/>
          </a:p>
        </p:txBody>
      </p:sp>
      <p:sp>
        <p:nvSpPr>
          <p:cNvPr id="27" name="Rectangle 26"/>
          <p:cNvSpPr/>
          <p:nvPr/>
        </p:nvSpPr>
        <p:spPr>
          <a:xfrm>
            <a:off x="4155760" y="7919341"/>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ZoneTexte 27"/>
          <p:cNvSpPr txBox="1"/>
          <p:nvPr/>
        </p:nvSpPr>
        <p:spPr>
          <a:xfrm>
            <a:off x="4386779" y="7827679"/>
            <a:ext cx="973343" cy="261610"/>
          </a:xfrm>
          <a:prstGeom prst="rect">
            <a:avLst/>
          </a:prstGeom>
          <a:noFill/>
        </p:spPr>
        <p:txBody>
          <a:bodyPr wrap="none" rtlCol="0">
            <a:spAutoFit/>
          </a:bodyPr>
          <a:lstStyle/>
          <a:p>
            <a:r>
              <a:rPr lang="de-DE" sz="1100" dirty="0"/>
              <a:t>METHODISCH</a:t>
            </a:r>
            <a:endParaRPr lang="fr-FR" sz="1100" dirty="0"/>
          </a:p>
        </p:txBody>
      </p:sp>
      <p:sp>
        <p:nvSpPr>
          <p:cNvPr id="29" name="Rectangle 28"/>
          <p:cNvSpPr/>
          <p:nvPr/>
        </p:nvSpPr>
        <p:spPr>
          <a:xfrm>
            <a:off x="5774911" y="7121646"/>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Rectangle 29"/>
          <p:cNvSpPr/>
          <p:nvPr/>
        </p:nvSpPr>
        <p:spPr>
          <a:xfrm>
            <a:off x="5622511" y="7121646"/>
            <a:ext cx="1256328"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1" name="Rectangle 30"/>
          <p:cNvSpPr/>
          <p:nvPr/>
        </p:nvSpPr>
        <p:spPr>
          <a:xfrm>
            <a:off x="5762210" y="7386958"/>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31"/>
          <p:cNvSpPr/>
          <p:nvPr/>
        </p:nvSpPr>
        <p:spPr>
          <a:xfrm>
            <a:off x="5762210" y="7675831"/>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Rectangle 32"/>
          <p:cNvSpPr/>
          <p:nvPr/>
        </p:nvSpPr>
        <p:spPr>
          <a:xfrm>
            <a:off x="5759024" y="7942158"/>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5622511" y="7386958"/>
            <a:ext cx="865013"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Rectangle 34"/>
          <p:cNvSpPr/>
          <p:nvPr/>
        </p:nvSpPr>
        <p:spPr>
          <a:xfrm>
            <a:off x="5622511" y="7675283"/>
            <a:ext cx="113962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Rectangle 35"/>
          <p:cNvSpPr/>
          <p:nvPr/>
        </p:nvSpPr>
        <p:spPr>
          <a:xfrm>
            <a:off x="5622511" y="7943011"/>
            <a:ext cx="1029777"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36"/>
          <p:cNvSpPr/>
          <p:nvPr/>
        </p:nvSpPr>
        <p:spPr>
          <a:xfrm>
            <a:off x="3586037" y="7121646"/>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3586037" y="7386958"/>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Rectangle 38"/>
          <p:cNvSpPr/>
          <p:nvPr/>
        </p:nvSpPr>
        <p:spPr>
          <a:xfrm>
            <a:off x="3581558" y="7651613"/>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Rectangle 39"/>
          <p:cNvSpPr/>
          <p:nvPr/>
        </p:nvSpPr>
        <p:spPr>
          <a:xfrm>
            <a:off x="3586037" y="7919341"/>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ZoneTexte 40"/>
          <p:cNvSpPr txBox="1"/>
          <p:nvPr/>
        </p:nvSpPr>
        <p:spPr>
          <a:xfrm>
            <a:off x="2260753" y="7057834"/>
            <a:ext cx="620739" cy="261610"/>
          </a:xfrm>
          <a:prstGeom prst="rect">
            <a:avLst/>
          </a:prstGeom>
          <a:noFill/>
        </p:spPr>
        <p:txBody>
          <a:bodyPr wrap="none" rtlCol="0">
            <a:spAutoFit/>
          </a:bodyPr>
          <a:lstStyle/>
          <a:p>
            <a:r>
              <a:rPr lang="fr-FR" sz="1100" dirty="0"/>
              <a:t>DESIGN</a:t>
            </a:r>
          </a:p>
        </p:txBody>
      </p:sp>
      <p:sp>
        <p:nvSpPr>
          <p:cNvPr id="42" name="ZoneTexte 41"/>
          <p:cNvSpPr txBox="1"/>
          <p:nvPr/>
        </p:nvSpPr>
        <p:spPr>
          <a:xfrm>
            <a:off x="2260753" y="7323146"/>
            <a:ext cx="1083951" cy="261610"/>
          </a:xfrm>
          <a:prstGeom prst="rect">
            <a:avLst/>
          </a:prstGeom>
          <a:noFill/>
        </p:spPr>
        <p:txBody>
          <a:bodyPr wrap="none" rtlCol="0">
            <a:spAutoFit/>
          </a:bodyPr>
          <a:lstStyle/>
          <a:p>
            <a:r>
              <a:rPr lang="de-DE" sz="1100" dirty="0"/>
              <a:t>BUCHHALTUNG</a:t>
            </a:r>
            <a:endParaRPr lang="fr-FR" sz="1100" dirty="0"/>
          </a:p>
        </p:txBody>
      </p:sp>
      <p:sp>
        <p:nvSpPr>
          <p:cNvPr id="43" name="ZoneTexte 42"/>
          <p:cNvSpPr txBox="1"/>
          <p:nvPr/>
        </p:nvSpPr>
        <p:spPr>
          <a:xfrm>
            <a:off x="2249409" y="7587801"/>
            <a:ext cx="720069" cy="261610"/>
          </a:xfrm>
          <a:prstGeom prst="rect">
            <a:avLst/>
          </a:prstGeom>
          <a:noFill/>
        </p:spPr>
        <p:txBody>
          <a:bodyPr wrap="none" rtlCol="0">
            <a:spAutoFit/>
          </a:bodyPr>
          <a:lstStyle/>
          <a:p>
            <a:r>
              <a:rPr lang="de-DE" sz="1100" dirty="0"/>
              <a:t>VERKAUF</a:t>
            </a:r>
            <a:endParaRPr lang="fr-FR" sz="1100" dirty="0"/>
          </a:p>
        </p:txBody>
      </p:sp>
      <p:sp>
        <p:nvSpPr>
          <p:cNvPr id="44" name="ZoneTexte 43"/>
          <p:cNvSpPr txBox="1"/>
          <p:nvPr/>
        </p:nvSpPr>
        <p:spPr>
          <a:xfrm>
            <a:off x="2260753" y="7855529"/>
            <a:ext cx="1066731" cy="261610"/>
          </a:xfrm>
          <a:prstGeom prst="rect">
            <a:avLst/>
          </a:prstGeom>
          <a:noFill/>
        </p:spPr>
        <p:txBody>
          <a:bodyPr wrap="none" rtlCol="0">
            <a:spAutoFit/>
          </a:bodyPr>
          <a:lstStyle/>
          <a:p>
            <a:r>
              <a:rPr lang="fr-FR" sz="1100" dirty="0"/>
              <a:t>MANAGEMENT</a:t>
            </a:r>
          </a:p>
        </p:txBody>
      </p:sp>
      <p:sp>
        <p:nvSpPr>
          <p:cNvPr id="45" name="Rectangle 44"/>
          <p:cNvSpPr/>
          <p:nvPr/>
        </p:nvSpPr>
        <p:spPr>
          <a:xfrm>
            <a:off x="841316" y="7142426"/>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Rectangle 45"/>
          <p:cNvSpPr/>
          <p:nvPr/>
        </p:nvSpPr>
        <p:spPr>
          <a:xfrm>
            <a:off x="812171" y="7147686"/>
            <a:ext cx="1256328"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Rectangle 46"/>
          <p:cNvSpPr/>
          <p:nvPr/>
        </p:nvSpPr>
        <p:spPr>
          <a:xfrm>
            <a:off x="828615" y="7407738"/>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Rectangle 47"/>
          <p:cNvSpPr/>
          <p:nvPr/>
        </p:nvSpPr>
        <p:spPr>
          <a:xfrm>
            <a:off x="828615" y="7696611"/>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Rectangle 48"/>
          <p:cNvSpPr/>
          <p:nvPr/>
        </p:nvSpPr>
        <p:spPr>
          <a:xfrm>
            <a:off x="825429" y="7962938"/>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Rectangle 49"/>
          <p:cNvSpPr/>
          <p:nvPr/>
        </p:nvSpPr>
        <p:spPr>
          <a:xfrm>
            <a:off x="1203486" y="7407738"/>
            <a:ext cx="865013"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Rectangle 50"/>
          <p:cNvSpPr/>
          <p:nvPr/>
        </p:nvSpPr>
        <p:spPr>
          <a:xfrm>
            <a:off x="928879" y="7696611"/>
            <a:ext cx="113962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Rectangle 51"/>
          <p:cNvSpPr/>
          <p:nvPr/>
        </p:nvSpPr>
        <p:spPr>
          <a:xfrm>
            <a:off x="1038722" y="7963791"/>
            <a:ext cx="1029777"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53" name="Connecteur droit 52"/>
          <p:cNvCxnSpPr/>
          <p:nvPr/>
        </p:nvCxnSpPr>
        <p:spPr>
          <a:xfrm flipH="1">
            <a:off x="246867" y="6808321"/>
            <a:ext cx="349513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4" name="Connecteur droit 53"/>
          <p:cNvCxnSpPr/>
          <p:nvPr/>
        </p:nvCxnSpPr>
        <p:spPr>
          <a:xfrm flipH="1">
            <a:off x="4244095" y="6797467"/>
            <a:ext cx="3047298" cy="10854"/>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59" name="ZoneTexte 58"/>
          <p:cNvSpPr txBox="1"/>
          <p:nvPr/>
        </p:nvSpPr>
        <p:spPr>
          <a:xfrm>
            <a:off x="2491488" y="8747951"/>
            <a:ext cx="1252266" cy="338554"/>
          </a:xfrm>
          <a:prstGeom prst="rect">
            <a:avLst/>
          </a:prstGeom>
          <a:noFill/>
          <a:ln>
            <a:solidFill>
              <a:srgbClr val="FFFFFF"/>
            </a:solidFill>
            <a:prstDash val="dash"/>
          </a:ln>
        </p:spPr>
        <p:txBody>
          <a:bodyPr wrap="none" rtlCol="0">
            <a:spAutoFit/>
          </a:bodyPr>
          <a:lstStyle>
            <a:defPPr>
              <a:defRPr lang="fr-FR"/>
            </a:defPPr>
          </a:lstStyle>
          <a:p>
            <a:pPr algn="r"/>
            <a:r>
              <a:rPr lang="de-DE" sz="1600" dirty="0">
                <a:latin typeface="Avenir Book"/>
              </a:rPr>
              <a:t>SPRACHEN</a:t>
            </a:r>
            <a:endParaRPr lang="fr-FR" sz="1600" dirty="0">
              <a:latin typeface="Avenir Book"/>
            </a:endParaRPr>
          </a:p>
        </p:txBody>
      </p:sp>
      <p:sp>
        <p:nvSpPr>
          <p:cNvPr id="60" name="Rectangle 59"/>
          <p:cNvSpPr/>
          <p:nvPr/>
        </p:nvSpPr>
        <p:spPr>
          <a:xfrm>
            <a:off x="3455259" y="9410684"/>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Rectangle 60"/>
          <p:cNvSpPr/>
          <p:nvPr/>
        </p:nvSpPr>
        <p:spPr>
          <a:xfrm>
            <a:off x="3455259" y="9675996"/>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Rectangle 61"/>
          <p:cNvSpPr/>
          <p:nvPr/>
        </p:nvSpPr>
        <p:spPr>
          <a:xfrm>
            <a:off x="3450780" y="9940651"/>
            <a:ext cx="101600"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ZoneTexte 62"/>
          <p:cNvSpPr txBox="1"/>
          <p:nvPr/>
        </p:nvSpPr>
        <p:spPr>
          <a:xfrm>
            <a:off x="2301731" y="9336845"/>
            <a:ext cx="984565" cy="261610"/>
          </a:xfrm>
          <a:prstGeom prst="rect">
            <a:avLst/>
          </a:prstGeom>
          <a:noFill/>
        </p:spPr>
        <p:txBody>
          <a:bodyPr wrap="none" rtlCol="0">
            <a:spAutoFit/>
          </a:bodyPr>
          <a:lstStyle/>
          <a:p>
            <a:r>
              <a:rPr lang="de-DE" sz="1100" dirty="0"/>
              <a:t>FRANZÖSISCH</a:t>
            </a:r>
            <a:endParaRPr lang="fr-FR" sz="1100" dirty="0"/>
          </a:p>
        </p:txBody>
      </p:sp>
      <p:sp>
        <p:nvSpPr>
          <p:cNvPr id="64" name="ZoneTexte 63"/>
          <p:cNvSpPr txBox="1"/>
          <p:nvPr/>
        </p:nvSpPr>
        <p:spPr>
          <a:xfrm>
            <a:off x="2292421" y="9615229"/>
            <a:ext cx="756938" cy="261610"/>
          </a:xfrm>
          <a:prstGeom prst="rect">
            <a:avLst/>
          </a:prstGeom>
          <a:noFill/>
        </p:spPr>
        <p:txBody>
          <a:bodyPr wrap="none" rtlCol="0">
            <a:spAutoFit/>
          </a:bodyPr>
          <a:lstStyle/>
          <a:p>
            <a:r>
              <a:rPr lang="de-DE" sz="1100" dirty="0"/>
              <a:t>ENGLISCH</a:t>
            </a:r>
            <a:endParaRPr lang="fr-FR" sz="1100" dirty="0"/>
          </a:p>
        </p:txBody>
      </p:sp>
      <p:sp>
        <p:nvSpPr>
          <p:cNvPr id="65" name="ZoneTexte 64"/>
          <p:cNvSpPr txBox="1"/>
          <p:nvPr/>
        </p:nvSpPr>
        <p:spPr>
          <a:xfrm>
            <a:off x="2276829" y="9893613"/>
            <a:ext cx="795411" cy="261610"/>
          </a:xfrm>
          <a:prstGeom prst="rect">
            <a:avLst/>
          </a:prstGeom>
          <a:noFill/>
        </p:spPr>
        <p:txBody>
          <a:bodyPr wrap="none" rtlCol="0">
            <a:spAutoFit/>
          </a:bodyPr>
          <a:lstStyle/>
          <a:p>
            <a:r>
              <a:rPr lang="de-DE" sz="1100" dirty="0"/>
              <a:t>DEUTSCHE</a:t>
            </a:r>
            <a:endParaRPr lang="fr-FR" sz="1100" dirty="0"/>
          </a:p>
        </p:txBody>
      </p:sp>
      <p:sp>
        <p:nvSpPr>
          <p:cNvPr id="66" name="Rectangle 65"/>
          <p:cNvSpPr/>
          <p:nvPr/>
        </p:nvSpPr>
        <p:spPr>
          <a:xfrm>
            <a:off x="710538" y="9431464"/>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Rectangle 66"/>
          <p:cNvSpPr/>
          <p:nvPr/>
        </p:nvSpPr>
        <p:spPr>
          <a:xfrm>
            <a:off x="681393" y="9436724"/>
            <a:ext cx="1256328"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Rectangle 67"/>
          <p:cNvSpPr/>
          <p:nvPr/>
        </p:nvSpPr>
        <p:spPr>
          <a:xfrm>
            <a:off x="697837" y="9696776"/>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Rectangle 68"/>
          <p:cNvSpPr/>
          <p:nvPr/>
        </p:nvSpPr>
        <p:spPr>
          <a:xfrm>
            <a:off x="697837" y="998564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Rectangle 69"/>
          <p:cNvSpPr/>
          <p:nvPr/>
        </p:nvSpPr>
        <p:spPr>
          <a:xfrm>
            <a:off x="1072708" y="9696776"/>
            <a:ext cx="865013"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Rectangle 70"/>
          <p:cNvSpPr/>
          <p:nvPr/>
        </p:nvSpPr>
        <p:spPr>
          <a:xfrm>
            <a:off x="1016183" y="9985649"/>
            <a:ext cx="921538" cy="88900"/>
          </a:xfrm>
          <a:prstGeom prst="rect">
            <a:avLst/>
          </a:prstGeom>
          <a:solidFill>
            <a:srgbClr val="FDBB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ZoneTexte 71"/>
          <p:cNvSpPr txBox="1"/>
          <p:nvPr/>
        </p:nvSpPr>
        <p:spPr>
          <a:xfrm>
            <a:off x="4077047" y="8747951"/>
            <a:ext cx="880369" cy="338554"/>
          </a:xfrm>
          <a:prstGeom prst="rect">
            <a:avLst/>
          </a:prstGeom>
          <a:noFill/>
          <a:ln>
            <a:solidFill>
              <a:srgbClr val="FFFFFF"/>
            </a:solidFill>
            <a:prstDash val="dash"/>
          </a:ln>
        </p:spPr>
        <p:txBody>
          <a:bodyPr wrap="none" rtlCol="0">
            <a:spAutoFit/>
          </a:bodyPr>
          <a:lstStyle>
            <a:defPPr>
              <a:defRPr lang="fr-FR"/>
            </a:defPPr>
          </a:lstStyle>
          <a:p>
            <a:r>
              <a:rPr lang="fr-FR" sz="1600" dirty="0">
                <a:latin typeface="Avenir Book"/>
                <a:cs typeface="Avenir Book"/>
              </a:rPr>
              <a:t>HOBBY</a:t>
            </a:r>
          </a:p>
        </p:txBody>
      </p:sp>
      <p:sp>
        <p:nvSpPr>
          <p:cNvPr id="73" name="ZoneTexte 72"/>
          <p:cNvSpPr txBox="1"/>
          <p:nvPr/>
        </p:nvSpPr>
        <p:spPr>
          <a:xfrm>
            <a:off x="4003021" y="9283884"/>
            <a:ext cx="3313384" cy="938719"/>
          </a:xfrm>
          <a:prstGeom prst="rect">
            <a:avLst/>
          </a:prstGeom>
          <a:noFill/>
        </p:spPr>
        <p:txBody>
          <a:bodyPr wrap="square" rtlCol="0">
            <a:spAutoFit/>
          </a:bodyPr>
          <a:lstStyle/>
          <a:p>
            <a:r>
              <a:rPr lang="de-DE" sz="1100" dirty="0"/>
              <a:t>Beschreiben Sie Ihre Interessengebiete oder andere Informationen, die Sie für wichtig halten, um sie in Ihren Lebenslauf aufzunehmen.</a:t>
            </a:r>
          </a:p>
          <a:p>
            <a:pPr algn="just"/>
            <a:endParaRPr lang="fr-FR" sz="1100" dirty="0"/>
          </a:p>
          <a:p>
            <a:endParaRPr lang="fr-FR" sz="1100" dirty="0"/>
          </a:p>
        </p:txBody>
      </p:sp>
      <p:cxnSp>
        <p:nvCxnSpPr>
          <p:cNvPr id="74" name="Connecteur droit 73"/>
          <p:cNvCxnSpPr/>
          <p:nvPr/>
        </p:nvCxnSpPr>
        <p:spPr>
          <a:xfrm flipH="1">
            <a:off x="4155760" y="9068298"/>
            <a:ext cx="3047298" cy="10854"/>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5" name="Connecteur droit 74"/>
          <p:cNvCxnSpPr/>
          <p:nvPr/>
        </p:nvCxnSpPr>
        <p:spPr>
          <a:xfrm flipH="1">
            <a:off x="188019" y="9084718"/>
            <a:ext cx="349513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pic>
        <p:nvPicPr>
          <p:cNvPr id="2" name="Image 1"/>
          <p:cNvPicPr>
            <a:picLocks noChangeAspect="1"/>
          </p:cNvPicPr>
          <p:nvPr/>
        </p:nvPicPr>
        <p:blipFill>
          <a:blip r:embed="rId2"/>
          <a:stretch>
            <a:fillRect/>
          </a:stretch>
        </p:blipFill>
        <p:spPr>
          <a:xfrm>
            <a:off x="188019" y="2318928"/>
            <a:ext cx="735460" cy="479773"/>
          </a:xfrm>
          <a:prstGeom prst="rect">
            <a:avLst/>
          </a:prstGeom>
        </p:spPr>
      </p:pic>
      <p:pic>
        <p:nvPicPr>
          <p:cNvPr id="3" name="Image 2"/>
          <p:cNvPicPr>
            <a:picLocks noChangeAspect="1"/>
          </p:cNvPicPr>
          <p:nvPr/>
        </p:nvPicPr>
        <p:blipFill>
          <a:blip r:embed="rId3"/>
          <a:stretch>
            <a:fillRect/>
          </a:stretch>
        </p:blipFill>
        <p:spPr>
          <a:xfrm>
            <a:off x="6572751" y="2308205"/>
            <a:ext cx="711895" cy="490863"/>
          </a:xfrm>
          <a:prstGeom prst="rect">
            <a:avLst/>
          </a:prstGeom>
        </p:spPr>
      </p:pic>
      <p:pic>
        <p:nvPicPr>
          <p:cNvPr id="13" name="Image 12"/>
          <p:cNvPicPr>
            <a:picLocks noChangeAspect="1"/>
          </p:cNvPicPr>
          <p:nvPr/>
        </p:nvPicPr>
        <p:blipFill>
          <a:blip r:embed="rId4"/>
          <a:stretch>
            <a:fillRect/>
          </a:stretch>
        </p:blipFill>
        <p:spPr>
          <a:xfrm>
            <a:off x="217089" y="8624506"/>
            <a:ext cx="462645" cy="392242"/>
          </a:xfrm>
          <a:prstGeom prst="rect">
            <a:avLst/>
          </a:prstGeom>
        </p:spPr>
      </p:pic>
      <p:pic>
        <p:nvPicPr>
          <p:cNvPr id="17" name="Image 16"/>
          <p:cNvPicPr>
            <a:picLocks noChangeAspect="1"/>
          </p:cNvPicPr>
          <p:nvPr/>
        </p:nvPicPr>
        <p:blipFill>
          <a:blip r:embed="rId5"/>
          <a:stretch>
            <a:fillRect/>
          </a:stretch>
        </p:blipFill>
        <p:spPr>
          <a:xfrm>
            <a:off x="6667700" y="8624506"/>
            <a:ext cx="494332" cy="392242"/>
          </a:xfrm>
          <a:prstGeom prst="rect">
            <a:avLst/>
          </a:prstGeom>
        </p:spPr>
      </p:pic>
    </p:spTree>
    <p:extLst>
      <p:ext uri="{BB962C8B-B14F-4D97-AF65-F5344CB8AC3E}">
        <p14:creationId xmlns:p14="http://schemas.microsoft.com/office/powerpoint/2010/main" val="349074769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TotalTime>
  <Words>306</Words>
  <Application>Microsoft Macintosh PowerPoint</Application>
  <PresentationFormat>Personnalisé</PresentationFormat>
  <Paragraphs>48</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Avenir Book</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10</cp:revision>
  <dcterms:created xsi:type="dcterms:W3CDTF">2014-11-25T05:27:17Z</dcterms:created>
  <dcterms:modified xsi:type="dcterms:W3CDTF">2020-08-24T22:31:22Z</dcterms:modified>
</cp:coreProperties>
</file>