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27AAEA"/>
    <a:srgbClr val="26B0F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C7EA5C-E816-B543-8F04-F1F447F789AA}" v="35" dt="2020-08-24T22:18:21.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99"/>
    <p:restoredTop sz="94671"/>
  </p:normalViewPr>
  <p:slideViewPr>
    <p:cSldViewPr snapToGrid="0" snapToObjects="1">
      <p:cViewPr>
        <p:scale>
          <a:sx n="165" d="100"/>
          <a:sy n="165" d="100"/>
        </p:scale>
        <p:origin x="480" y="-449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93C7EA5C-E816-B543-8F04-F1F447F789AA}"/>
    <pc:docChg chg="custSel modSld">
      <pc:chgData name="Axel Maille" userId="065ad68c099279a8" providerId="LiveId" clId="{93C7EA5C-E816-B543-8F04-F1F447F789AA}" dt="2020-08-24T22:18:39.549" v="115" actId="1076"/>
      <pc:docMkLst>
        <pc:docMk/>
      </pc:docMkLst>
      <pc:sldChg chg="modSp mod">
        <pc:chgData name="Axel Maille" userId="065ad68c099279a8" providerId="LiveId" clId="{93C7EA5C-E816-B543-8F04-F1F447F789AA}" dt="2020-08-24T22:18:39.549" v="115" actId="1076"/>
        <pc:sldMkLst>
          <pc:docMk/>
          <pc:sldMk cId="3301938384" sldId="256"/>
        </pc:sldMkLst>
        <pc:spChg chg="mod">
          <ac:chgData name="Axel Maille" userId="065ad68c099279a8" providerId="LiveId" clId="{93C7EA5C-E816-B543-8F04-F1F447F789AA}" dt="2020-08-24T22:12:48.341" v="16" actId="20577"/>
          <ac:spMkLst>
            <pc:docMk/>
            <pc:sldMk cId="3301938384" sldId="256"/>
            <ac:spMk id="7" creationId="{00000000-0000-0000-0000-000000000000}"/>
          </ac:spMkLst>
        </pc:spChg>
        <pc:spChg chg="mod">
          <ac:chgData name="Axel Maille" userId="065ad68c099279a8" providerId="LiveId" clId="{93C7EA5C-E816-B543-8F04-F1F447F789AA}" dt="2020-08-24T22:13:04.299" v="19" actId="14100"/>
          <ac:spMkLst>
            <pc:docMk/>
            <pc:sldMk cId="3301938384" sldId="256"/>
            <ac:spMk id="8" creationId="{00000000-0000-0000-0000-000000000000}"/>
          </ac:spMkLst>
        </pc:spChg>
        <pc:spChg chg="mod">
          <ac:chgData name="Axel Maille" userId="065ad68c099279a8" providerId="LiveId" clId="{93C7EA5C-E816-B543-8F04-F1F447F789AA}" dt="2020-08-24T22:13:39.384" v="27" actId="1036"/>
          <ac:spMkLst>
            <pc:docMk/>
            <pc:sldMk cId="3301938384" sldId="256"/>
            <ac:spMk id="11" creationId="{00000000-0000-0000-0000-000000000000}"/>
          </ac:spMkLst>
        </pc:spChg>
        <pc:spChg chg="mod">
          <ac:chgData name="Axel Maille" userId="065ad68c099279a8" providerId="LiveId" clId="{93C7EA5C-E816-B543-8F04-F1F447F789AA}" dt="2020-08-24T22:13:56.328" v="34" actId="1036"/>
          <ac:spMkLst>
            <pc:docMk/>
            <pc:sldMk cId="3301938384" sldId="256"/>
            <ac:spMk id="15" creationId="{00000000-0000-0000-0000-000000000000}"/>
          </ac:spMkLst>
        </pc:spChg>
        <pc:spChg chg="mod">
          <ac:chgData name="Axel Maille" userId="065ad68c099279a8" providerId="LiveId" clId="{93C7EA5C-E816-B543-8F04-F1F447F789AA}" dt="2020-08-24T22:14:29.451" v="43" actId="1036"/>
          <ac:spMkLst>
            <pc:docMk/>
            <pc:sldMk cId="3301938384" sldId="256"/>
            <ac:spMk id="16" creationId="{00000000-0000-0000-0000-000000000000}"/>
          </ac:spMkLst>
        </pc:spChg>
        <pc:spChg chg="mod">
          <ac:chgData name="Axel Maille" userId="065ad68c099279a8" providerId="LiveId" clId="{93C7EA5C-E816-B543-8F04-F1F447F789AA}" dt="2020-08-24T22:14:32.917" v="45" actId="1036"/>
          <ac:spMkLst>
            <pc:docMk/>
            <pc:sldMk cId="3301938384" sldId="256"/>
            <ac:spMk id="17" creationId="{00000000-0000-0000-0000-000000000000}"/>
          </ac:spMkLst>
        </pc:spChg>
        <pc:spChg chg="mod">
          <ac:chgData name="Axel Maille" userId="065ad68c099279a8" providerId="LiveId" clId="{93C7EA5C-E816-B543-8F04-F1F447F789AA}" dt="2020-08-24T22:14:44.028" v="50"/>
          <ac:spMkLst>
            <pc:docMk/>
            <pc:sldMk cId="3301938384" sldId="256"/>
            <ac:spMk id="19" creationId="{00000000-0000-0000-0000-000000000000}"/>
          </ac:spMkLst>
        </pc:spChg>
        <pc:spChg chg="mod">
          <ac:chgData name="Axel Maille" userId="065ad68c099279a8" providerId="LiveId" clId="{93C7EA5C-E816-B543-8F04-F1F447F789AA}" dt="2020-08-24T22:14:44.963" v="51"/>
          <ac:spMkLst>
            <pc:docMk/>
            <pc:sldMk cId="3301938384" sldId="256"/>
            <ac:spMk id="21" creationId="{00000000-0000-0000-0000-000000000000}"/>
          </ac:spMkLst>
        </pc:spChg>
        <pc:spChg chg="mod">
          <ac:chgData name="Axel Maille" userId="065ad68c099279a8" providerId="LiveId" clId="{93C7EA5C-E816-B543-8F04-F1F447F789AA}" dt="2020-08-24T22:14:45.800" v="52"/>
          <ac:spMkLst>
            <pc:docMk/>
            <pc:sldMk cId="3301938384" sldId="256"/>
            <ac:spMk id="23" creationId="{00000000-0000-0000-0000-000000000000}"/>
          </ac:spMkLst>
        </pc:spChg>
        <pc:spChg chg="mod">
          <ac:chgData name="Axel Maille" userId="065ad68c099279a8" providerId="LiveId" clId="{93C7EA5C-E816-B543-8F04-F1F447F789AA}" dt="2020-08-24T22:14:46.807" v="53"/>
          <ac:spMkLst>
            <pc:docMk/>
            <pc:sldMk cId="3301938384" sldId="256"/>
            <ac:spMk id="25" creationId="{00000000-0000-0000-0000-000000000000}"/>
          </ac:spMkLst>
        </pc:spChg>
        <pc:spChg chg="mod">
          <ac:chgData name="Axel Maille" userId="065ad68c099279a8" providerId="LiveId" clId="{93C7EA5C-E816-B543-8F04-F1F447F789AA}" dt="2020-08-24T22:14:39.717" v="46"/>
          <ac:spMkLst>
            <pc:docMk/>
            <pc:sldMk cId="3301938384" sldId="256"/>
            <ac:spMk id="38" creationId="{00000000-0000-0000-0000-000000000000}"/>
          </ac:spMkLst>
        </pc:spChg>
        <pc:spChg chg="mod">
          <ac:chgData name="Axel Maille" userId="065ad68c099279a8" providerId="LiveId" clId="{93C7EA5C-E816-B543-8F04-F1F447F789AA}" dt="2020-08-24T22:14:40.935" v="47"/>
          <ac:spMkLst>
            <pc:docMk/>
            <pc:sldMk cId="3301938384" sldId="256"/>
            <ac:spMk id="39" creationId="{00000000-0000-0000-0000-000000000000}"/>
          </ac:spMkLst>
        </pc:spChg>
        <pc:spChg chg="mod">
          <ac:chgData name="Axel Maille" userId="065ad68c099279a8" providerId="LiveId" clId="{93C7EA5C-E816-B543-8F04-F1F447F789AA}" dt="2020-08-24T22:14:41.925" v="48"/>
          <ac:spMkLst>
            <pc:docMk/>
            <pc:sldMk cId="3301938384" sldId="256"/>
            <ac:spMk id="40" creationId="{00000000-0000-0000-0000-000000000000}"/>
          </ac:spMkLst>
        </pc:spChg>
        <pc:spChg chg="mod">
          <ac:chgData name="Axel Maille" userId="065ad68c099279a8" providerId="LiveId" clId="{93C7EA5C-E816-B543-8F04-F1F447F789AA}" dt="2020-08-24T22:14:42.845" v="49"/>
          <ac:spMkLst>
            <pc:docMk/>
            <pc:sldMk cId="3301938384" sldId="256"/>
            <ac:spMk id="41" creationId="{00000000-0000-0000-0000-000000000000}"/>
          </ac:spMkLst>
        </pc:spChg>
        <pc:spChg chg="mod">
          <ac:chgData name="Axel Maille" userId="065ad68c099279a8" providerId="LiveId" clId="{93C7EA5C-E816-B543-8F04-F1F447F789AA}" dt="2020-08-24T22:15:15.611" v="68" actId="1036"/>
          <ac:spMkLst>
            <pc:docMk/>
            <pc:sldMk cId="3301938384" sldId="256"/>
            <ac:spMk id="50" creationId="{00000000-0000-0000-0000-000000000000}"/>
          </ac:spMkLst>
        </pc:spChg>
        <pc:spChg chg="mod">
          <ac:chgData name="Axel Maille" userId="065ad68c099279a8" providerId="LiveId" clId="{93C7EA5C-E816-B543-8F04-F1F447F789AA}" dt="2020-08-24T22:15:55.884" v="75" actId="1076"/>
          <ac:spMkLst>
            <pc:docMk/>
            <pc:sldMk cId="3301938384" sldId="256"/>
            <ac:spMk id="54" creationId="{00000000-0000-0000-0000-000000000000}"/>
          </ac:spMkLst>
        </pc:spChg>
        <pc:spChg chg="mod">
          <ac:chgData name="Axel Maille" userId="065ad68c099279a8" providerId="LiveId" clId="{93C7EA5C-E816-B543-8F04-F1F447F789AA}" dt="2020-08-24T22:16:02.101" v="76" actId="1076"/>
          <ac:spMkLst>
            <pc:docMk/>
            <pc:sldMk cId="3301938384" sldId="256"/>
            <ac:spMk id="55" creationId="{00000000-0000-0000-0000-000000000000}"/>
          </ac:spMkLst>
        </pc:spChg>
        <pc:spChg chg="mod">
          <ac:chgData name="Axel Maille" userId="065ad68c099279a8" providerId="LiveId" clId="{93C7EA5C-E816-B543-8F04-F1F447F789AA}" dt="2020-08-24T22:15:41.831" v="72" actId="1076"/>
          <ac:spMkLst>
            <pc:docMk/>
            <pc:sldMk cId="3301938384" sldId="256"/>
            <ac:spMk id="56" creationId="{00000000-0000-0000-0000-000000000000}"/>
          </ac:spMkLst>
        </pc:spChg>
        <pc:spChg chg="mod">
          <ac:chgData name="Axel Maille" userId="065ad68c099279a8" providerId="LiveId" clId="{93C7EA5C-E816-B543-8F04-F1F447F789AA}" dt="2020-08-24T22:15:12.851" v="66" actId="1036"/>
          <ac:spMkLst>
            <pc:docMk/>
            <pc:sldMk cId="3301938384" sldId="256"/>
            <ac:spMk id="63" creationId="{00000000-0000-0000-0000-000000000000}"/>
          </ac:spMkLst>
        </pc:spChg>
        <pc:spChg chg="mod">
          <ac:chgData name="Axel Maille" userId="065ad68c099279a8" providerId="LiveId" clId="{93C7EA5C-E816-B543-8F04-F1F447F789AA}" dt="2020-08-24T22:18:39.549" v="115" actId="1076"/>
          <ac:spMkLst>
            <pc:docMk/>
            <pc:sldMk cId="3301938384" sldId="256"/>
            <ac:spMk id="64" creationId="{00000000-0000-0000-0000-000000000000}"/>
          </ac:spMkLst>
        </pc:spChg>
        <pc:graphicFrameChg chg="mod">
          <ac:chgData name="Axel Maille" userId="065ad68c099279a8" providerId="LiveId" clId="{93C7EA5C-E816-B543-8F04-F1F447F789AA}" dt="2020-08-24T22:13:13.425" v="20"/>
          <ac:graphicFrameMkLst>
            <pc:docMk/>
            <pc:sldMk cId="3301938384" sldId="256"/>
            <ac:graphicFrameMk id="5" creationId="{00000000-0000-0000-0000-000000000000}"/>
          </ac:graphicFrameMkLst>
        </pc:graphicFrameChg>
        <pc:graphicFrameChg chg="mod modGraphic">
          <ac:chgData name="Axel Maille" userId="065ad68c099279a8" providerId="LiveId" clId="{93C7EA5C-E816-B543-8F04-F1F447F789AA}" dt="2020-08-24T22:17:25.481" v="100" actId="207"/>
          <ac:graphicFrameMkLst>
            <pc:docMk/>
            <pc:sldMk cId="3301938384" sldId="256"/>
            <ac:graphicFrameMk id="10" creationId="{00000000-0000-0000-0000-000000000000}"/>
          </ac:graphicFrameMkLst>
        </pc:graphicFrameChg>
        <pc:graphicFrameChg chg="mod modGraphic">
          <ac:chgData name="Axel Maille" userId="065ad68c099279a8" providerId="LiveId" clId="{93C7EA5C-E816-B543-8F04-F1F447F789AA}" dt="2020-08-24T22:18:23.565" v="113" actId="108"/>
          <ac:graphicFrameMkLst>
            <pc:docMk/>
            <pc:sldMk cId="3301938384" sldId="256"/>
            <ac:graphicFrameMk id="14"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EFC55D1-E709-0D4B-84E3-209A26CD776D}"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1029417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FC55D1-E709-0D4B-84E3-209A26CD776D}"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369590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FC55D1-E709-0D4B-84E3-209A26CD776D}"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412600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FC55D1-E709-0D4B-84E3-209A26CD776D}"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3161690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EFC55D1-E709-0D4B-84E3-209A26CD776D}"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1842762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EFC55D1-E709-0D4B-84E3-209A26CD776D}"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2796233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EFC55D1-E709-0D4B-84E3-209A26CD776D}"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134176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1EFC55D1-E709-0D4B-84E3-209A26CD776D}"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4135885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EFC55D1-E709-0D4B-84E3-209A26CD776D}"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1599806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EFC55D1-E709-0D4B-84E3-209A26CD776D}"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1311196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EFC55D1-E709-0D4B-84E3-209A26CD776D}"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D48BC6-7765-E34A-9887-4BD72634CCE8}" type="slidenum">
              <a:rPr lang="fr-FR" smtClean="0"/>
              <a:t>‹N°›</a:t>
            </a:fld>
            <a:endParaRPr lang="fr-FR"/>
          </a:p>
        </p:txBody>
      </p:sp>
    </p:spTree>
    <p:extLst>
      <p:ext uri="{BB962C8B-B14F-4D97-AF65-F5344CB8AC3E}">
        <p14:creationId xmlns:p14="http://schemas.microsoft.com/office/powerpoint/2010/main" val="17918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1EFC55D1-E709-0D4B-84E3-209A26CD776D}"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08D48BC6-7765-E34A-9887-4BD72634CCE8}" type="slidenum">
              <a:rPr lang="fr-FR" smtClean="0"/>
              <a:t>‹N°›</a:t>
            </a:fld>
            <a:endParaRPr lang="fr-FR"/>
          </a:p>
        </p:txBody>
      </p:sp>
    </p:spTree>
    <p:extLst>
      <p:ext uri="{BB962C8B-B14F-4D97-AF65-F5344CB8AC3E}">
        <p14:creationId xmlns:p14="http://schemas.microsoft.com/office/powerpoint/2010/main" val="756712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3912474" y="7079204"/>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Rectangle 66"/>
          <p:cNvSpPr/>
          <p:nvPr/>
        </p:nvSpPr>
        <p:spPr>
          <a:xfrm>
            <a:off x="3903044" y="8978789"/>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Rectangle 65"/>
          <p:cNvSpPr/>
          <p:nvPr/>
        </p:nvSpPr>
        <p:spPr>
          <a:xfrm>
            <a:off x="-1547" y="8978789"/>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Rectangle 64"/>
          <p:cNvSpPr/>
          <p:nvPr/>
        </p:nvSpPr>
        <p:spPr>
          <a:xfrm>
            <a:off x="0" y="7079204"/>
            <a:ext cx="3651754"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Rectangle 11"/>
          <p:cNvSpPr/>
          <p:nvPr/>
        </p:nvSpPr>
        <p:spPr>
          <a:xfrm>
            <a:off x="1" y="2765648"/>
            <a:ext cx="7562851"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 y="827598"/>
            <a:ext cx="7562851" cy="1753577"/>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Rectangle 3"/>
          <p:cNvSpPr/>
          <p:nvPr/>
        </p:nvSpPr>
        <p:spPr>
          <a:xfrm>
            <a:off x="1" y="0"/>
            <a:ext cx="7562849" cy="936349"/>
          </a:xfrm>
          <a:prstGeom prst="rect">
            <a:avLst/>
          </a:prstGeom>
          <a:solidFill>
            <a:srgbClr val="27AAE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3964409017"/>
              </p:ext>
            </p:extLst>
          </p:nvPr>
        </p:nvGraphicFramePr>
        <p:xfrm>
          <a:off x="204067" y="206799"/>
          <a:ext cx="7234893" cy="546586"/>
        </p:xfrm>
        <a:graphic>
          <a:graphicData uri="http://schemas.openxmlformats.org/drawingml/2006/table">
            <a:tbl>
              <a:tblPr firstRow="1" bandRow="1">
                <a:tableStyleId>{2D5ABB26-0587-4C30-8999-92F81FD0307C}</a:tableStyleId>
              </a:tblPr>
              <a:tblGrid>
                <a:gridCol w="2411631">
                  <a:extLst>
                    <a:ext uri="{9D8B030D-6E8A-4147-A177-3AD203B41FA5}">
                      <a16:colId xmlns:a16="http://schemas.microsoft.com/office/drawing/2014/main" val="20000"/>
                    </a:ext>
                  </a:extLst>
                </a:gridCol>
                <a:gridCol w="2411631">
                  <a:extLst>
                    <a:ext uri="{9D8B030D-6E8A-4147-A177-3AD203B41FA5}">
                      <a16:colId xmlns:a16="http://schemas.microsoft.com/office/drawing/2014/main" val="20001"/>
                    </a:ext>
                  </a:extLst>
                </a:gridCol>
                <a:gridCol w="2411631">
                  <a:extLst>
                    <a:ext uri="{9D8B030D-6E8A-4147-A177-3AD203B41FA5}">
                      <a16:colId xmlns:a16="http://schemas.microsoft.com/office/drawing/2014/main" val="20002"/>
                    </a:ext>
                  </a:extLst>
                </a:gridCol>
              </a:tblGrid>
              <a:tr h="546586">
                <a:tc>
                  <a:txBody>
                    <a:bodyPr/>
                    <a:lstStyle/>
                    <a:p>
                      <a:pPr algn="l"/>
                      <a:r>
                        <a:rPr lang="en-US" sz="1100" b="0" kern="1200" dirty="0">
                          <a:solidFill>
                            <a:schemeClr val="bg1">
                              <a:lumMod val="95000"/>
                            </a:schemeClr>
                          </a:solidFill>
                          <a:effectLst/>
                          <a:latin typeface="Calibri"/>
                          <a:ea typeface="+mn-ea"/>
                          <a:cs typeface="Calibri"/>
                        </a:rPr>
                        <a:t>TELEFON :  123 456 789</a:t>
                      </a:r>
                    </a:p>
                    <a:p>
                      <a:pPr algn="l"/>
                      <a:r>
                        <a:rPr lang="en-US" sz="1100" b="0" kern="1200" dirty="0">
                          <a:solidFill>
                            <a:schemeClr val="bg1">
                              <a:lumMod val="95000"/>
                            </a:schemeClr>
                          </a:solidFill>
                          <a:effectLst/>
                          <a:latin typeface="Calibri"/>
                          <a:ea typeface="+mn-ea"/>
                          <a:cs typeface="Calibri"/>
                        </a:rPr>
                        <a:t>                    987 654 321</a:t>
                      </a:r>
                    </a:p>
                  </a:txBody>
                  <a:tcPr>
                    <a:solidFill>
                      <a:srgbClr val="27AAEA"/>
                    </a:solidFill>
                  </a:tcPr>
                </a:tc>
                <a:tc>
                  <a:txBody>
                    <a:bodyPr/>
                    <a:lstStyle/>
                    <a:p>
                      <a:pPr algn="l"/>
                      <a:r>
                        <a:rPr lang="en-US" sz="1100" b="0" kern="1200" dirty="0">
                          <a:solidFill>
                            <a:schemeClr val="bg1">
                              <a:lumMod val="95000"/>
                            </a:schemeClr>
                          </a:solidFill>
                          <a:effectLst/>
                          <a:latin typeface="Calibri"/>
                          <a:ea typeface="+mn-ea"/>
                          <a:cs typeface="Calibri"/>
                        </a:rPr>
                        <a:t>EMAIL : MAIL@MAIL.COM</a:t>
                      </a:r>
                      <a:endParaRPr lang="fr-FR" sz="1100" b="0" kern="1200" dirty="0">
                        <a:solidFill>
                          <a:schemeClr val="bg1">
                            <a:lumMod val="95000"/>
                          </a:schemeClr>
                        </a:solidFill>
                        <a:effectLst/>
                        <a:latin typeface="Calibri"/>
                        <a:ea typeface="+mn-ea"/>
                        <a:cs typeface="Calibri"/>
                      </a:endParaRPr>
                    </a:p>
                    <a:p>
                      <a:pPr algn="l"/>
                      <a:r>
                        <a:rPr lang="en-US" sz="1100" b="0" kern="1200" dirty="0">
                          <a:solidFill>
                            <a:schemeClr val="bg1">
                              <a:lumMod val="95000"/>
                            </a:schemeClr>
                          </a:solidFill>
                          <a:effectLst/>
                          <a:latin typeface="Calibri"/>
                          <a:ea typeface="+mn-ea"/>
                          <a:cs typeface="Calibri"/>
                        </a:rPr>
                        <a:t>WEBSITE: WWW.DOMAIN.COM</a:t>
                      </a:r>
                      <a:endParaRPr lang="fr-FR" sz="1100" b="0" kern="1200" dirty="0">
                        <a:solidFill>
                          <a:schemeClr val="bg1">
                            <a:lumMod val="95000"/>
                          </a:schemeClr>
                        </a:solidFill>
                        <a:effectLst/>
                        <a:latin typeface="Calibri"/>
                        <a:ea typeface="+mn-ea"/>
                        <a:cs typeface="Calibri"/>
                      </a:endParaRPr>
                    </a:p>
                  </a:txBody>
                  <a:tcPr>
                    <a:solidFill>
                      <a:srgbClr val="27AAEA"/>
                    </a:solidFill>
                  </a:tcPr>
                </a:tc>
                <a:tc>
                  <a:txBody>
                    <a:bodyPr/>
                    <a:lstStyle/>
                    <a:p>
                      <a:pPr algn="l">
                        <a:lnSpc>
                          <a:spcPts val="1100"/>
                        </a:lnSpc>
                      </a:pPr>
                      <a:r>
                        <a:rPr lang="fr-FR" sz="1100" b="0" dirty="0">
                          <a:solidFill>
                            <a:schemeClr val="bg1">
                              <a:lumMod val="95000"/>
                            </a:schemeClr>
                          </a:solidFill>
                          <a:latin typeface="Calibri"/>
                          <a:cs typeface="Calibri"/>
                        </a:rPr>
                        <a:t>ADRESSE :</a:t>
                      </a:r>
                      <a:r>
                        <a:rPr lang="fr-FR" sz="1100" b="0" baseline="0" dirty="0">
                          <a:solidFill>
                            <a:schemeClr val="bg1">
                              <a:lumMod val="95000"/>
                            </a:schemeClr>
                          </a:solidFill>
                          <a:latin typeface="Calibri"/>
                          <a:cs typeface="Calibri"/>
                        </a:rPr>
                        <a:t> </a:t>
                      </a:r>
                      <a:r>
                        <a:rPr lang="de-DE" sz="1100" dirty="0">
                          <a:solidFill>
                            <a:schemeClr val="bg1"/>
                          </a:solidFill>
                          <a:cs typeface="Times New Roman" charset="0"/>
                        </a:rPr>
                        <a:t>HAUPTSTRASSE 15, </a:t>
                      </a:r>
                    </a:p>
                    <a:p>
                      <a:pPr algn="l">
                        <a:lnSpc>
                          <a:spcPts val="1100"/>
                        </a:lnSpc>
                      </a:pPr>
                      <a:r>
                        <a:rPr lang="de-DE" sz="1100" dirty="0">
                          <a:solidFill>
                            <a:schemeClr val="bg1"/>
                          </a:solidFill>
                          <a:cs typeface="Times New Roman" charset="0"/>
                        </a:rPr>
                        <a:t>28000 BREMEN</a:t>
                      </a:r>
                    </a:p>
                  </a:txBody>
                  <a:tcPr>
                    <a:solidFill>
                      <a:srgbClr val="27AAEA"/>
                    </a:solidFill>
                  </a:tcPr>
                </a:tc>
                <a:extLst>
                  <a:ext uri="{0D108BD9-81ED-4DB2-BD59-A6C34878D82A}">
                    <a16:rowId xmlns:a16="http://schemas.microsoft.com/office/drawing/2014/main" val="10000"/>
                  </a:ext>
                </a:extLst>
              </a:tr>
            </a:tbl>
          </a:graphicData>
        </a:graphic>
      </p:graphicFrame>
      <p:pic>
        <p:nvPicPr>
          <p:cNvPr id="6" name="Image 5"/>
          <p:cNvPicPr>
            <a:picLocks noChangeAspect="1"/>
          </p:cNvPicPr>
          <p:nvPr/>
        </p:nvPicPr>
        <p:blipFill rotWithShape="1">
          <a:blip r:embed="rId2"/>
          <a:srcRect l="45833"/>
          <a:stretch/>
        </p:blipFill>
        <p:spPr>
          <a:xfrm>
            <a:off x="986405" y="755439"/>
            <a:ext cx="1329343" cy="1638044"/>
          </a:xfrm>
          <a:prstGeom prst="rect">
            <a:avLst/>
          </a:prstGeom>
        </p:spPr>
      </p:pic>
      <p:sp>
        <p:nvSpPr>
          <p:cNvPr id="7" name="ZoneTexte 6"/>
          <p:cNvSpPr txBox="1"/>
          <p:nvPr/>
        </p:nvSpPr>
        <p:spPr>
          <a:xfrm>
            <a:off x="2540002" y="954588"/>
            <a:ext cx="3058851" cy="738664"/>
          </a:xfrm>
          <a:prstGeom prst="rect">
            <a:avLst/>
          </a:prstGeom>
          <a:noFill/>
        </p:spPr>
        <p:txBody>
          <a:bodyPr wrap="none" rtlCol="0">
            <a:spAutoFit/>
          </a:bodyPr>
          <a:lstStyle/>
          <a:p>
            <a:r>
              <a:rPr lang="fr-FR" sz="2800" b="1" dirty="0">
                <a:solidFill>
                  <a:srgbClr val="26B0F1"/>
                </a:solidFill>
                <a:latin typeface="Avenir Book"/>
                <a:cs typeface="Avenir Book"/>
              </a:rPr>
              <a:t>JOACHIM CLAUS</a:t>
            </a:r>
          </a:p>
          <a:p>
            <a:r>
              <a:rPr lang="de-DE" sz="1400" b="1" dirty="0">
                <a:solidFill>
                  <a:schemeClr val="tx1">
                    <a:lumMod val="65000"/>
                    <a:lumOff val="35000"/>
                  </a:schemeClr>
                </a:solidFill>
                <a:latin typeface="Avenir Book"/>
              </a:rPr>
              <a:t>POSITIONSTITEL</a:t>
            </a:r>
            <a:endParaRPr lang="fr-FR" sz="1400" b="1" dirty="0">
              <a:solidFill>
                <a:schemeClr val="tx1">
                  <a:lumMod val="65000"/>
                  <a:lumOff val="35000"/>
                </a:schemeClr>
              </a:solidFill>
              <a:latin typeface="Avenir Book"/>
              <a:cs typeface="Avenir Book"/>
            </a:endParaRPr>
          </a:p>
        </p:txBody>
      </p:sp>
      <p:sp>
        <p:nvSpPr>
          <p:cNvPr id="8" name="ZoneTexte 7"/>
          <p:cNvSpPr txBox="1"/>
          <p:nvPr/>
        </p:nvSpPr>
        <p:spPr>
          <a:xfrm>
            <a:off x="2540002" y="1710184"/>
            <a:ext cx="4783665" cy="769441"/>
          </a:xfrm>
          <a:prstGeom prst="rect">
            <a:avLst/>
          </a:prstGeom>
          <a:noFill/>
        </p:spPr>
        <p:txBody>
          <a:bodyPr wrap="square" rtlCol="0">
            <a:spAutoFit/>
          </a:bodyPr>
          <a:lstStyle/>
          <a:p>
            <a:r>
              <a:rPr lang="de-DE" sz="1100" dirty="0"/>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graphicFrame>
        <p:nvGraphicFramePr>
          <p:cNvPr id="10" name="Tableau 9"/>
          <p:cNvGraphicFramePr>
            <a:graphicFrameLocks noGrp="1"/>
          </p:cNvGraphicFramePr>
          <p:nvPr>
            <p:extLst>
              <p:ext uri="{D42A27DB-BD31-4B8C-83A1-F6EECF244321}">
                <p14:modId xmlns:p14="http://schemas.microsoft.com/office/powerpoint/2010/main" val="2072158351"/>
              </p:ext>
            </p:extLst>
          </p:nvPr>
        </p:nvGraphicFramePr>
        <p:xfrm>
          <a:off x="204067" y="3216144"/>
          <a:ext cx="7234892" cy="268224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gridCol w="3617446">
                  <a:extLst>
                    <a:ext uri="{9D8B030D-6E8A-4147-A177-3AD203B41FA5}">
                      <a16:colId xmlns:a16="http://schemas.microsoft.com/office/drawing/2014/main" val="20001"/>
                    </a:ext>
                  </a:extLst>
                </a:gridCol>
              </a:tblGrid>
              <a:tr h="2062361">
                <a:tc>
                  <a:txBody>
                    <a:bodyPr/>
                    <a:lstStyle/>
                    <a:p>
                      <a:pPr algn="r"/>
                      <a:r>
                        <a:rPr lang="en-US" sz="1200" b="1" kern="1200" dirty="0">
                          <a:solidFill>
                            <a:srgbClr val="27AAEA"/>
                          </a:solidFill>
                          <a:effectLst/>
                          <a:latin typeface="+mn-lt"/>
                          <a:ea typeface="+mn-ea"/>
                          <a:cs typeface="+mn-cs"/>
                        </a:rPr>
                        <a:t>MICROSOFT</a:t>
                      </a:r>
                      <a:r>
                        <a:rPr lang="en-US" sz="1200" b="1" kern="1200" dirty="0">
                          <a:solidFill>
                            <a:schemeClr val="tx1">
                              <a:lumMod val="75000"/>
                              <a:lumOff val="25000"/>
                            </a:schemeClr>
                          </a:solidFill>
                          <a:effectLst/>
                          <a:latin typeface="+mn-lt"/>
                          <a:ea typeface="+mn-ea"/>
                          <a:cs typeface="+mn-cs"/>
                        </a:rPr>
                        <a:t> | WEB  DEVELOPER | </a:t>
                      </a:r>
                      <a:r>
                        <a:rPr lang="en-US" sz="1200" b="1" kern="1200" dirty="0">
                          <a:solidFill>
                            <a:schemeClr val="bg1">
                              <a:lumMod val="65000"/>
                            </a:schemeClr>
                          </a:solidFill>
                          <a:effectLst/>
                          <a:latin typeface="+mn-lt"/>
                          <a:ea typeface="+mn-ea"/>
                          <a:cs typeface="+mn-cs"/>
                        </a:rPr>
                        <a:t>2000 – 2003</a:t>
                      </a:r>
                      <a:endParaRPr lang="fr-FR" sz="1200" b="1"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r" defTabSz="685800">
                        <a:defRPr/>
                      </a:pPr>
                      <a:endParaRPr lang="fr-FR" sz="1100" dirty="0">
                        <a:solidFill>
                          <a:schemeClr val="tx1">
                            <a:lumMod val="50000"/>
                            <a:lumOff val="50000"/>
                          </a:schemeClr>
                        </a:solidFill>
                      </a:endParaRPr>
                    </a:p>
                    <a:p>
                      <a:pPr algn="r"/>
                      <a:r>
                        <a:rPr lang="en-US" sz="1200" b="1" kern="1200" dirty="0">
                          <a:solidFill>
                            <a:srgbClr val="27AAEA"/>
                          </a:solidFill>
                          <a:effectLst/>
                          <a:latin typeface="+mn-lt"/>
                          <a:ea typeface="+mn-ea"/>
                          <a:cs typeface="+mn-cs"/>
                        </a:rPr>
                        <a:t>MICROSOFT</a:t>
                      </a:r>
                      <a:r>
                        <a:rPr lang="en-US" sz="1200" b="1" kern="1200" dirty="0">
                          <a:solidFill>
                            <a:schemeClr val="tx1">
                              <a:lumMod val="75000"/>
                              <a:lumOff val="25000"/>
                            </a:schemeClr>
                          </a:solidFill>
                          <a:effectLst/>
                          <a:latin typeface="+mn-lt"/>
                          <a:ea typeface="+mn-ea"/>
                          <a:cs typeface="+mn-cs"/>
                        </a:rPr>
                        <a:t> | WEB  DEVELOPER | </a:t>
                      </a:r>
                      <a:r>
                        <a:rPr lang="en-US" sz="1200" b="1" kern="1200" dirty="0">
                          <a:solidFill>
                            <a:schemeClr val="bg1">
                              <a:lumMod val="65000"/>
                            </a:schemeClr>
                          </a:solidFill>
                          <a:effectLst/>
                          <a:latin typeface="+mn-lt"/>
                          <a:ea typeface="+mn-ea"/>
                          <a:cs typeface="+mn-cs"/>
                        </a:rPr>
                        <a:t>2000 – 2003</a:t>
                      </a:r>
                      <a:endParaRPr lang="fr-FR" sz="1200" b="1" kern="1200" dirty="0">
                        <a:solidFill>
                          <a:schemeClr val="bg1">
                            <a:lumMod val="65000"/>
                          </a:schemeClr>
                        </a:solidFill>
                        <a:effectLst/>
                        <a:latin typeface="+mn-lt"/>
                        <a:ea typeface="+mn-ea"/>
                        <a:cs typeface="+mn-c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txBody>
                  <a:tcPr>
                    <a:solidFill>
                      <a:schemeClr val="bg1"/>
                    </a:solidFill>
                  </a:tcPr>
                </a:tc>
                <a:tc>
                  <a:txBody>
                    <a:bodyPr/>
                    <a:lstStyle/>
                    <a:p>
                      <a:pPr algn="l"/>
                      <a:r>
                        <a:rPr lang="en-US" sz="1200" b="1" kern="1200" dirty="0">
                          <a:solidFill>
                            <a:srgbClr val="27AAEA"/>
                          </a:solidFill>
                          <a:effectLst/>
                          <a:latin typeface="+mn-lt"/>
                          <a:ea typeface="+mn-ea"/>
                          <a:cs typeface="+mn-cs"/>
                        </a:rPr>
                        <a:t>MICROSOFT</a:t>
                      </a:r>
                      <a:r>
                        <a:rPr lang="en-US" sz="1200" b="1" kern="1200" dirty="0">
                          <a:solidFill>
                            <a:schemeClr val="tx1">
                              <a:lumMod val="75000"/>
                              <a:lumOff val="25000"/>
                            </a:schemeClr>
                          </a:solidFill>
                          <a:effectLst/>
                          <a:latin typeface="+mn-lt"/>
                          <a:ea typeface="+mn-ea"/>
                          <a:cs typeface="+mn-cs"/>
                        </a:rPr>
                        <a:t> | WEB  DEVELOPER | 2000 – 2003</a:t>
                      </a:r>
                      <a:endParaRPr lang="fr-FR" sz="1200" b="1" kern="1200" dirty="0">
                        <a:solidFill>
                          <a:schemeClr val="tx1">
                            <a:lumMod val="75000"/>
                            <a:lumOff val="25000"/>
                          </a:schemeClr>
                        </a:solidFill>
                        <a:effectLst/>
                        <a:latin typeface="+mn-lt"/>
                        <a:ea typeface="+mn-ea"/>
                        <a:cs typeface="+mn-cs"/>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Positionen</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hier </a:t>
                      </a:r>
                      <a:r>
                        <a:rPr lang="fr-FR" sz="1100" kern="1200" dirty="0" err="1">
                          <a:solidFill>
                            <a:schemeClr val="tx1">
                              <a:lumMod val="50000"/>
                              <a:lumOff val="50000"/>
                            </a:schemeClr>
                          </a:solidFill>
                          <a:latin typeface="+mn-lt"/>
                          <a:ea typeface="+mn-ea"/>
                          <a:cs typeface="+mn-cs"/>
                        </a:rPr>
                        <a:t>innehatten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auch</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Aufgaben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Anzahl</a:t>
                      </a:r>
                      <a:r>
                        <a:rPr lang="fr-FR" sz="1100" kern="1200" dirty="0">
                          <a:solidFill>
                            <a:schemeClr val="tx1">
                              <a:lumMod val="50000"/>
                              <a:lumOff val="50000"/>
                            </a:schemeClr>
                          </a:solidFill>
                          <a:latin typeface="+mn-lt"/>
                          <a:ea typeface="+mn-ea"/>
                          <a:cs typeface="+mn-cs"/>
                        </a:rPr>
                        <a:t> der </a:t>
                      </a:r>
                      <a:r>
                        <a:rPr lang="fr-FR" sz="1100" kern="1200" dirty="0" err="1">
                          <a:solidFill>
                            <a:schemeClr val="tx1">
                              <a:lumMod val="50000"/>
                              <a:lumOff val="50000"/>
                            </a:schemeClr>
                          </a:solidFill>
                          <a:latin typeface="+mn-lt"/>
                          <a:ea typeface="+mn-ea"/>
                          <a:cs typeface="+mn-cs"/>
                        </a:rPr>
                        <a:t>Personen</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beaufsichtigen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versuchen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können</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erzielten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Ergebnisse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zu</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präsentieren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zögern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nicht</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zu</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quantifizieren</a:t>
                      </a:r>
                      <a:r>
                        <a:rPr lang="fr-FR" sz="1100" kern="1200" dirty="0">
                          <a:solidFill>
                            <a:schemeClr val="tx1">
                              <a:lumMod val="50000"/>
                              <a:lumOff val="50000"/>
                            </a:schemeClr>
                          </a:solidFill>
                          <a:latin typeface="+mn-lt"/>
                          <a:ea typeface="+mn-ea"/>
                          <a:cs typeface="+mn-cs"/>
                        </a:rPr>
                        <a:t>.</a:t>
                      </a:r>
                    </a:p>
                    <a:p>
                      <a:pPr algn="l" defTabSz="685800">
                        <a:defRPr/>
                      </a:pPr>
                      <a:endParaRPr lang="fr-FR" sz="1200" dirty="0">
                        <a:solidFill>
                          <a:schemeClr val="tx1">
                            <a:lumMod val="50000"/>
                            <a:lumOff val="50000"/>
                          </a:schemeClr>
                        </a:solidFill>
                      </a:endParaRPr>
                    </a:p>
                    <a:p>
                      <a:pPr marL="0" algn="l" defTabSz="457200" rtl="0" eaLnBrk="1" latinLnBrk="0" hangingPunct="1"/>
                      <a:r>
                        <a:rPr lang="en-US" sz="1200" b="1" kern="1200" dirty="0">
                          <a:solidFill>
                            <a:srgbClr val="27AAEA"/>
                          </a:solidFill>
                          <a:effectLst/>
                          <a:latin typeface="+mn-lt"/>
                          <a:ea typeface="+mn-ea"/>
                          <a:cs typeface="+mn-cs"/>
                        </a:rPr>
                        <a:t>MICROSOFT</a:t>
                      </a:r>
                      <a:r>
                        <a:rPr lang="en-US" sz="1200" b="1" kern="1200" dirty="0">
                          <a:solidFill>
                            <a:schemeClr val="tx1">
                              <a:lumMod val="75000"/>
                              <a:lumOff val="25000"/>
                            </a:schemeClr>
                          </a:solidFill>
                          <a:effectLst/>
                          <a:latin typeface="+mn-lt"/>
                          <a:ea typeface="+mn-ea"/>
                          <a:cs typeface="+mn-cs"/>
                        </a:rPr>
                        <a:t> | WEB  DEVELOPER | 2000 – 2003</a:t>
                      </a:r>
                      <a:endParaRPr lang="fr-FR" sz="1200" b="1" kern="1200" dirty="0">
                        <a:solidFill>
                          <a:schemeClr val="tx1">
                            <a:lumMod val="75000"/>
                            <a:lumOff val="25000"/>
                          </a:schemeClr>
                        </a:solidFill>
                        <a:effectLst/>
                        <a:latin typeface="+mn-lt"/>
                        <a:ea typeface="+mn-ea"/>
                        <a:cs typeface="+mn-cs"/>
                      </a:endParaRPr>
                    </a:p>
                    <a:p>
                      <a:pPr marL="0" algn="l" defTabSz="685800" rtl="0" eaLnBrk="1" latinLnBrk="0" hangingPunct="1">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Positionen</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hier </a:t>
                      </a:r>
                      <a:r>
                        <a:rPr lang="fr-FR" sz="1100" kern="1200" dirty="0" err="1">
                          <a:solidFill>
                            <a:schemeClr val="tx1">
                              <a:lumMod val="50000"/>
                              <a:lumOff val="50000"/>
                            </a:schemeClr>
                          </a:solidFill>
                          <a:latin typeface="+mn-lt"/>
                          <a:ea typeface="+mn-ea"/>
                          <a:cs typeface="+mn-cs"/>
                        </a:rPr>
                        <a:t>innehatten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auch</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Aufgaben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Anzahl</a:t>
                      </a:r>
                      <a:r>
                        <a:rPr lang="fr-FR" sz="1100" kern="1200" dirty="0">
                          <a:solidFill>
                            <a:schemeClr val="tx1">
                              <a:lumMod val="50000"/>
                              <a:lumOff val="50000"/>
                            </a:schemeClr>
                          </a:solidFill>
                          <a:latin typeface="+mn-lt"/>
                          <a:ea typeface="+mn-ea"/>
                          <a:cs typeface="+mn-cs"/>
                        </a:rPr>
                        <a:t> der </a:t>
                      </a:r>
                      <a:r>
                        <a:rPr lang="fr-FR" sz="1100" kern="1200" dirty="0" err="1">
                          <a:solidFill>
                            <a:schemeClr val="tx1">
                              <a:lumMod val="50000"/>
                              <a:lumOff val="50000"/>
                            </a:schemeClr>
                          </a:solidFill>
                          <a:latin typeface="+mn-lt"/>
                          <a:ea typeface="+mn-ea"/>
                          <a:cs typeface="+mn-cs"/>
                        </a:rPr>
                        <a:t>Personen</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beaufsichtigen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versuchen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können</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erzielten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Ergebnisse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zu</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präsentieren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zögern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nicht</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zu</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quantifizieren</a:t>
                      </a:r>
                      <a:r>
                        <a:rPr lang="fr-FR" sz="1100" kern="1200" dirty="0">
                          <a:solidFill>
                            <a:schemeClr val="tx1">
                              <a:lumMod val="50000"/>
                              <a:lumOff val="50000"/>
                            </a:schemeClr>
                          </a:solidFill>
                          <a:latin typeface="+mn-lt"/>
                          <a:ea typeface="+mn-ea"/>
                          <a:cs typeface="+mn-cs"/>
                        </a:rPr>
                        <a:t>.</a:t>
                      </a:r>
                    </a:p>
                    <a:p>
                      <a:pPr algn="l" defTabSz="685800">
                        <a:defRPr/>
                      </a:pPr>
                      <a:endParaRPr lang="fr-FR" sz="1200" dirty="0">
                        <a:solidFill>
                          <a:schemeClr val="tx1">
                            <a:lumMod val="50000"/>
                            <a:lumOff val="50000"/>
                          </a:schemeClr>
                        </a:solidFill>
                      </a:endParaRPr>
                    </a:p>
                    <a:p>
                      <a:pPr algn="r" defTabSz="685800">
                        <a:defRPr/>
                      </a:pPr>
                      <a:endParaRPr lang="fr-FR" sz="1200" dirty="0">
                        <a:solidFill>
                          <a:schemeClr val="tx1">
                            <a:lumMod val="50000"/>
                            <a:lumOff val="50000"/>
                          </a:schemeClr>
                        </a:solidFill>
                      </a:endParaRPr>
                    </a:p>
                  </a:txBody>
                  <a:tcPr>
                    <a:solidFill>
                      <a:schemeClr val="bg1"/>
                    </a:solidFill>
                  </a:tcPr>
                </a:tc>
                <a:extLst>
                  <a:ext uri="{0D108BD9-81ED-4DB2-BD59-A6C34878D82A}">
                    <a16:rowId xmlns:a16="http://schemas.microsoft.com/office/drawing/2014/main" val="10000"/>
                  </a:ext>
                </a:extLst>
              </a:tr>
            </a:tbl>
          </a:graphicData>
        </a:graphic>
      </p:graphicFrame>
      <p:sp>
        <p:nvSpPr>
          <p:cNvPr id="11" name="ZoneTexte 10"/>
          <p:cNvSpPr txBox="1"/>
          <p:nvPr/>
        </p:nvSpPr>
        <p:spPr>
          <a:xfrm>
            <a:off x="2273257" y="2806592"/>
            <a:ext cx="2995234" cy="338554"/>
          </a:xfrm>
          <a:prstGeom prst="rect">
            <a:avLst/>
          </a:prstGeom>
          <a:noFill/>
          <a:ln>
            <a:noFill/>
            <a:prstDash val="dash"/>
          </a:ln>
        </p:spPr>
        <p:txBody>
          <a:bodyPr wrap="square" rtlCol="0">
            <a:spAutoFit/>
          </a:bodyPr>
          <a:lstStyle/>
          <a:p>
            <a:pPr algn="ctr"/>
            <a:r>
              <a:rPr lang="de-DE" sz="1600" dirty="0">
                <a:latin typeface="Avenir Book"/>
              </a:rPr>
              <a:t>BERUFSERFAHRUNG</a:t>
            </a:r>
          </a:p>
        </p:txBody>
      </p:sp>
      <p:sp>
        <p:nvSpPr>
          <p:cNvPr id="13" name="Rectangle 12"/>
          <p:cNvSpPr/>
          <p:nvPr/>
        </p:nvSpPr>
        <p:spPr>
          <a:xfrm>
            <a:off x="-1" y="5737302"/>
            <a:ext cx="7562851" cy="369332"/>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4" name="Tableau 13"/>
          <p:cNvGraphicFramePr>
            <a:graphicFrameLocks noGrp="1"/>
          </p:cNvGraphicFramePr>
          <p:nvPr>
            <p:extLst>
              <p:ext uri="{D42A27DB-BD31-4B8C-83A1-F6EECF244321}">
                <p14:modId xmlns:p14="http://schemas.microsoft.com/office/powerpoint/2010/main" val="1695384595"/>
              </p:ext>
            </p:extLst>
          </p:nvPr>
        </p:nvGraphicFramePr>
        <p:xfrm>
          <a:off x="204065" y="6187798"/>
          <a:ext cx="7234892" cy="777240"/>
        </p:xfrm>
        <a:graphic>
          <a:graphicData uri="http://schemas.openxmlformats.org/drawingml/2006/table">
            <a:tbl>
              <a:tblPr firstRow="1" bandRow="1">
                <a:tableStyleId>{2D5ABB26-0587-4C30-8999-92F81FD0307C}</a:tableStyleId>
              </a:tblPr>
              <a:tblGrid>
                <a:gridCol w="3617446">
                  <a:extLst>
                    <a:ext uri="{9D8B030D-6E8A-4147-A177-3AD203B41FA5}">
                      <a16:colId xmlns:a16="http://schemas.microsoft.com/office/drawing/2014/main" val="20000"/>
                    </a:ext>
                  </a:extLst>
                </a:gridCol>
                <a:gridCol w="3617446">
                  <a:extLst>
                    <a:ext uri="{9D8B030D-6E8A-4147-A177-3AD203B41FA5}">
                      <a16:colId xmlns:a16="http://schemas.microsoft.com/office/drawing/2014/main" val="20001"/>
                    </a:ext>
                  </a:extLst>
                </a:gridCol>
              </a:tblGrid>
              <a:tr h="710143">
                <a:tc>
                  <a:txBody>
                    <a:bodyPr/>
                    <a:lstStyle/>
                    <a:p>
                      <a:pPr lvl="0" algn="r" defTabSz="685800">
                        <a:defRPr/>
                      </a:pPr>
                      <a:r>
                        <a:rPr lang="de-DE" sz="1200" b="1" kern="1200" dirty="0">
                          <a:solidFill>
                            <a:schemeClr val="tx1">
                              <a:lumMod val="75000"/>
                              <a:lumOff val="25000"/>
                            </a:schemeClr>
                          </a:solidFill>
                          <a:effectLst/>
                          <a:latin typeface="+mn-lt"/>
                          <a:ea typeface="+mn-ea"/>
                          <a:cs typeface="+mn-cs"/>
                        </a:rPr>
                        <a:t>AUSBILDUNG</a:t>
                      </a:r>
                      <a:r>
                        <a:rPr lang="de-DE" sz="1200" b="1" dirty="0">
                          <a:solidFill>
                            <a:schemeClr val="tx1">
                              <a:lumMod val="50000"/>
                              <a:lumOff val="50000"/>
                            </a:schemeClr>
                          </a:solidFill>
                          <a:latin typeface="Calibri" panose="020F0502020204030204" pitchFamily="34" charset="0"/>
                          <a:cs typeface="Calibri" panose="020F0502020204030204" pitchFamily="34" charset="0"/>
                        </a:rPr>
                        <a:t> </a:t>
                      </a:r>
                      <a:r>
                        <a:rPr lang="en-US" sz="1200" b="1" kern="1200" dirty="0">
                          <a:solidFill>
                            <a:schemeClr val="tx1">
                              <a:lumMod val="75000"/>
                              <a:lumOff val="25000"/>
                            </a:schemeClr>
                          </a:solidFill>
                          <a:effectLst/>
                          <a:latin typeface="+mn-lt"/>
                          <a:ea typeface="+mn-ea"/>
                          <a:cs typeface="+mn-cs"/>
                        </a:rPr>
                        <a:t>| </a:t>
                      </a:r>
                      <a:r>
                        <a:rPr lang="en-US" sz="1200" b="1" kern="1200" dirty="0">
                          <a:solidFill>
                            <a:schemeClr val="bg1">
                              <a:lumMod val="65000"/>
                            </a:schemeClr>
                          </a:solidFill>
                          <a:effectLst/>
                          <a:latin typeface="+mn-lt"/>
                          <a:ea typeface="+mn-ea"/>
                          <a:cs typeface="+mn-cs"/>
                        </a:rPr>
                        <a:t>2000 – 2003</a:t>
                      </a:r>
                      <a:endParaRPr lang="de-DE" sz="1200" b="1" dirty="0">
                        <a:solidFill>
                          <a:srgbClr val="333F4F"/>
                        </a:solidFill>
                        <a:latin typeface="Calibri" panose="020F0502020204030204" pitchFamily="34" charset="0"/>
                        <a:cs typeface="Calibri" panose="020F0502020204030204" pitchFamily="34" charset="0"/>
                      </a:endParaRPr>
                    </a:p>
                    <a:p>
                      <a:pPr algn="r"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endParaRPr lang="en-GB" sz="1100" kern="1200" dirty="0">
                        <a:solidFill>
                          <a:schemeClr val="tx1">
                            <a:lumMod val="50000"/>
                            <a:lumOff val="50000"/>
                          </a:schemeClr>
                        </a:solidFill>
                        <a:latin typeface="+mn-lt"/>
                        <a:ea typeface="+mn-ea"/>
                        <a:cs typeface="+mn-cs"/>
                      </a:endParaRPr>
                    </a:p>
                  </a:txBody>
                  <a:tcPr>
                    <a:solidFill>
                      <a:srgbClr val="FFFFFF"/>
                    </a:solidFill>
                  </a:tcPr>
                </a:tc>
                <a:tc>
                  <a:txBody>
                    <a:bodyPr/>
                    <a:lstStyle/>
                    <a:p>
                      <a:pPr lvl="0" algn="l" defTabSz="685800">
                        <a:defRPr/>
                      </a:pPr>
                      <a:r>
                        <a:rPr lang="de-DE" sz="1200" b="1" kern="1200" dirty="0">
                          <a:solidFill>
                            <a:schemeClr val="tx1">
                              <a:lumMod val="75000"/>
                              <a:lumOff val="25000"/>
                            </a:schemeClr>
                          </a:solidFill>
                          <a:effectLst/>
                          <a:latin typeface="+mn-lt"/>
                          <a:ea typeface="+mn-ea"/>
                          <a:cs typeface="+mn-cs"/>
                        </a:rPr>
                        <a:t>AUSBILDUNG</a:t>
                      </a:r>
                      <a:r>
                        <a:rPr lang="de-DE" sz="1200" b="1" dirty="0">
                          <a:solidFill>
                            <a:schemeClr val="tx1">
                              <a:lumMod val="50000"/>
                              <a:lumOff val="50000"/>
                            </a:schemeClr>
                          </a:solidFill>
                          <a:latin typeface="Calibri" panose="020F0502020204030204" pitchFamily="34" charset="0"/>
                          <a:cs typeface="Calibri" panose="020F0502020204030204" pitchFamily="34" charset="0"/>
                        </a:rPr>
                        <a:t> </a:t>
                      </a:r>
                      <a:r>
                        <a:rPr lang="en-US" sz="1200" b="1" kern="1200" dirty="0">
                          <a:solidFill>
                            <a:schemeClr val="tx1">
                              <a:lumMod val="75000"/>
                              <a:lumOff val="25000"/>
                            </a:schemeClr>
                          </a:solidFill>
                          <a:effectLst/>
                          <a:latin typeface="+mn-lt"/>
                          <a:ea typeface="+mn-ea"/>
                          <a:cs typeface="+mn-cs"/>
                        </a:rPr>
                        <a:t>| </a:t>
                      </a:r>
                      <a:r>
                        <a:rPr lang="en-US" sz="1200" b="1" kern="1200" dirty="0">
                          <a:solidFill>
                            <a:schemeClr val="bg1">
                              <a:lumMod val="65000"/>
                            </a:schemeClr>
                          </a:solidFill>
                          <a:effectLst/>
                          <a:latin typeface="+mn-lt"/>
                          <a:ea typeface="+mn-ea"/>
                          <a:cs typeface="+mn-cs"/>
                        </a:rPr>
                        <a:t>2000 – 2003</a:t>
                      </a:r>
                      <a:endParaRPr lang="de-DE" sz="1200" b="1" kern="1200" dirty="0">
                        <a:solidFill>
                          <a:schemeClr val="bg1">
                            <a:lumMod val="65000"/>
                          </a:schemeClr>
                        </a:solidFill>
                        <a:effectLst/>
                        <a:latin typeface="+mn-lt"/>
                        <a:ea typeface="+mn-ea"/>
                        <a:cs typeface="+mn-cs"/>
                      </a:endParaRPr>
                    </a:p>
                    <a:p>
                      <a:pPr algn="l" defTabSz="685800">
                        <a:defRPr/>
                      </a:pPr>
                      <a:r>
                        <a:rPr lang="fr-FR" sz="1100" kern="1200" dirty="0" err="1">
                          <a:solidFill>
                            <a:schemeClr val="tx1">
                              <a:lumMod val="50000"/>
                              <a:lumOff val="50000"/>
                            </a:schemeClr>
                          </a:solidFill>
                          <a:latin typeface="+mn-lt"/>
                          <a:ea typeface="+mn-ea"/>
                          <a:cs typeface="+mn-cs"/>
                        </a:rPr>
                        <a:t>Beschreiben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in </a:t>
                      </a:r>
                      <a:r>
                        <a:rPr lang="fr-FR" sz="1100" kern="1200" dirty="0" err="1">
                          <a:solidFill>
                            <a:schemeClr val="tx1">
                              <a:lumMod val="50000"/>
                              <a:lumOff val="50000"/>
                            </a:schemeClr>
                          </a:solidFill>
                          <a:latin typeface="+mn-lt"/>
                          <a:ea typeface="+mn-ea"/>
                          <a:cs typeface="+mn-cs"/>
                        </a:rPr>
                        <a:t>einer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Zeile</a:t>
                      </a:r>
                      <a:r>
                        <a:rPr lang="fr-FR" sz="1100" kern="1200" dirty="0">
                          <a:solidFill>
                            <a:schemeClr val="tx1">
                              <a:lumMod val="50000"/>
                              <a:lumOff val="50000"/>
                            </a:schemeClr>
                          </a:solidFill>
                          <a:latin typeface="+mn-lt"/>
                          <a:ea typeface="+mn-ea"/>
                          <a:cs typeface="+mn-cs"/>
                        </a:rPr>
                        <a:t> die </a:t>
                      </a:r>
                      <a:r>
                        <a:rPr lang="fr-FR" sz="1100" kern="1200" dirty="0" err="1">
                          <a:solidFill>
                            <a:schemeClr val="tx1">
                              <a:lumMod val="50000"/>
                              <a:lumOff val="50000"/>
                            </a:schemeClr>
                          </a:solidFill>
                          <a:latin typeface="+mn-lt"/>
                          <a:ea typeface="+mn-ea"/>
                          <a:cs typeface="+mn-cs"/>
                        </a:rPr>
                        <a:t>Ziele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und</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Besonderheiten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dieser</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Schulung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Schreiben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Ihre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Erwähnung</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wenn</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Sie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eine</a:t>
                      </a:r>
                      <a:r>
                        <a:rPr lang="fr-FR" sz="1100" kern="1200" dirty="0">
                          <a:solidFill>
                            <a:schemeClr val="tx1">
                              <a:lumMod val="50000"/>
                              <a:lumOff val="50000"/>
                            </a:schemeClr>
                          </a:solidFill>
                          <a:latin typeface="+mn-lt"/>
                          <a:ea typeface="+mn-ea"/>
                          <a:cs typeface="+mn-cs"/>
                        </a:rPr>
                        <a:t> </a:t>
                      </a:r>
                      <a:r>
                        <a:rPr lang="fr-FR" sz="1100" kern="1200" dirty="0" err="1">
                          <a:solidFill>
                            <a:schemeClr val="tx1">
                              <a:lumMod val="50000"/>
                              <a:lumOff val="50000"/>
                            </a:schemeClr>
                          </a:solidFill>
                          <a:latin typeface="+mn-lt"/>
                          <a:ea typeface="+mn-ea"/>
                          <a:cs typeface="+mn-cs"/>
                        </a:rPr>
                        <a:t>hatten</a:t>
                      </a:r>
                      <a:endParaRPr lang="en-GB" sz="1100" kern="1200" dirty="0">
                        <a:solidFill>
                          <a:schemeClr val="tx1">
                            <a:lumMod val="50000"/>
                            <a:lumOff val="50000"/>
                          </a:schemeClr>
                        </a:solidFill>
                        <a:latin typeface="+mn-lt"/>
                        <a:ea typeface="+mn-ea"/>
                        <a:cs typeface="+mn-cs"/>
                      </a:endParaRPr>
                    </a:p>
                  </a:txBody>
                  <a:tcPr>
                    <a:solidFill>
                      <a:srgbClr val="FFFFFF"/>
                    </a:solidFill>
                  </a:tcPr>
                </a:tc>
                <a:extLst>
                  <a:ext uri="{0D108BD9-81ED-4DB2-BD59-A6C34878D82A}">
                    <a16:rowId xmlns:a16="http://schemas.microsoft.com/office/drawing/2014/main" val="10000"/>
                  </a:ext>
                </a:extLst>
              </a:tr>
            </a:tbl>
          </a:graphicData>
        </a:graphic>
      </p:graphicFrame>
      <p:sp>
        <p:nvSpPr>
          <p:cNvPr id="15" name="ZoneTexte 14"/>
          <p:cNvSpPr txBox="1"/>
          <p:nvPr/>
        </p:nvSpPr>
        <p:spPr>
          <a:xfrm>
            <a:off x="3202667" y="5765583"/>
            <a:ext cx="1481496" cy="338554"/>
          </a:xfrm>
          <a:prstGeom prst="rect">
            <a:avLst/>
          </a:prstGeom>
          <a:noFill/>
          <a:ln>
            <a:noFill/>
            <a:prstDash val="dash"/>
          </a:ln>
        </p:spPr>
        <p:txBody>
          <a:bodyPr wrap="none" rtlCol="0">
            <a:spAutoFit/>
          </a:bodyPr>
          <a:lstStyle/>
          <a:p>
            <a:r>
              <a:rPr lang="de-DE" sz="1600" dirty="0">
                <a:latin typeface="Avenir Book"/>
              </a:rPr>
              <a:t>AUSBILDUNG</a:t>
            </a:r>
            <a:endParaRPr lang="fr-FR" sz="1600" dirty="0">
              <a:latin typeface="Avenir Book"/>
            </a:endParaRPr>
          </a:p>
        </p:txBody>
      </p:sp>
      <p:sp>
        <p:nvSpPr>
          <p:cNvPr id="16" name="ZoneTexte 15"/>
          <p:cNvSpPr txBox="1"/>
          <p:nvPr/>
        </p:nvSpPr>
        <p:spPr>
          <a:xfrm>
            <a:off x="1245477" y="7098058"/>
            <a:ext cx="2404729" cy="338554"/>
          </a:xfrm>
          <a:prstGeom prst="rect">
            <a:avLst/>
          </a:prstGeom>
          <a:noFill/>
          <a:ln>
            <a:solidFill>
              <a:srgbClr val="FFFFFF"/>
            </a:solidFill>
            <a:prstDash val="dash"/>
          </a:ln>
        </p:spPr>
        <p:txBody>
          <a:bodyPr wrap="square" rtlCol="0">
            <a:spAutoFit/>
          </a:bodyPr>
          <a:lstStyle>
            <a:defPPr>
              <a:defRPr lang="fr-FR"/>
            </a:defPPr>
          </a:lstStyle>
          <a:p>
            <a:pPr algn="r"/>
            <a:r>
              <a:rPr lang="de-DE" sz="1600" dirty="0">
                <a:latin typeface="Avenir Book"/>
              </a:rPr>
              <a:t>PRO</a:t>
            </a:r>
            <a:r>
              <a:rPr lang="de-DE" sz="1600" dirty="0"/>
              <a:t> </a:t>
            </a:r>
            <a:r>
              <a:rPr lang="de-DE" sz="1600" dirty="0">
                <a:latin typeface="Avenir Book"/>
              </a:rPr>
              <a:t>FÄHIGKEITEN</a:t>
            </a:r>
          </a:p>
        </p:txBody>
      </p:sp>
      <p:sp>
        <p:nvSpPr>
          <p:cNvPr id="17" name="ZoneTexte 16"/>
          <p:cNvSpPr txBox="1"/>
          <p:nvPr/>
        </p:nvSpPr>
        <p:spPr>
          <a:xfrm>
            <a:off x="4034003" y="7098058"/>
            <a:ext cx="1863011"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PERSÖNLICHKEIT</a:t>
            </a:r>
            <a:endParaRPr lang="fr-FR" sz="1600" dirty="0">
              <a:latin typeface="Avenir Book"/>
            </a:endParaRPr>
          </a:p>
        </p:txBody>
      </p:sp>
      <p:sp>
        <p:nvSpPr>
          <p:cNvPr id="18" name="Rectangle 17"/>
          <p:cNvSpPr/>
          <p:nvPr/>
        </p:nvSpPr>
        <p:spPr>
          <a:xfrm>
            <a:off x="3945669" y="7741937"/>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ZoneTexte 18"/>
          <p:cNvSpPr txBox="1"/>
          <p:nvPr/>
        </p:nvSpPr>
        <p:spPr>
          <a:xfrm>
            <a:off x="4176688" y="7650275"/>
            <a:ext cx="939681" cy="261610"/>
          </a:xfrm>
          <a:prstGeom prst="rect">
            <a:avLst/>
          </a:prstGeom>
          <a:noFill/>
        </p:spPr>
        <p:txBody>
          <a:bodyPr wrap="none" rtlCol="0">
            <a:spAutoFit/>
          </a:bodyPr>
          <a:lstStyle/>
          <a:p>
            <a:r>
              <a:rPr lang="de-DE" sz="1100" dirty="0"/>
              <a:t>FERTIGKEIT</a:t>
            </a:r>
            <a:r>
              <a:rPr lang="fr-FR" sz="1100" dirty="0"/>
              <a:t> 1</a:t>
            </a:r>
          </a:p>
        </p:txBody>
      </p:sp>
      <p:sp>
        <p:nvSpPr>
          <p:cNvPr id="20" name="Rectangle 19"/>
          <p:cNvSpPr/>
          <p:nvPr/>
        </p:nvSpPr>
        <p:spPr>
          <a:xfrm>
            <a:off x="3945669" y="8007249"/>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 name="ZoneTexte 20"/>
          <p:cNvSpPr txBox="1"/>
          <p:nvPr/>
        </p:nvSpPr>
        <p:spPr>
          <a:xfrm>
            <a:off x="4176688" y="7915587"/>
            <a:ext cx="939681" cy="261610"/>
          </a:xfrm>
          <a:prstGeom prst="rect">
            <a:avLst/>
          </a:prstGeom>
          <a:noFill/>
        </p:spPr>
        <p:txBody>
          <a:bodyPr wrap="none" rtlCol="0">
            <a:spAutoFit/>
          </a:bodyPr>
          <a:lstStyle/>
          <a:p>
            <a:r>
              <a:rPr lang="de-DE" sz="1100" dirty="0"/>
              <a:t>FERTIGKEIT</a:t>
            </a:r>
            <a:r>
              <a:rPr lang="fr-FR" sz="1100" dirty="0"/>
              <a:t> 1</a:t>
            </a:r>
          </a:p>
        </p:txBody>
      </p:sp>
      <p:sp>
        <p:nvSpPr>
          <p:cNvPr id="22" name="Rectangle 21"/>
          <p:cNvSpPr/>
          <p:nvPr/>
        </p:nvSpPr>
        <p:spPr>
          <a:xfrm>
            <a:off x="3941190" y="8271904"/>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 name="ZoneTexte 22"/>
          <p:cNvSpPr txBox="1"/>
          <p:nvPr/>
        </p:nvSpPr>
        <p:spPr>
          <a:xfrm>
            <a:off x="4165344" y="8180242"/>
            <a:ext cx="939681" cy="261610"/>
          </a:xfrm>
          <a:prstGeom prst="rect">
            <a:avLst/>
          </a:prstGeom>
          <a:noFill/>
        </p:spPr>
        <p:txBody>
          <a:bodyPr wrap="none" rtlCol="0">
            <a:spAutoFit/>
          </a:bodyPr>
          <a:lstStyle/>
          <a:p>
            <a:r>
              <a:rPr lang="de-DE" sz="1100" dirty="0"/>
              <a:t>FERTIGKEIT</a:t>
            </a:r>
            <a:r>
              <a:rPr lang="fr-FR" sz="1100" dirty="0"/>
              <a:t> 1</a:t>
            </a:r>
          </a:p>
        </p:txBody>
      </p:sp>
      <p:sp>
        <p:nvSpPr>
          <p:cNvPr id="24" name="Rectangle 23"/>
          <p:cNvSpPr/>
          <p:nvPr/>
        </p:nvSpPr>
        <p:spPr>
          <a:xfrm>
            <a:off x="3945669" y="8539632"/>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 name="ZoneTexte 24"/>
          <p:cNvSpPr txBox="1"/>
          <p:nvPr/>
        </p:nvSpPr>
        <p:spPr>
          <a:xfrm>
            <a:off x="4176688" y="8447970"/>
            <a:ext cx="939681" cy="261610"/>
          </a:xfrm>
          <a:prstGeom prst="rect">
            <a:avLst/>
          </a:prstGeom>
          <a:noFill/>
        </p:spPr>
        <p:txBody>
          <a:bodyPr wrap="none" rtlCol="0">
            <a:spAutoFit/>
          </a:bodyPr>
          <a:lstStyle/>
          <a:p>
            <a:r>
              <a:rPr lang="de-DE" sz="1100" dirty="0"/>
              <a:t>FERTIGKEIT</a:t>
            </a:r>
            <a:r>
              <a:rPr lang="fr-FR" sz="1100" dirty="0"/>
              <a:t> 1</a:t>
            </a:r>
          </a:p>
        </p:txBody>
      </p:sp>
      <p:sp>
        <p:nvSpPr>
          <p:cNvPr id="26" name="Rectangle 25"/>
          <p:cNvSpPr/>
          <p:nvPr/>
        </p:nvSpPr>
        <p:spPr>
          <a:xfrm>
            <a:off x="5564820" y="774193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Rectangle 26"/>
          <p:cNvSpPr/>
          <p:nvPr/>
        </p:nvSpPr>
        <p:spPr>
          <a:xfrm>
            <a:off x="5412420" y="7741937"/>
            <a:ext cx="1256328"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Rectangle 27"/>
          <p:cNvSpPr/>
          <p:nvPr/>
        </p:nvSpPr>
        <p:spPr>
          <a:xfrm>
            <a:off x="5552119" y="800724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Rectangle 28"/>
          <p:cNvSpPr/>
          <p:nvPr/>
        </p:nvSpPr>
        <p:spPr>
          <a:xfrm>
            <a:off x="5552119" y="829612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Rectangle 29"/>
          <p:cNvSpPr/>
          <p:nvPr/>
        </p:nvSpPr>
        <p:spPr>
          <a:xfrm>
            <a:off x="5548933" y="8562449"/>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1" name="Rectangle 30"/>
          <p:cNvSpPr/>
          <p:nvPr/>
        </p:nvSpPr>
        <p:spPr>
          <a:xfrm>
            <a:off x="5412420" y="8007249"/>
            <a:ext cx="865013"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Rectangle 31"/>
          <p:cNvSpPr/>
          <p:nvPr/>
        </p:nvSpPr>
        <p:spPr>
          <a:xfrm>
            <a:off x="5412420" y="8295574"/>
            <a:ext cx="113962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Rectangle 32"/>
          <p:cNvSpPr/>
          <p:nvPr/>
        </p:nvSpPr>
        <p:spPr>
          <a:xfrm>
            <a:off x="5412420" y="8563302"/>
            <a:ext cx="1029777"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4" name="Rectangle 33"/>
          <p:cNvSpPr/>
          <p:nvPr/>
        </p:nvSpPr>
        <p:spPr>
          <a:xfrm>
            <a:off x="3375946" y="7741937"/>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Rectangle 34"/>
          <p:cNvSpPr/>
          <p:nvPr/>
        </p:nvSpPr>
        <p:spPr>
          <a:xfrm>
            <a:off x="3375946" y="8007249"/>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Rectangle 35"/>
          <p:cNvSpPr/>
          <p:nvPr/>
        </p:nvSpPr>
        <p:spPr>
          <a:xfrm>
            <a:off x="3371467" y="8271904"/>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Rectangle 36"/>
          <p:cNvSpPr/>
          <p:nvPr/>
        </p:nvSpPr>
        <p:spPr>
          <a:xfrm>
            <a:off x="3375946" y="8539632"/>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ZoneTexte 37"/>
          <p:cNvSpPr txBox="1"/>
          <p:nvPr/>
        </p:nvSpPr>
        <p:spPr>
          <a:xfrm>
            <a:off x="2050662" y="7678125"/>
            <a:ext cx="939681" cy="261610"/>
          </a:xfrm>
          <a:prstGeom prst="rect">
            <a:avLst/>
          </a:prstGeom>
          <a:noFill/>
        </p:spPr>
        <p:txBody>
          <a:bodyPr wrap="none" rtlCol="0">
            <a:spAutoFit/>
          </a:bodyPr>
          <a:lstStyle/>
          <a:p>
            <a:r>
              <a:rPr lang="de-DE" sz="1100" dirty="0"/>
              <a:t>FERTIGKEIT</a:t>
            </a:r>
            <a:r>
              <a:rPr lang="fr-FR" sz="1100" dirty="0"/>
              <a:t> 1</a:t>
            </a:r>
          </a:p>
        </p:txBody>
      </p:sp>
      <p:sp>
        <p:nvSpPr>
          <p:cNvPr id="39" name="ZoneTexte 38"/>
          <p:cNvSpPr txBox="1"/>
          <p:nvPr/>
        </p:nvSpPr>
        <p:spPr>
          <a:xfrm>
            <a:off x="2050662" y="7943437"/>
            <a:ext cx="939681" cy="261610"/>
          </a:xfrm>
          <a:prstGeom prst="rect">
            <a:avLst/>
          </a:prstGeom>
          <a:noFill/>
        </p:spPr>
        <p:txBody>
          <a:bodyPr wrap="none" rtlCol="0">
            <a:spAutoFit/>
          </a:bodyPr>
          <a:lstStyle/>
          <a:p>
            <a:r>
              <a:rPr lang="de-DE" sz="1100" dirty="0"/>
              <a:t>FERTIGKEIT</a:t>
            </a:r>
            <a:r>
              <a:rPr lang="fr-FR" sz="1100" dirty="0"/>
              <a:t> 1</a:t>
            </a:r>
          </a:p>
        </p:txBody>
      </p:sp>
      <p:sp>
        <p:nvSpPr>
          <p:cNvPr id="40" name="ZoneTexte 39"/>
          <p:cNvSpPr txBox="1"/>
          <p:nvPr/>
        </p:nvSpPr>
        <p:spPr>
          <a:xfrm>
            <a:off x="2039318" y="8208092"/>
            <a:ext cx="939681" cy="261610"/>
          </a:xfrm>
          <a:prstGeom prst="rect">
            <a:avLst/>
          </a:prstGeom>
          <a:noFill/>
        </p:spPr>
        <p:txBody>
          <a:bodyPr wrap="none" rtlCol="0">
            <a:spAutoFit/>
          </a:bodyPr>
          <a:lstStyle/>
          <a:p>
            <a:r>
              <a:rPr lang="de-DE" sz="1100" dirty="0"/>
              <a:t>FERTIGKEIT</a:t>
            </a:r>
            <a:r>
              <a:rPr lang="fr-FR" sz="1100" dirty="0"/>
              <a:t> 1</a:t>
            </a:r>
          </a:p>
        </p:txBody>
      </p:sp>
      <p:sp>
        <p:nvSpPr>
          <p:cNvPr id="41" name="ZoneTexte 40"/>
          <p:cNvSpPr txBox="1"/>
          <p:nvPr/>
        </p:nvSpPr>
        <p:spPr>
          <a:xfrm>
            <a:off x="2050662" y="8475820"/>
            <a:ext cx="939681" cy="261610"/>
          </a:xfrm>
          <a:prstGeom prst="rect">
            <a:avLst/>
          </a:prstGeom>
          <a:noFill/>
        </p:spPr>
        <p:txBody>
          <a:bodyPr wrap="none" rtlCol="0">
            <a:spAutoFit/>
          </a:bodyPr>
          <a:lstStyle/>
          <a:p>
            <a:r>
              <a:rPr lang="de-DE" sz="1100" dirty="0"/>
              <a:t>FERTIGKEIT</a:t>
            </a:r>
            <a:r>
              <a:rPr lang="fr-FR" sz="1100" dirty="0"/>
              <a:t> 1</a:t>
            </a:r>
          </a:p>
        </p:txBody>
      </p:sp>
      <p:sp>
        <p:nvSpPr>
          <p:cNvPr id="42" name="Rectangle 41"/>
          <p:cNvSpPr/>
          <p:nvPr/>
        </p:nvSpPr>
        <p:spPr>
          <a:xfrm>
            <a:off x="631225" y="776271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3" name="Rectangle 42"/>
          <p:cNvSpPr/>
          <p:nvPr/>
        </p:nvSpPr>
        <p:spPr>
          <a:xfrm>
            <a:off x="602080" y="7767977"/>
            <a:ext cx="1256328"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4" name="Rectangle 43"/>
          <p:cNvSpPr/>
          <p:nvPr/>
        </p:nvSpPr>
        <p:spPr>
          <a:xfrm>
            <a:off x="618524" y="8028029"/>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5" name="Rectangle 44"/>
          <p:cNvSpPr/>
          <p:nvPr/>
        </p:nvSpPr>
        <p:spPr>
          <a:xfrm>
            <a:off x="618524" y="831690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Rectangle 45"/>
          <p:cNvSpPr/>
          <p:nvPr/>
        </p:nvSpPr>
        <p:spPr>
          <a:xfrm>
            <a:off x="615338" y="8583229"/>
            <a:ext cx="1256328" cy="88900"/>
          </a:xfrm>
          <a:prstGeom prst="rect">
            <a:avLst/>
          </a:prstGeom>
          <a:solidFill>
            <a:srgbClr val="F2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Rectangle 46"/>
          <p:cNvSpPr/>
          <p:nvPr/>
        </p:nvSpPr>
        <p:spPr>
          <a:xfrm>
            <a:off x="993395" y="8028029"/>
            <a:ext cx="865013"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Rectangle 47"/>
          <p:cNvSpPr/>
          <p:nvPr/>
        </p:nvSpPr>
        <p:spPr>
          <a:xfrm>
            <a:off x="718788" y="8316902"/>
            <a:ext cx="113962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Rectangle 48"/>
          <p:cNvSpPr/>
          <p:nvPr/>
        </p:nvSpPr>
        <p:spPr>
          <a:xfrm>
            <a:off x="828631" y="8584082"/>
            <a:ext cx="1029777"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ZoneTexte 49"/>
          <p:cNvSpPr txBox="1"/>
          <p:nvPr/>
        </p:nvSpPr>
        <p:spPr>
          <a:xfrm>
            <a:off x="2247678" y="8997643"/>
            <a:ext cx="1402527" cy="338554"/>
          </a:xfrm>
          <a:prstGeom prst="rect">
            <a:avLst/>
          </a:prstGeom>
          <a:noFill/>
          <a:ln>
            <a:solidFill>
              <a:srgbClr val="FFFFFF"/>
            </a:solidFill>
            <a:prstDash val="dash"/>
          </a:ln>
        </p:spPr>
        <p:txBody>
          <a:bodyPr wrap="square" rtlCol="0">
            <a:spAutoFit/>
          </a:bodyPr>
          <a:lstStyle>
            <a:defPPr>
              <a:defRPr lang="fr-FR"/>
            </a:defPPr>
          </a:lstStyle>
          <a:p>
            <a:pPr algn="r"/>
            <a:r>
              <a:rPr lang="de-DE" sz="1600" dirty="0">
                <a:latin typeface="Avenir Book"/>
              </a:rPr>
              <a:t>SPRACHEN</a:t>
            </a:r>
            <a:endParaRPr lang="fr-FR" sz="1600" dirty="0">
              <a:latin typeface="Avenir Book"/>
            </a:endParaRPr>
          </a:p>
        </p:txBody>
      </p:sp>
      <p:sp>
        <p:nvSpPr>
          <p:cNvPr id="51" name="Rectangle 50"/>
          <p:cNvSpPr/>
          <p:nvPr/>
        </p:nvSpPr>
        <p:spPr>
          <a:xfrm>
            <a:off x="3425481" y="9641522"/>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Rectangle 51"/>
          <p:cNvSpPr/>
          <p:nvPr/>
        </p:nvSpPr>
        <p:spPr>
          <a:xfrm>
            <a:off x="3425481" y="9906834"/>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3" name="Rectangle 52"/>
          <p:cNvSpPr/>
          <p:nvPr/>
        </p:nvSpPr>
        <p:spPr>
          <a:xfrm>
            <a:off x="3421002" y="10171489"/>
            <a:ext cx="101600"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4" name="ZoneTexte 53"/>
          <p:cNvSpPr txBox="1"/>
          <p:nvPr/>
        </p:nvSpPr>
        <p:spPr>
          <a:xfrm>
            <a:off x="2313043" y="9575583"/>
            <a:ext cx="984565" cy="261610"/>
          </a:xfrm>
          <a:prstGeom prst="rect">
            <a:avLst/>
          </a:prstGeom>
          <a:noFill/>
        </p:spPr>
        <p:txBody>
          <a:bodyPr wrap="none" rtlCol="0">
            <a:spAutoFit/>
          </a:bodyPr>
          <a:lstStyle/>
          <a:p>
            <a:r>
              <a:rPr lang="de-DE" sz="1100" dirty="0"/>
              <a:t>FRANZÖSISCH</a:t>
            </a:r>
            <a:endParaRPr lang="fr-FR" sz="1100" dirty="0"/>
          </a:p>
        </p:txBody>
      </p:sp>
      <p:sp>
        <p:nvSpPr>
          <p:cNvPr id="55" name="ZoneTexte 54"/>
          <p:cNvSpPr txBox="1"/>
          <p:nvPr/>
        </p:nvSpPr>
        <p:spPr>
          <a:xfrm>
            <a:off x="2315623" y="9837193"/>
            <a:ext cx="756938" cy="261610"/>
          </a:xfrm>
          <a:prstGeom prst="rect">
            <a:avLst/>
          </a:prstGeom>
          <a:noFill/>
        </p:spPr>
        <p:txBody>
          <a:bodyPr wrap="none" rtlCol="0">
            <a:spAutoFit/>
          </a:bodyPr>
          <a:lstStyle/>
          <a:p>
            <a:r>
              <a:rPr lang="de-DE" sz="1100" dirty="0"/>
              <a:t>ENGLISCH</a:t>
            </a:r>
            <a:endParaRPr lang="fr-FR" sz="1100" dirty="0"/>
          </a:p>
        </p:txBody>
      </p:sp>
      <p:sp>
        <p:nvSpPr>
          <p:cNvPr id="56" name="ZoneTexte 55"/>
          <p:cNvSpPr txBox="1"/>
          <p:nvPr/>
        </p:nvSpPr>
        <p:spPr>
          <a:xfrm>
            <a:off x="2309594" y="10129584"/>
            <a:ext cx="795411" cy="261610"/>
          </a:xfrm>
          <a:prstGeom prst="rect">
            <a:avLst/>
          </a:prstGeom>
          <a:noFill/>
        </p:spPr>
        <p:txBody>
          <a:bodyPr wrap="none" rtlCol="0">
            <a:spAutoFit/>
          </a:bodyPr>
          <a:lstStyle/>
          <a:p>
            <a:r>
              <a:rPr lang="de-DE" sz="1100" dirty="0"/>
              <a:t>DEUTSCHE</a:t>
            </a:r>
            <a:endParaRPr lang="fr-FR" sz="1100" dirty="0"/>
          </a:p>
        </p:txBody>
      </p:sp>
      <p:sp>
        <p:nvSpPr>
          <p:cNvPr id="57" name="Rectangle 56"/>
          <p:cNvSpPr/>
          <p:nvPr/>
        </p:nvSpPr>
        <p:spPr>
          <a:xfrm>
            <a:off x="680760" y="9662302"/>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57"/>
          <p:cNvSpPr/>
          <p:nvPr/>
        </p:nvSpPr>
        <p:spPr>
          <a:xfrm>
            <a:off x="651615" y="9667562"/>
            <a:ext cx="1256328"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Rectangle 58"/>
          <p:cNvSpPr/>
          <p:nvPr/>
        </p:nvSpPr>
        <p:spPr>
          <a:xfrm>
            <a:off x="668059" y="9927614"/>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Rectangle 59"/>
          <p:cNvSpPr/>
          <p:nvPr/>
        </p:nvSpPr>
        <p:spPr>
          <a:xfrm>
            <a:off x="668059" y="10216487"/>
            <a:ext cx="1256328" cy="889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Rectangle 60"/>
          <p:cNvSpPr/>
          <p:nvPr/>
        </p:nvSpPr>
        <p:spPr>
          <a:xfrm>
            <a:off x="1042930" y="9927614"/>
            <a:ext cx="865013"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Rectangle 61"/>
          <p:cNvSpPr/>
          <p:nvPr/>
        </p:nvSpPr>
        <p:spPr>
          <a:xfrm>
            <a:off x="986405" y="10216487"/>
            <a:ext cx="921538" cy="88900"/>
          </a:xfrm>
          <a:prstGeom prst="rect">
            <a:avLst/>
          </a:prstGeom>
          <a:solidFill>
            <a:srgbClr val="26B0F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ZoneTexte 62"/>
          <p:cNvSpPr txBox="1"/>
          <p:nvPr/>
        </p:nvSpPr>
        <p:spPr>
          <a:xfrm>
            <a:off x="3912475" y="8997643"/>
            <a:ext cx="1015164" cy="338554"/>
          </a:xfrm>
          <a:prstGeom prst="rect">
            <a:avLst/>
          </a:prstGeom>
          <a:noFill/>
          <a:ln>
            <a:solidFill>
              <a:srgbClr val="FFFFFF"/>
            </a:solidFill>
            <a:prstDash val="dash"/>
          </a:ln>
        </p:spPr>
        <p:txBody>
          <a:bodyPr wrap="square" rtlCol="0">
            <a:spAutoFit/>
          </a:bodyPr>
          <a:lstStyle>
            <a:defPPr>
              <a:defRPr lang="fr-FR"/>
            </a:defPPr>
          </a:lstStyle>
          <a:p>
            <a:r>
              <a:rPr lang="fr-FR" sz="1600" dirty="0">
                <a:latin typeface="Avenir Book"/>
                <a:cs typeface="Avenir Book"/>
              </a:rPr>
              <a:t>HOBBY</a:t>
            </a:r>
          </a:p>
        </p:txBody>
      </p:sp>
      <p:sp>
        <p:nvSpPr>
          <p:cNvPr id="64" name="ZoneTexte 63"/>
          <p:cNvSpPr txBox="1"/>
          <p:nvPr/>
        </p:nvSpPr>
        <p:spPr>
          <a:xfrm>
            <a:off x="3848270" y="9571325"/>
            <a:ext cx="3313384" cy="600164"/>
          </a:xfrm>
          <a:prstGeom prst="rect">
            <a:avLst/>
          </a:prstGeom>
          <a:noFill/>
        </p:spPr>
        <p:txBody>
          <a:bodyPr wrap="square" rtlCol="0">
            <a:spAutoFit/>
          </a:bodyPr>
          <a:lstStyle/>
          <a:p>
            <a:r>
              <a:rPr lang="de-DE" sz="1100" dirty="0"/>
              <a:t>Beschreiben Sie Ihre Interessengebiete oder andere Informationen, die Sie für wichtig halten, um sie in Ihren Lebenslauf aufzunehmen.</a:t>
            </a:r>
          </a:p>
        </p:txBody>
      </p:sp>
    </p:spTree>
    <p:extLst>
      <p:ext uri="{BB962C8B-B14F-4D97-AF65-F5344CB8AC3E}">
        <p14:creationId xmlns:p14="http://schemas.microsoft.com/office/powerpoint/2010/main" val="330193838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TotalTime>
  <Words>377</Words>
  <Application>Microsoft Macintosh PowerPoint</Application>
  <PresentationFormat>Personnalisé</PresentationFormat>
  <Paragraphs>41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Avenir Book</vt:lpstr>
      <vt:lpstr>Calibri</vt:lpstr>
      <vt:lpstr>Times New Roman</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cp:revision>
  <dcterms:created xsi:type="dcterms:W3CDTF">2014-11-24T20:37:44Z</dcterms:created>
  <dcterms:modified xsi:type="dcterms:W3CDTF">2020-08-24T22:18:40Z</dcterms:modified>
</cp:coreProperties>
</file>