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AAB52-6ABF-4045-A657-7FE714FD3F3A}" v="32" dt="2020-08-24T22:07:13.962"/>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8"/>
    <p:restoredTop sz="94693"/>
  </p:normalViewPr>
  <p:slideViewPr>
    <p:cSldViewPr snapToGrid="0" snapToObjects="1">
      <p:cViewPr>
        <p:scale>
          <a:sx n="150" d="100"/>
          <a:sy n="150" d="100"/>
        </p:scale>
        <p:origin x="968" y="120"/>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355AAB52-6ABF-4045-A657-7FE714FD3F3A}"/>
    <pc:docChg chg="custSel modSld">
      <pc:chgData name="Axel Maille" userId="065ad68c099279a8" providerId="LiveId" clId="{355AAB52-6ABF-4045-A657-7FE714FD3F3A}" dt="2020-08-24T22:08:13.851" v="131" actId="121"/>
      <pc:docMkLst>
        <pc:docMk/>
      </pc:docMkLst>
      <pc:sldChg chg="modSp mod">
        <pc:chgData name="Axel Maille" userId="065ad68c099279a8" providerId="LiveId" clId="{355AAB52-6ABF-4045-A657-7FE714FD3F3A}" dt="2020-08-24T22:08:13.851" v="131" actId="121"/>
        <pc:sldMkLst>
          <pc:docMk/>
          <pc:sldMk cId="864405804" sldId="256"/>
        </pc:sldMkLst>
        <pc:spChg chg="mod">
          <ac:chgData name="Axel Maille" userId="065ad68c099279a8" providerId="LiveId" clId="{355AAB52-6ABF-4045-A657-7FE714FD3F3A}" dt="2020-08-24T22:01:44.923" v="16" actId="122"/>
          <ac:spMkLst>
            <pc:docMk/>
            <pc:sldMk cId="864405804" sldId="256"/>
            <ac:spMk id="9" creationId="{00000000-0000-0000-0000-000000000000}"/>
          </ac:spMkLst>
        </pc:spChg>
        <pc:spChg chg="mod">
          <ac:chgData name="Axel Maille" userId="065ad68c099279a8" providerId="LiveId" clId="{355AAB52-6ABF-4045-A657-7FE714FD3F3A}" dt="2020-08-24T22:01:49.994" v="17"/>
          <ac:spMkLst>
            <pc:docMk/>
            <pc:sldMk cId="864405804" sldId="256"/>
            <ac:spMk id="14" creationId="{00000000-0000-0000-0000-000000000000}"/>
          </ac:spMkLst>
        </pc:spChg>
        <pc:spChg chg="mod">
          <ac:chgData name="Axel Maille" userId="065ad68c099279a8" providerId="LiveId" clId="{355AAB52-6ABF-4045-A657-7FE714FD3F3A}" dt="2020-08-24T22:08:13.851" v="131" actId="121"/>
          <ac:spMkLst>
            <pc:docMk/>
            <pc:sldMk cId="864405804" sldId="256"/>
            <ac:spMk id="20" creationId="{00000000-0000-0000-0000-000000000000}"/>
          </ac:spMkLst>
        </pc:spChg>
        <pc:spChg chg="mod">
          <ac:chgData name="Axel Maille" userId="065ad68c099279a8" providerId="LiveId" clId="{355AAB52-6ABF-4045-A657-7FE714FD3F3A}" dt="2020-08-24T22:02:04.274" v="20"/>
          <ac:spMkLst>
            <pc:docMk/>
            <pc:sldMk cId="864405804" sldId="256"/>
            <ac:spMk id="21" creationId="{00000000-0000-0000-0000-000000000000}"/>
          </ac:spMkLst>
        </pc:spChg>
        <pc:spChg chg="mod">
          <ac:chgData name="Axel Maille" userId="065ad68c099279a8" providerId="LiveId" clId="{355AAB52-6ABF-4045-A657-7FE714FD3F3A}" dt="2020-08-24T22:03:22.147" v="42" actId="1076"/>
          <ac:spMkLst>
            <pc:docMk/>
            <pc:sldMk cId="864405804" sldId="256"/>
            <ac:spMk id="38" creationId="{00000000-0000-0000-0000-000000000000}"/>
          </ac:spMkLst>
        </pc:spChg>
        <pc:spChg chg="mod">
          <ac:chgData name="Axel Maille" userId="065ad68c099279a8" providerId="LiveId" clId="{355AAB52-6ABF-4045-A657-7FE714FD3F3A}" dt="2020-08-24T22:03:17.746" v="41" actId="1076"/>
          <ac:spMkLst>
            <pc:docMk/>
            <pc:sldMk cId="864405804" sldId="256"/>
            <ac:spMk id="40" creationId="{00000000-0000-0000-0000-000000000000}"/>
          </ac:spMkLst>
        </pc:spChg>
        <pc:spChg chg="mod">
          <ac:chgData name="Axel Maille" userId="065ad68c099279a8" providerId="LiveId" clId="{355AAB52-6ABF-4045-A657-7FE714FD3F3A}" dt="2020-08-24T22:03:12.291" v="40" actId="1076"/>
          <ac:spMkLst>
            <pc:docMk/>
            <pc:sldMk cId="864405804" sldId="256"/>
            <ac:spMk id="42" creationId="{00000000-0000-0000-0000-000000000000}"/>
          </ac:spMkLst>
        </pc:spChg>
        <pc:spChg chg="mod">
          <ac:chgData name="Axel Maille" userId="065ad68c099279a8" providerId="LiveId" clId="{355AAB52-6ABF-4045-A657-7FE714FD3F3A}" dt="2020-08-24T22:03:07.850" v="39" actId="1076"/>
          <ac:spMkLst>
            <pc:docMk/>
            <pc:sldMk cId="864405804" sldId="256"/>
            <ac:spMk id="44" creationId="{00000000-0000-0000-0000-000000000000}"/>
          </ac:spMkLst>
        </pc:spChg>
        <pc:spChg chg="mod">
          <ac:chgData name="Axel Maille" userId="065ad68c099279a8" providerId="LiveId" clId="{355AAB52-6ABF-4045-A657-7FE714FD3F3A}" dt="2020-08-24T22:02:23.282" v="26"/>
          <ac:spMkLst>
            <pc:docMk/>
            <pc:sldMk cId="864405804" sldId="256"/>
            <ac:spMk id="73" creationId="{00000000-0000-0000-0000-000000000000}"/>
          </ac:spMkLst>
        </pc:spChg>
        <pc:spChg chg="mod">
          <ac:chgData name="Axel Maille" userId="065ad68c099279a8" providerId="LiveId" clId="{355AAB52-6ABF-4045-A657-7FE714FD3F3A}" dt="2020-08-24T22:02:24.360" v="27"/>
          <ac:spMkLst>
            <pc:docMk/>
            <pc:sldMk cId="864405804" sldId="256"/>
            <ac:spMk id="74" creationId="{00000000-0000-0000-0000-000000000000}"/>
          </ac:spMkLst>
        </pc:spChg>
        <pc:spChg chg="mod">
          <ac:chgData name="Axel Maille" userId="065ad68c099279a8" providerId="LiveId" clId="{355AAB52-6ABF-4045-A657-7FE714FD3F3A}" dt="2020-08-24T22:02:25.367" v="28"/>
          <ac:spMkLst>
            <pc:docMk/>
            <pc:sldMk cId="864405804" sldId="256"/>
            <ac:spMk id="75" creationId="{00000000-0000-0000-0000-000000000000}"/>
          </ac:spMkLst>
        </pc:spChg>
        <pc:spChg chg="mod">
          <ac:chgData name="Axel Maille" userId="065ad68c099279a8" providerId="LiveId" clId="{355AAB52-6ABF-4045-A657-7FE714FD3F3A}" dt="2020-08-24T22:02:26.435" v="29"/>
          <ac:spMkLst>
            <pc:docMk/>
            <pc:sldMk cId="864405804" sldId="256"/>
            <ac:spMk id="76" creationId="{00000000-0000-0000-0000-000000000000}"/>
          </ac:spMkLst>
        </pc:spChg>
        <pc:spChg chg="mod">
          <ac:chgData name="Axel Maille" userId="065ad68c099279a8" providerId="LiveId" clId="{355AAB52-6ABF-4045-A657-7FE714FD3F3A}" dt="2020-08-24T22:02:10.488" v="21"/>
          <ac:spMkLst>
            <pc:docMk/>
            <pc:sldMk cId="864405804" sldId="256"/>
            <ac:spMk id="85" creationId="{00000000-0000-0000-0000-000000000000}"/>
          </ac:spMkLst>
        </pc:spChg>
        <pc:spChg chg="mod">
          <ac:chgData name="Axel Maille" userId="065ad68c099279a8" providerId="LiveId" clId="{355AAB52-6ABF-4045-A657-7FE714FD3F3A}" dt="2020-08-24T22:02:36.372" v="34"/>
          <ac:spMkLst>
            <pc:docMk/>
            <pc:sldMk cId="864405804" sldId="256"/>
            <ac:spMk id="90" creationId="{00000000-0000-0000-0000-000000000000}"/>
          </ac:spMkLst>
        </pc:spChg>
        <pc:spChg chg="mod">
          <ac:chgData name="Axel Maille" userId="065ad68c099279a8" providerId="LiveId" clId="{355AAB52-6ABF-4045-A657-7FE714FD3F3A}" dt="2020-08-24T22:02:56.686" v="37" actId="1076"/>
          <ac:spMkLst>
            <pc:docMk/>
            <pc:sldMk cId="864405804" sldId="256"/>
            <ac:spMk id="91" creationId="{00000000-0000-0000-0000-000000000000}"/>
          </ac:spMkLst>
        </pc:spChg>
        <pc:spChg chg="mod">
          <ac:chgData name="Axel Maille" userId="065ad68c099279a8" providerId="LiveId" clId="{355AAB52-6ABF-4045-A657-7FE714FD3F3A}" dt="2020-08-24T22:03:02.628" v="38" actId="1076"/>
          <ac:spMkLst>
            <pc:docMk/>
            <pc:sldMk cId="864405804" sldId="256"/>
            <ac:spMk id="92" creationId="{00000000-0000-0000-0000-000000000000}"/>
          </ac:spMkLst>
        </pc:spChg>
        <pc:spChg chg="mod">
          <ac:chgData name="Axel Maille" userId="065ad68c099279a8" providerId="LiveId" clId="{355AAB52-6ABF-4045-A657-7FE714FD3F3A}" dt="2020-08-24T22:02:14.816" v="25" actId="20577"/>
          <ac:spMkLst>
            <pc:docMk/>
            <pc:sldMk cId="864405804" sldId="256"/>
            <ac:spMk id="106" creationId="{00000000-0000-0000-0000-000000000000}"/>
          </ac:spMkLst>
        </pc:spChg>
        <pc:spChg chg="mod">
          <ac:chgData name="Axel Maille" userId="065ad68c099279a8" providerId="LiveId" clId="{355AAB52-6ABF-4045-A657-7FE714FD3F3A}" dt="2020-08-24T22:07:06.980" v="107" actId="1076"/>
          <ac:spMkLst>
            <pc:docMk/>
            <pc:sldMk cId="864405804" sldId="256"/>
            <ac:spMk id="107" creationId="{00000000-0000-0000-0000-000000000000}"/>
          </ac:spMkLst>
        </pc:spChg>
        <pc:graphicFrameChg chg="mod modGraphic">
          <ac:chgData name="Axel Maille" userId="065ad68c099279a8" providerId="LiveId" clId="{355AAB52-6ABF-4045-A657-7FE714FD3F3A}" dt="2020-08-24T22:07:24.659" v="110" actId="255"/>
          <ac:graphicFrameMkLst>
            <pc:docMk/>
            <pc:sldMk cId="864405804" sldId="256"/>
            <ac:graphicFrameMk id="6" creationId="{00000000-0000-0000-0000-000000000000}"/>
          </ac:graphicFrameMkLst>
        </pc:graphicFrameChg>
        <pc:graphicFrameChg chg="mod modGraphic">
          <ac:chgData name="Axel Maille" userId="065ad68c099279a8" providerId="LiveId" clId="{355AAB52-6ABF-4045-A657-7FE714FD3F3A}" dt="2020-08-24T22:05:07.489" v="64"/>
          <ac:graphicFrameMkLst>
            <pc:docMk/>
            <pc:sldMk cId="864405804" sldId="256"/>
            <ac:graphicFrameMk id="11" creationId="{00000000-0000-0000-0000-000000000000}"/>
          </ac:graphicFrameMkLst>
        </pc:graphicFrameChg>
        <pc:graphicFrameChg chg="mod modGraphic">
          <ac:chgData name="Axel Maille" userId="065ad68c099279a8" providerId="LiveId" clId="{355AAB52-6ABF-4045-A657-7FE714FD3F3A}" dt="2020-08-24T22:05:46.832" v="72" actId="255"/>
          <ac:graphicFrameMkLst>
            <pc:docMk/>
            <pc:sldMk cId="864405804" sldId="256"/>
            <ac:graphicFrameMk id="16" creationId="{00000000-0000-0000-0000-000000000000}"/>
          </ac:graphicFrameMkLst>
        </pc:graphicFrameChg>
        <pc:graphicFrameChg chg="mod modGraphic">
          <ac:chgData name="Axel Maille" userId="065ad68c099279a8" providerId="LiveId" clId="{355AAB52-6ABF-4045-A657-7FE714FD3F3A}" dt="2020-08-24T22:08:03.882" v="130" actId="20577"/>
          <ac:graphicFrameMkLst>
            <pc:docMk/>
            <pc:sldMk cId="864405804" sldId="256"/>
            <ac:graphicFrameMk id="19"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A034080-166B-BC46-928C-737FCDCA0BD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382983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A034080-166B-BC46-928C-737FCDCA0BD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287033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A034080-166B-BC46-928C-737FCDCA0BD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3881639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A034080-166B-BC46-928C-737FCDCA0BD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2340158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A034080-166B-BC46-928C-737FCDCA0BD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179690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A034080-166B-BC46-928C-737FCDCA0BD5}"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812977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A034080-166B-BC46-928C-737FCDCA0BD5}"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3483620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CA034080-166B-BC46-928C-737FCDCA0BD5}"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2551466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A034080-166B-BC46-928C-737FCDCA0BD5}"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169261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A034080-166B-BC46-928C-737FCDCA0BD5}"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455900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A034080-166B-BC46-928C-737FCDCA0BD5}"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D7900D-6B8E-B649-A9D9-32C37E0CED28}" type="slidenum">
              <a:rPr lang="fr-FR" smtClean="0"/>
              <a:t>‹N°›</a:t>
            </a:fld>
            <a:endParaRPr lang="fr-FR"/>
          </a:p>
        </p:txBody>
      </p:sp>
    </p:spTree>
    <p:extLst>
      <p:ext uri="{BB962C8B-B14F-4D97-AF65-F5344CB8AC3E}">
        <p14:creationId xmlns:p14="http://schemas.microsoft.com/office/powerpoint/2010/main" val="277078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CA034080-166B-BC46-928C-737FCDCA0BD5}"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37D7900D-6B8E-B649-A9D9-32C37E0CED28}" type="slidenum">
              <a:rPr lang="fr-FR" smtClean="0"/>
              <a:t>‹N°›</a:t>
            </a:fld>
            <a:endParaRPr lang="fr-FR"/>
          </a:p>
        </p:txBody>
      </p:sp>
    </p:spTree>
    <p:extLst>
      <p:ext uri="{BB962C8B-B14F-4D97-AF65-F5344CB8AC3E}">
        <p14:creationId xmlns:p14="http://schemas.microsoft.com/office/powerpoint/2010/main" val="233856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9669402"/>
            <a:ext cx="7562851" cy="1029909"/>
          </a:xfrm>
          <a:prstGeom prst="rect">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1" y="160089"/>
            <a:ext cx="7562851" cy="1195335"/>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6" name="Tableau 5"/>
          <p:cNvGraphicFramePr>
            <a:graphicFrameLocks noGrp="1"/>
          </p:cNvGraphicFramePr>
          <p:nvPr>
            <p:extLst>
              <p:ext uri="{D42A27DB-BD31-4B8C-83A1-F6EECF244321}">
                <p14:modId xmlns:p14="http://schemas.microsoft.com/office/powerpoint/2010/main" val="3927158706"/>
              </p:ext>
            </p:extLst>
          </p:nvPr>
        </p:nvGraphicFramePr>
        <p:xfrm>
          <a:off x="182543" y="301807"/>
          <a:ext cx="7234892" cy="1280160"/>
        </p:xfrm>
        <a:graphic>
          <a:graphicData uri="http://schemas.openxmlformats.org/drawingml/2006/table">
            <a:tbl>
              <a:tblPr firstRow="1" bandRow="1">
                <a:tableStyleId>{2D5ABB26-0587-4C30-8999-92F81FD0307C}</a:tableStyleId>
              </a:tblPr>
              <a:tblGrid>
                <a:gridCol w="3520839">
                  <a:extLst>
                    <a:ext uri="{9D8B030D-6E8A-4147-A177-3AD203B41FA5}">
                      <a16:colId xmlns:a16="http://schemas.microsoft.com/office/drawing/2014/main" val="20000"/>
                    </a:ext>
                  </a:extLst>
                </a:gridCol>
                <a:gridCol w="3714053">
                  <a:extLst>
                    <a:ext uri="{9D8B030D-6E8A-4147-A177-3AD203B41FA5}">
                      <a16:colId xmlns:a16="http://schemas.microsoft.com/office/drawing/2014/main" val="20001"/>
                    </a:ext>
                  </a:extLst>
                </a:gridCol>
              </a:tblGrid>
              <a:tr h="1053617">
                <a:tc>
                  <a:txBody>
                    <a:bodyPr/>
                    <a:lstStyle/>
                    <a:p>
                      <a:r>
                        <a:rPr lang="fr-FR" sz="4000" b="1" dirty="0"/>
                        <a:t>ALEXANDER</a:t>
                      </a:r>
                      <a:r>
                        <a:rPr lang="fr-FR" sz="4000" b="1" baseline="0" dirty="0"/>
                        <a:t> </a:t>
                      </a:r>
                      <a:r>
                        <a:rPr lang="fr-FR" sz="4000" b="1" baseline="0" dirty="0">
                          <a:solidFill>
                            <a:srgbClr val="7F7F7F"/>
                          </a:solidFill>
                        </a:rPr>
                        <a:t>DO</a:t>
                      </a:r>
                    </a:p>
                    <a:p>
                      <a:pPr algn="l"/>
                      <a:r>
                        <a:rPr lang="de-DE" sz="2000" b="0" kern="1200" baseline="0" dirty="0">
                          <a:solidFill>
                            <a:schemeClr val="tx1">
                              <a:lumMod val="50000"/>
                              <a:lumOff val="50000"/>
                            </a:schemeClr>
                          </a:solidFill>
                          <a:latin typeface="+mn-lt"/>
                          <a:ea typeface="+mn-ea"/>
                          <a:cs typeface="+mn-cs"/>
                        </a:rPr>
                        <a:t>Positionstitel</a:t>
                      </a:r>
                      <a:endParaRPr lang="fr-FR" sz="2000" b="0" dirty="0">
                        <a:solidFill>
                          <a:schemeClr val="tx1">
                            <a:lumMod val="50000"/>
                            <a:lumOff val="50000"/>
                          </a:schemeClr>
                        </a:solidFill>
                      </a:endParaRPr>
                    </a:p>
                  </a:txBody>
                  <a:tcPr/>
                </a:tc>
                <a:tc>
                  <a:txBody>
                    <a:bodyPr/>
                    <a:lstStyle/>
                    <a:p>
                      <a:pPr algn="l" defTabSz="685800">
                        <a:defRPr/>
                      </a:pPr>
                      <a:r>
                        <a:rPr lang="de-DE" sz="1000" dirty="0">
                          <a:solidFill>
                            <a:srgbClr val="333F4F"/>
                          </a:solidFill>
                        </a:rPr>
                        <a:t>Beschreiben Sie in wenigen Zeilen Ihre Schlüsselqualifikationen für die Position und Ihre Karriereziele. Sie können sie mit Aufzählungszeichen formatieren oder als Volltext belassen. Dieser Bereich kann als Beginn einer Einführung in Ihr Anschreiben dienen. Seien Sie spezifisch, einfallsreich und zeigen Sie Ihr berufliches Potenzial.</a:t>
                      </a:r>
                      <a:endParaRPr lang="fr-FR" sz="1000" kern="1200" dirty="0">
                        <a:solidFill>
                          <a:srgbClr val="333F4F"/>
                        </a:solidFill>
                        <a:latin typeface="+mn-lt"/>
                        <a:ea typeface="Antonio" charset="0"/>
                        <a:cs typeface="Antonio" charset="0"/>
                      </a:endParaRPr>
                    </a:p>
                    <a:p>
                      <a:endParaRPr lang="fr-FR" dirty="0"/>
                    </a:p>
                  </a:txBody>
                  <a:tcPr/>
                </a:tc>
                <a:extLst>
                  <a:ext uri="{0D108BD9-81ED-4DB2-BD59-A6C34878D82A}">
                    <a16:rowId xmlns:a16="http://schemas.microsoft.com/office/drawing/2014/main" val="10000"/>
                  </a:ext>
                </a:extLst>
              </a:tr>
            </a:tbl>
          </a:graphicData>
        </a:graphic>
      </p:graphicFrame>
      <p:cxnSp>
        <p:nvCxnSpPr>
          <p:cNvPr id="8" name="Connecteur droit 7"/>
          <p:cNvCxnSpPr/>
          <p:nvPr/>
        </p:nvCxnSpPr>
        <p:spPr>
          <a:xfrm>
            <a:off x="3714054" y="160089"/>
            <a:ext cx="0" cy="1147558"/>
          </a:xfrm>
          <a:prstGeom prst="line">
            <a:avLst/>
          </a:prstGeom>
          <a:ln w="952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9" name="ZoneTexte 8"/>
          <p:cNvSpPr txBox="1"/>
          <p:nvPr/>
        </p:nvSpPr>
        <p:spPr>
          <a:xfrm>
            <a:off x="2273256" y="1554974"/>
            <a:ext cx="2968003" cy="369332"/>
          </a:xfrm>
          <a:prstGeom prst="rect">
            <a:avLst/>
          </a:prstGeom>
          <a:noFill/>
          <a:ln>
            <a:solidFill>
              <a:srgbClr val="7F7F7F"/>
            </a:solidFill>
            <a:prstDash val="dash"/>
          </a:ln>
        </p:spPr>
        <p:txBody>
          <a:bodyPr wrap="square" rtlCol="0">
            <a:spAutoFit/>
          </a:bodyPr>
          <a:lstStyle/>
          <a:p>
            <a:pPr algn="ctr"/>
            <a:r>
              <a:rPr lang="de-DE" dirty="0"/>
              <a:t>BERUFSERFAHRUNG</a:t>
            </a:r>
          </a:p>
        </p:txBody>
      </p:sp>
      <p:cxnSp>
        <p:nvCxnSpPr>
          <p:cNvPr id="10" name="Connecteur droit 9"/>
          <p:cNvCxnSpPr>
            <a:endCxn id="11" idx="2"/>
          </p:cNvCxnSpPr>
          <p:nvPr/>
        </p:nvCxnSpPr>
        <p:spPr>
          <a:xfrm>
            <a:off x="3714054" y="2038889"/>
            <a:ext cx="0" cy="2265007"/>
          </a:xfrm>
          <a:prstGeom prst="line">
            <a:avLst/>
          </a:prstGeom>
          <a:ln w="952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11" name="Tableau 10"/>
          <p:cNvGraphicFramePr>
            <a:graphicFrameLocks noGrp="1"/>
          </p:cNvGraphicFramePr>
          <p:nvPr>
            <p:extLst>
              <p:ext uri="{D42A27DB-BD31-4B8C-83A1-F6EECF244321}">
                <p14:modId xmlns:p14="http://schemas.microsoft.com/office/powerpoint/2010/main" val="547961750"/>
              </p:ext>
            </p:extLst>
          </p:nvPr>
        </p:nvGraphicFramePr>
        <p:xfrm>
          <a:off x="96608" y="2002656"/>
          <a:ext cx="7234892" cy="2301240"/>
        </p:xfrm>
        <a:graphic>
          <a:graphicData uri="http://schemas.openxmlformats.org/drawingml/2006/table">
            <a:tbl>
              <a:tblPr firstRow="1" bandRow="1">
                <a:tableStyleId>{2D5ABB26-0587-4C30-8999-92F81FD0307C}</a:tableStyleId>
              </a:tblPr>
              <a:tblGrid>
                <a:gridCol w="3617446">
                  <a:extLst>
                    <a:ext uri="{9D8B030D-6E8A-4147-A177-3AD203B41FA5}">
                      <a16:colId xmlns:a16="http://schemas.microsoft.com/office/drawing/2014/main" val="20000"/>
                    </a:ext>
                  </a:extLst>
                </a:gridCol>
                <a:gridCol w="3617446">
                  <a:extLst>
                    <a:ext uri="{9D8B030D-6E8A-4147-A177-3AD203B41FA5}">
                      <a16:colId xmlns:a16="http://schemas.microsoft.com/office/drawing/2014/main" val="20001"/>
                    </a:ext>
                  </a:extLst>
                </a:gridCol>
              </a:tblGrid>
              <a:tr h="2062361">
                <a:tc>
                  <a:txBody>
                    <a:bodyPr/>
                    <a:lstStyle/>
                    <a:p>
                      <a:pPr algn="r"/>
                      <a:r>
                        <a:rPr lang="en-US" sz="1200" b="1" kern="1200" dirty="0">
                          <a:solidFill>
                            <a:schemeClr val="tx1">
                              <a:lumMod val="75000"/>
                              <a:lumOff val="25000"/>
                            </a:schemeClr>
                          </a:solidFill>
                          <a:effectLst/>
                          <a:latin typeface="+mn-lt"/>
                          <a:ea typeface="+mn-ea"/>
                          <a:cs typeface="+mn-cs"/>
                        </a:rPr>
                        <a:t>MICROSOFT | WEB  DEVELOPER | </a:t>
                      </a:r>
                      <a:r>
                        <a:rPr lang="en-US" sz="1200" b="1" kern="1200" dirty="0">
                          <a:solidFill>
                            <a:schemeClr val="bg1">
                              <a:lumMod val="65000"/>
                            </a:schemeClr>
                          </a:solidFill>
                          <a:effectLst/>
                          <a:latin typeface="+mn-lt"/>
                          <a:ea typeface="+mn-ea"/>
                          <a:cs typeface="+mn-cs"/>
                        </a:rPr>
                        <a:t>2000 – 2003</a:t>
                      </a:r>
                      <a:endParaRPr lang="fr-FR" sz="1200" b="1" kern="1200" dirty="0">
                        <a:solidFill>
                          <a:schemeClr val="bg1">
                            <a:lumMod val="65000"/>
                          </a:schemeClr>
                        </a:solidFill>
                        <a:effectLst/>
                        <a:latin typeface="+mn-lt"/>
                        <a:ea typeface="+mn-ea"/>
                        <a:cs typeface="+mn-c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algn="r" defTabSz="685800">
                        <a:defRPr/>
                      </a:pPr>
                      <a:endParaRPr lang="fr-FR" sz="1100" dirty="0">
                        <a:solidFill>
                          <a:schemeClr val="tx1">
                            <a:lumMod val="50000"/>
                            <a:lumOff val="50000"/>
                          </a:schemeClr>
                        </a:solidFill>
                      </a:endParaRPr>
                    </a:p>
                    <a:p>
                      <a:pPr algn="r"/>
                      <a:r>
                        <a:rPr lang="en-US" sz="1200" b="1" kern="1200" dirty="0">
                          <a:solidFill>
                            <a:schemeClr val="tx1">
                              <a:lumMod val="75000"/>
                              <a:lumOff val="25000"/>
                            </a:schemeClr>
                          </a:solidFill>
                          <a:effectLst/>
                          <a:latin typeface="+mn-lt"/>
                          <a:ea typeface="+mn-ea"/>
                          <a:cs typeface="+mn-cs"/>
                        </a:rPr>
                        <a:t>MICROSOFT | WEB  DEVELOPER | </a:t>
                      </a:r>
                      <a:r>
                        <a:rPr lang="en-US" sz="1200" b="1" kern="1200" dirty="0">
                          <a:solidFill>
                            <a:schemeClr val="bg1">
                              <a:lumMod val="65000"/>
                            </a:schemeClr>
                          </a:solidFill>
                          <a:effectLst/>
                          <a:latin typeface="+mn-lt"/>
                          <a:ea typeface="+mn-ea"/>
                          <a:cs typeface="+mn-cs"/>
                        </a:rPr>
                        <a:t>2000 – 2003</a:t>
                      </a:r>
                      <a:endParaRPr lang="fr-FR" sz="1200" b="1" kern="1200" dirty="0">
                        <a:solidFill>
                          <a:schemeClr val="bg1">
                            <a:lumMod val="65000"/>
                          </a:schemeClr>
                        </a:solidFill>
                        <a:effectLst/>
                        <a:latin typeface="+mn-lt"/>
                        <a:ea typeface="+mn-ea"/>
                        <a:cs typeface="+mn-c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txBody>
                  <a:tcPr/>
                </a:tc>
                <a:tc>
                  <a:txBody>
                    <a:bodyPr/>
                    <a:lstStyle/>
                    <a:p>
                      <a:pPr algn="l"/>
                      <a:r>
                        <a:rPr lang="en-US" sz="1200" b="1" kern="1200" dirty="0">
                          <a:solidFill>
                            <a:schemeClr val="tx1">
                              <a:lumMod val="75000"/>
                              <a:lumOff val="25000"/>
                            </a:schemeClr>
                          </a:solidFill>
                          <a:effectLst/>
                          <a:latin typeface="+mn-lt"/>
                          <a:ea typeface="+mn-ea"/>
                          <a:cs typeface="+mn-cs"/>
                        </a:rPr>
                        <a:t>MICROSOFT | WEB  DEVELOPER | </a:t>
                      </a:r>
                      <a:r>
                        <a:rPr lang="en-US" sz="1200" b="1" kern="1200" dirty="0">
                          <a:solidFill>
                            <a:schemeClr val="bg1">
                              <a:lumMod val="65000"/>
                            </a:schemeClr>
                          </a:solidFill>
                          <a:effectLst/>
                          <a:latin typeface="+mn-lt"/>
                          <a:ea typeface="+mn-ea"/>
                          <a:cs typeface="+mn-cs"/>
                        </a:rPr>
                        <a:t>2000 – 2003</a:t>
                      </a:r>
                      <a:endParaRPr lang="fr-FR" sz="1200" b="1" kern="1200" dirty="0">
                        <a:solidFill>
                          <a:schemeClr val="bg1">
                            <a:lumMod val="65000"/>
                          </a:schemeClr>
                        </a:solidFill>
                        <a:effectLst/>
                        <a:latin typeface="+mn-lt"/>
                        <a:ea typeface="+mn-ea"/>
                        <a:cs typeface="+mn-cs"/>
                      </a:endParaRPr>
                    </a:p>
                    <a:p>
                      <a:pPr algn="l"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algn="l" defTabSz="685800">
                        <a:defRPr/>
                      </a:pPr>
                      <a:endParaRPr lang="fr-FR" sz="1100" dirty="0">
                        <a:solidFill>
                          <a:schemeClr val="tx1">
                            <a:lumMod val="50000"/>
                            <a:lumOff val="50000"/>
                          </a:schemeClr>
                        </a:solidFill>
                      </a:endParaRPr>
                    </a:p>
                    <a:p>
                      <a:pPr algn="l"/>
                      <a:r>
                        <a:rPr lang="en-US" sz="1200" b="1" kern="1200" dirty="0">
                          <a:solidFill>
                            <a:schemeClr val="tx1">
                              <a:lumMod val="75000"/>
                              <a:lumOff val="25000"/>
                            </a:schemeClr>
                          </a:solidFill>
                          <a:effectLst/>
                          <a:latin typeface="+mn-lt"/>
                          <a:ea typeface="+mn-ea"/>
                          <a:cs typeface="+mn-cs"/>
                        </a:rPr>
                        <a:t>MICROSOFT | WEB  DEVELOPER | </a:t>
                      </a:r>
                      <a:r>
                        <a:rPr lang="en-US" sz="1200" b="1" kern="1200" dirty="0">
                          <a:solidFill>
                            <a:schemeClr val="bg1">
                              <a:lumMod val="65000"/>
                            </a:schemeClr>
                          </a:solidFill>
                          <a:effectLst/>
                          <a:latin typeface="+mn-lt"/>
                          <a:ea typeface="+mn-ea"/>
                          <a:cs typeface="+mn-cs"/>
                        </a:rPr>
                        <a:t>2000 – 2003</a:t>
                      </a:r>
                      <a:endParaRPr lang="fr-FR" sz="1200" b="1" kern="1200" dirty="0">
                        <a:solidFill>
                          <a:schemeClr val="bg1">
                            <a:lumMod val="65000"/>
                          </a:schemeClr>
                        </a:solidFill>
                        <a:effectLst/>
                        <a:latin typeface="+mn-lt"/>
                        <a:ea typeface="+mn-ea"/>
                        <a:cs typeface="+mn-cs"/>
                      </a:endParaRPr>
                    </a:p>
                    <a:p>
                      <a:pPr algn="l"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txBody>
                  <a:tcPr/>
                </a:tc>
                <a:extLst>
                  <a:ext uri="{0D108BD9-81ED-4DB2-BD59-A6C34878D82A}">
                    <a16:rowId xmlns:a16="http://schemas.microsoft.com/office/drawing/2014/main" val="10000"/>
                  </a:ext>
                </a:extLst>
              </a:tr>
            </a:tbl>
          </a:graphicData>
        </a:graphic>
      </p:graphicFrame>
      <p:sp>
        <p:nvSpPr>
          <p:cNvPr id="14" name="ZoneTexte 13"/>
          <p:cNvSpPr txBox="1"/>
          <p:nvPr/>
        </p:nvSpPr>
        <p:spPr>
          <a:xfrm>
            <a:off x="3034176" y="4502389"/>
            <a:ext cx="1433021" cy="369332"/>
          </a:xfrm>
          <a:prstGeom prst="rect">
            <a:avLst/>
          </a:prstGeom>
          <a:noFill/>
          <a:ln>
            <a:solidFill>
              <a:srgbClr val="7F7F7F"/>
            </a:solidFill>
            <a:prstDash val="dash"/>
          </a:ln>
        </p:spPr>
        <p:txBody>
          <a:bodyPr wrap="none" rtlCol="0">
            <a:spAutoFit/>
          </a:bodyPr>
          <a:lstStyle/>
          <a:p>
            <a:r>
              <a:rPr lang="de-DE" dirty="0"/>
              <a:t>AUSBILDUNG</a:t>
            </a:r>
            <a:endParaRPr lang="fr-FR" dirty="0"/>
          </a:p>
        </p:txBody>
      </p:sp>
      <p:cxnSp>
        <p:nvCxnSpPr>
          <p:cNvPr id="15" name="Connecteur droit 14"/>
          <p:cNvCxnSpPr>
            <a:endCxn id="16" idx="2"/>
          </p:cNvCxnSpPr>
          <p:nvPr/>
        </p:nvCxnSpPr>
        <p:spPr>
          <a:xfrm>
            <a:off x="3713998" y="5008989"/>
            <a:ext cx="0" cy="771487"/>
          </a:xfrm>
          <a:prstGeom prst="line">
            <a:avLst/>
          </a:prstGeom>
          <a:ln w="952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16" name="Tableau 15"/>
          <p:cNvGraphicFramePr>
            <a:graphicFrameLocks noGrp="1"/>
          </p:cNvGraphicFramePr>
          <p:nvPr>
            <p:extLst>
              <p:ext uri="{D42A27DB-BD31-4B8C-83A1-F6EECF244321}">
                <p14:modId xmlns:p14="http://schemas.microsoft.com/office/powerpoint/2010/main" val="2706235978"/>
              </p:ext>
            </p:extLst>
          </p:nvPr>
        </p:nvGraphicFramePr>
        <p:xfrm>
          <a:off x="96552" y="4972756"/>
          <a:ext cx="7234892" cy="807720"/>
        </p:xfrm>
        <a:graphic>
          <a:graphicData uri="http://schemas.openxmlformats.org/drawingml/2006/table">
            <a:tbl>
              <a:tblPr firstRow="1" bandRow="1">
                <a:tableStyleId>{2D5ABB26-0587-4C30-8999-92F81FD0307C}</a:tableStyleId>
              </a:tblPr>
              <a:tblGrid>
                <a:gridCol w="3617446">
                  <a:extLst>
                    <a:ext uri="{9D8B030D-6E8A-4147-A177-3AD203B41FA5}">
                      <a16:colId xmlns:a16="http://schemas.microsoft.com/office/drawing/2014/main" val="20000"/>
                    </a:ext>
                  </a:extLst>
                </a:gridCol>
                <a:gridCol w="3617446">
                  <a:extLst>
                    <a:ext uri="{9D8B030D-6E8A-4147-A177-3AD203B41FA5}">
                      <a16:colId xmlns:a16="http://schemas.microsoft.com/office/drawing/2014/main" val="20001"/>
                    </a:ext>
                  </a:extLst>
                </a:gridCol>
              </a:tblGrid>
              <a:tr h="572166">
                <a:tc>
                  <a:txBody>
                    <a:bodyPr/>
                    <a:lstStyle/>
                    <a:p>
                      <a:pPr lvl="0" algn="r" defTabSz="685800">
                        <a:defRPr/>
                      </a:pPr>
                      <a:r>
                        <a:rPr lang="de-DE" sz="1200" b="1" kern="1200" dirty="0">
                          <a:solidFill>
                            <a:schemeClr val="tx1">
                              <a:lumMod val="75000"/>
                              <a:lumOff val="25000"/>
                            </a:schemeClr>
                          </a:solidFill>
                          <a:effectLst/>
                          <a:latin typeface="+mn-lt"/>
                          <a:ea typeface="+mn-ea"/>
                          <a:cs typeface="+mn-cs"/>
                        </a:rPr>
                        <a:t>AUSBILDUNG</a:t>
                      </a:r>
                      <a:r>
                        <a:rPr lang="de-DE" sz="1400" b="1" dirty="0">
                          <a:solidFill>
                            <a:schemeClr val="tx1">
                              <a:lumMod val="50000"/>
                              <a:lumOff val="50000"/>
                            </a:schemeClr>
                          </a:solidFill>
                          <a:latin typeface="Calibri" panose="020F0502020204030204" pitchFamily="34" charset="0"/>
                          <a:cs typeface="Calibri" panose="020F0502020204030204" pitchFamily="34" charset="0"/>
                        </a:rPr>
                        <a:t> </a:t>
                      </a:r>
                      <a:r>
                        <a:rPr lang="en-US" sz="1200" b="1" kern="1200" dirty="0">
                          <a:solidFill>
                            <a:schemeClr val="tx1">
                              <a:lumMod val="75000"/>
                              <a:lumOff val="25000"/>
                            </a:schemeClr>
                          </a:solidFill>
                          <a:effectLst/>
                          <a:latin typeface="+mn-lt"/>
                          <a:ea typeface="+mn-ea"/>
                          <a:cs typeface="+mn-cs"/>
                        </a:rPr>
                        <a:t>| </a:t>
                      </a:r>
                      <a:r>
                        <a:rPr lang="en-US" sz="1200" b="1" kern="1200" dirty="0">
                          <a:solidFill>
                            <a:schemeClr val="bg1">
                              <a:lumMod val="65000"/>
                            </a:schemeClr>
                          </a:solidFill>
                          <a:effectLst/>
                          <a:latin typeface="+mn-lt"/>
                          <a:ea typeface="+mn-ea"/>
                          <a:cs typeface="+mn-cs"/>
                        </a:rPr>
                        <a:t>2000 – 2003</a:t>
                      </a:r>
                      <a:endParaRPr lang="de-DE" sz="1200" b="1" dirty="0">
                        <a:solidFill>
                          <a:srgbClr val="333F4F"/>
                        </a:solidFill>
                        <a:latin typeface="Calibri" panose="020F0502020204030204" pitchFamily="34" charset="0"/>
                        <a:cs typeface="Calibri" panose="020F0502020204030204" pitchFamily="34" charset="0"/>
                      </a:endParaRPr>
                    </a:p>
                    <a:p>
                      <a:pPr algn="r" defTabSz="685800">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in </a:t>
                      </a:r>
                      <a:r>
                        <a:rPr lang="fr-FR" sz="1100" kern="1200" dirty="0" err="1">
                          <a:solidFill>
                            <a:schemeClr val="tx1">
                              <a:lumMod val="50000"/>
                              <a:lumOff val="50000"/>
                            </a:schemeClr>
                          </a:solidFill>
                          <a:latin typeface="+mn-lt"/>
                          <a:ea typeface="+mn-ea"/>
                          <a:cs typeface="+mn-cs"/>
                        </a:rPr>
                        <a:t>einer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Zeile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Ziele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Besonderheiten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dieser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Schulung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Erwähnung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eine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hatten</a:t>
                      </a:r>
                      <a:endParaRPr lang="en-GB" sz="1100" kern="1200" dirty="0">
                        <a:solidFill>
                          <a:schemeClr val="tx1">
                            <a:lumMod val="50000"/>
                            <a:lumOff val="50000"/>
                          </a:schemeClr>
                        </a:solidFill>
                        <a:latin typeface="+mn-lt"/>
                        <a:ea typeface="+mn-ea"/>
                        <a:cs typeface="+mn-cs"/>
                      </a:endParaRPr>
                    </a:p>
                  </a:txBody>
                  <a:tcPr/>
                </a:tc>
                <a:tc>
                  <a:txBody>
                    <a:bodyPr/>
                    <a:lstStyle/>
                    <a:p>
                      <a:pPr lvl="0" algn="l" defTabSz="685800">
                        <a:defRPr/>
                      </a:pPr>
                      <a:r>
                        <a:rPr lang="de-DE" sz="1200" b="1" kern="1200" dirty="0">
                          <a:solidFill>
                            <a:schemeClr val="tx1">
                              <a:lumMod val="75000"/>
                              <a:lumOff val="25000"/>
                            </a:schemeClr>
                          </a:solidFill>
                          <a:effectLst/>
                          <a:latin typeface="+mn-lt"/>
                          <a:ea typeface="+mn-ea"/>
                          <a:cs typeface="+mn-cs"/>
                        </a:rPr>
                        <a:t>AUSBILDUNG</a:t>
                      </a:r>
                      <a:r>
                        <a:rPr lang="de-DE" sz="1200" b="1" dirty="0">
                          <a:solidFill>
                            <a:schemeClr val="tx1">
                              <a:lumMod val="50000"/>
                              <a:lumOff val="50000"/>
                            </a:schemeClr>
                          </a:solidFill>
                          <a:latin typeface="Calibri" panose="020F0502020204030204" pitchFamily="34" charset="0"/>
                          <a:cs typeface="Calibri" panose="020F0502020204030204" pitchFamily="34" charset="0"/>
                        </a:rPr>
                        <a:t> </a:t>
                      </a:r>
                      <a:r>
                        <a:rPr lang="en-US" sz="1200" b="1" kern="1200" dirty="0">
                          <a:solidFill>
                            <a:schemeClr val="tx1">
                              <a:lumMod val="75000"/>
                              <a:lumOff val="25000"/>
                            </a:schemeClr>
                          </a:solidFill>
                          <a:effectLst/>
                          <a:latin typeface="+mn-lt"/>
                          <a:ea typeface="+mn-ea"/>
                          <a:cs typeface="+mn-cs"/>
                        </a:rPr>
                        <a:t>| </a:t>
                      </a:r>
                      <a:r>
                        <a:rPr lang="en-US" sz="1200" b="1" kern="1200" dirty="0">
                          <a:solidFill>
                            <a:schemeClr val="bg1">
                              <a:lumMod val="65000"/>
                            </a:schemeClr>
                          </a:solidFill>
                          <a:effectLst/>
                          <a:latin typeface="+mn-lt"/>
                          <a:ea typeface="+mn-ea"/>
                          <a:cs typeface="+mn-cs"/>
                        </a:rPr>
                        <a:t>2000 – 2003</a:t>
                      </a:r>
                      <a:endParaRPr lang="de-DE" sz="1200" b="1" dirty="0">
                        <a:solidFill>
                          <a:srgbClr val="333F4F"/>
                        </a:solidFill>
                        <a:latin typeface="Calibri" panose="020F0502020204030204" pitchFamily="34" charset="0"/>
                        <a:cs typeface="Calibri" panose="020F0502020204030204" pitchFamily="34" charset="0"/>
                      </a:endParaRPr>
                    </a:p>
                    <a:p>
                      <a:pPr algn="l" defTabSz="685800">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in </a:t>
                      </a:r>
                      <a:r>
                        <a:rPr lang="fr-FR" sz="1100" kern="1200" dirty="0" err="1">
                          <a:solidFill>
                            <a:schemeClr val="tx1">
                              <a:lumMod val="50000"/>
                              <a:lumOff val="50000"/>
                            </a:schemeClr>
                          </a:solidFill>
                          <a:latin typeface="+mn-lt"/>
                          <a:ea typeface="+mn-ea"/>
                          <a:cs typeface="+mn-cs"/>
                        </a:rPr>
                        <a:t>einer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Zeile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Ziele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Besonderheiten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dieser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Schulung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Erwähnung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eine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hatten</a:t>
                      </a:r>
                      <a:endParaRPr lang="en-GB" sz="1100" kern="1200" dirty="0">
                        <a:solidFill>
                          <a:schemeClr val="tx1">
                            <a:lumMod val="50000"/>
                            <a:lumOff val="50000"/>
                          </a:schemeClr>
                        </a:solidFill>
                        <a:latin typeface="+mn-lt"/>
                        <a:ea typeface="+mn-ea"/>
                        <a:cs typeface="+mn-cs"/>
                      </a:endParaRPr>
                    </a:p>
                  </a:txBody>
                  <a:tcPr/>
                </a:tc>
                <a:extLst>
                  <a:ext uri="{0D108BD9-81ED-4DB2-BD59-A6C34878D82A}">
                    <a16:rowId xmlns:a16="http://schemas.microsoft.com/office/drawing/2014/main" val="10000"/>
                  </a:ext>
                </a:extLst>
              </a:tr>
            </a:tbl>
          </a:graphicData>
        </a:graphic>
      </p:graphicFrame>
      <p:cxnSp>
        <p:nvCxnSpPr>
          <p:cNvPr id="18" name="Connecteur droit 17"/>
          <p:cNvCxnSpPr/>
          <p:nvPr/>
        </p:nvCxnSpPr>
        <p:spPr>
          <a:xfrm>
            <a:off x="3714054" y="5851054"/>
            <a:ext cx="0" cy="3839694"/>
          </a:xfrm>
          <a:prstGeom prst="line">
            <a:avLst/>
          </a:prstGeom>
          <a:ln w="952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19" name="Tableau 18"/>
          <p:cNvGraphicFramePr>
            <a:graphicFrameLocks noGrp="1"/>
          </p:cNvGraphicFramePr>
          <p:nvPr>
            <p:extLst>
              <p:ext uri="{D42A27DB-BD31-4B8C-83A1-F6EECF244321}">
                <p14:modId xmlns:p14="http://schemas.microsoft.com/office/powerpoint/2010/main" val="3925724907"/>
              </p:ext>
            </p:extLst>
          </p:nvPr>
        </p:nvGraphicFramePr>
        <p:xfrm>
          <a:off x="182543" y="9936216"/>
          <a:ext cx="7234893" cy="613739"/>
        </p:xfrm>
        <a:graphic>
          <a:graphicData uri="http://schemas.openxmlformats.org/drawingml/2006/table">
            <a:tbl>
              <a:tblPr firstRow="1" bandRow="1">
                <a:tableStyleId>{2D5ABB26-0587-4C30-8999-92F81FD0307C}</a:tableStyleId>
              </a:tblPr>
              <a:tblGrid>
                <a:gridCol w="2411631">
                  <a:extLst>
                    <a:ext uri="{9D8B030D-6E8A-4147-A177-3AD203B41FA5}">
                      <a16:colId xmlns:a16="http://schemas.microsoft.com/office/drawing/2014/main" val="20000"/>
                    </a:ext>
                  </a:extLst>
                </a:gridCol>
                <a:gridCol w="2411631">
                  <a:extLst>
                    <a:ext uri="{9D8B030D-6E8A-4147-A177-3AD203B41FA5}">
                      <a16:colId xmlns:a16="http://schemas.microsoft.com/office/drawing/2014/main" val="20001"/>
                    </a:ext>
                  </a:extLst>
                </a:gridCol>
                <a:gridCol w="2411631">
                  <a:extLst>
                    <a:ext uri="{9D8B030D-6E8A-4147-A177-3AD203B41FA5}">
                      <a16:colId xmlns:a16="http://schemas.microsoft.com/office/drawing/2014/main" val="20002"/>
                    </a:ext>
                  </a:extLst>
                </a:gridCol>
              </a:tblGrid>
              <a:tr h="613739">
                <a:tc>
                  <a:txBody>
                    <a:bodyPr/>
                    <a:lstStyle/>
                    <a:p>
                      <a:pPr algn="l"/>
                      <a:r>
                        <a:rPr lang="en-US" sz="1100" b="0" kern="1200" dirty="0">
                          <a:solidFill>
                            <a:schemeClr val="bg1">
                              <a:lumMod val="95000"/>
                            </a:schemeClr>
                          </a:solidFill>
                          <a:effectLst/>
                          <a:latin typeface="Calibri"/>
                          <a:ea typeface="+mn-ea"/>
                          <a:cs typeface="Calibri"/>
                        </a:rPr>
                        <a:t>TELEFON :  123 456 789</a:t>
                      </a:r>
                    </a:p>
                    <a:p>
                      <a:pPr algn="l"/>
                      <a:r>
                        <a:rPr lang="en-US" sz="1100" b="0" kern="1200" dirty="0">
                          <a:solidFill>
                            <a:schemeClr val="bg1">
                              <a:lumMod val="95000"/>
                            </a:schemeClr>
                          </a:solidFill>
                          <a:effectLst/>
                          <a:latin typeface="Calibri"/>
                          <a:ea typeface="+mn-ea"/>
                          <a:cs typeface="Calibri"/>
                        </a:rPr>
                        <a:t>                    987 654 321</a:t>
                      </a:r>
                    </a:p>
                    <a:p>
                      <a:pPr algn="l"/>
                      <a:endParaRPr lang="fr-FR" sz="1100" b="0" kern="1200" dirty="0">
                        <a:solidFill>
                          <a:schemeClr val="bg1">
                            <a:lumMod val="95000"/>
                          </a:schemeClr>
                        </a:solidFill>
                        <a:effectLst/>
                        <a:latin typeface="Calibri"/>
                        <a:ea typeface="+mn-ea"/>
                        <a:cs typeface="Calibri"/>
                      </a:endParaRPr>
                    </a:p>
                  </a:txBody>
                  <a:tcPr/>
                </a:tc>
                <a:tc>
                  <a:txBody>
                    <a:bodyPr/>
                    <a:lstStyle/>
                    <a:p>
                      <a:pPr algn="l"/>
                      <a:r>
                        <a:rPr lang="en-US" sz="1100" b="0" kern="1200" dirty="0">
                          <a:solidFill>
                            <a:schemeClr val="bg1">
                              <a:lumMod val="95000"/>
                            </a:schemeClr>
                          </a:solidFill>
                          <a:effectLst/>
                          <a:latin typeface="Calibri"/>
                          <a:ea typeface="+mn-ea"/>
                          <a:cs typeface="Calibri"/>
                        </a:rPr>
                        <a:t>EMAIL : MAIL@MAIL.COM</a:t>
                      </a:r>
                      <a:endParaRPr lang="fr-FR" sz="1100" b="0" kern="1200" dirty="0">
                        <a:solidFill>
                          <a:schemeClr val="bg1">
                            <a:lumMod val="95000"/>
                          </a:schemeClr>
                        </a:solidFill>
                        <a:effectLst/>
                        <a:latin typeface="Calibri"/>
                        <a:ea typeface="+mn-ea"/>
                        <a:cs typeface="Calibri"/>
                      </a:endParaRPr>
                    </a:p>
                    <a:p>
                      <a:pPr algn="l"/>
                      <a:r>
                        <a:rPr lang="en-US" sz="1100" b="0" kern="1200" dirty="0">
                          <a:solidFill>
                            <a:schemeClr val="bg1">
                              <a:lumMod val="95000"/>
                            </a:schemeClr>
                          </a:solidFill>
                          <a:effectLst/>
                          <a:latin typeface="Calibri"/>
                          <a:ea typeface="+mn-ea"/>
                          <a:cs typeface="Calibri"/>
                        </a:rPr>
                        <a:t>WEBSITE: WWW.DOMAIN.COM</a:t>
                      </a:r>
                      <a:endParaRPr lang="fr-FR" sz="1100" b="0" kern="1200" dirty="0">
                        <a:solidFill>
                          <a:schemeClr val="bg1">
                            <a:lumMod val="95000"/>
                          </a:schemeClr>
                        </a:solidFill>
                        <a:effectLst/>
                        <a:latin typeface="Calibri"/>
                        <a:ea typeface="+mn-ea"/>
                        <a:cs typeface="Calibri"/>
                      </a:endParaRPr>
                    </a:p>
                    <a:p>
                      <a:pPr algn="l"/>
                      <a:endParaRPr lang="fr-FR" sz="1100" b="0" dirty="0">
                        <a:solidFill>
                          <a:schemeClr val="bg1">
                            <a:lumMod val="95000"/>
                          </a:schemeClr>
                        </a:solidFill>
                        <a:latin typeface="Calibri"/>
                        <a:cs typeface="Calibri"/>
                      </a:endParaRPr>
                    </a:p>
                  </a:txBody>
                  <a:tcPr/>
                </a:tc>
                <a:tc>
                  <a:txBody>
                    <a:bodyPr/>
                    <a:lstStyle/>
                    <a:p>
                      <a:pPr algn="l">
                        <a:lnSpc>
                          <a:spcPts val="1100"/>
                        </a:lnSpc>
                      </a:pPr>
                      <a:r>
                        <a:rPr lang="fr-FR" sz="1100" b="0" dirty="0">
                          <a:solidFill>
                            <a:schemeClr val="bg1">
                              <a:lumMod val="95000"/>
                            </a:schemeClr>
                          </a:solidFill>
                          <a:latin typeface="Calibri"/>
                          <a:cs typeface="Calibri"/>
                        </a:rPr>
                        <a:t>ADRESSE :</a:t>
                      </a:r>
                      <a:r>
                        <a:rPr lang="fr-FR" sz="1100" b="0" baseline="0" dirty="0">
                          <a:solidFill>
                            <a:schemeClr val="bg1">
                              <a:lumMod val="95000"/>
                            </a:schemeClr>
                          </a:solidFill>
                          <a:latin typeface="Calibri"/>
                          <a:cs typeface="Calibri"/>
                        </a:rPr>
                        <a:t> </a:t>
                      </a:r>
                      <a:r>
                        <a:rPr lang="de-DE" sz="1100" dirty="0">
                          <a:solidFill>
                            <a:schemeClr val="bg1"/>
                          </a:solidFill>
                          <a:cs typeface="Times New Roman" charset="0"/>
                        </a:rPr>
                        <a:t>HAUPTSTRASSE 15, </a:t>
                      </a:r>
                    </a:p>
                    <a:p>
                      <a:pPr algn="l">
                        <a:lnSpc>
                          <a:spcPts val="1100"/>
                        </a:lnSpc>
                      </a:pPr>
                      <a:r>
                        <a:rPr lang="de-DE" sz="1100" dirty="0">
                          <a:solidFill>
                            <a:schemeClr val="bg1"/>
                          </a:solidFill>
                          <a:cs typeface="Times New Roman" charset="0"/>
                        </a:rPr>
                        <a:t>28000 BREMEN</a:t>
                      </a:r>
                    </a:p>
                  </a:txBody>
                  <a:tcPr/>
                </a:tc>
                <a:extLst>
                  <a:ext uri="{0D108BD9-81ED-4DB2-BD59-A6C34878D82A}">
                    <a16:rowId xmlns:a16="http://schemas.microsoft.com/office/drawing/2014/main" val="10000"/>
                  </a:ext>
                </a:extLst>
              </a:tr>
            </a:tbl>
          </a:graphicData>
        </a:graphic>
      </p:graphicFrame>
      <p:sp>
        <p:nvSpPr>
          <p:cNvPr id="20" name="ZoneTexte 19"/>
          <p:cNvSpPr txBox="1"/>
          <p:nvPr/>
        </p:nvSpPr>
        <p:spPr>
          <a:xfrm>
            <a:off x="1229591" y="5851054"/>
            <a:ext cx="2227589" cy="369332"/>
          </a:xfrm>
          <a:prstGeom prst="rect">
            <a:avLst/>
          </a:prstGeom>
          <a:noFill/>
          <a:ln>
            <a:solidFill>
              <a:srgbClr val="7F7F7F"/>
            </a:solidFill>
            <a:prstDash val="dash"/>
          </a:ln>
        </p:spPr>
        <p:txBody>
          <a:bodyPr wrap="square" rtlCol="0">
            <a:spAutoFit/>
          </a:bodyPr>
          <a:lstStyle>
            <a:defPPr>
              <a:defRPr lang="fr-FR"/>
            </a:defPPr>
          </a:lstStyle>
          <a:p>
            <a:pPr algn="r"/>
            <a:r>
              <a:rPr lang="de-DE" dirty="0"/>
              <a:t>PRO FÄHIGKEITEN</a:t>
            </a:r>
          </a:p>
        </p:txBody>
      </p:sp>
      <p:sp>
        <p:nvSpPr>
          <p:cNvPr id="21" name="ZoneTexte 20"/>
          <p:cNvSpPr txBox="1"/>
          <p:nvPr/>
        </p:nvSpPr>
        <p:spPr>
          <a:xfrm>
            <a:off x="4018116" y="5851054"/>
            <a:ext cx="1770228" cy="369332"/>
          </a:xfrm>
          <a:prstGeom prst="rect">
            <a:avLst/>
          </a:prstGeom>
          <a:noFill/>
          <a:ln>
            <a:solidFill>
              <a:srgbClr val="7F7F7F"/>
            </a:solidFill>
            <a:prstDash val="dash"/>
          </a:ln>
        </p:spPr>
        <p:txBody>
          <a:bodyPr wrap="none" rtlCol="0">
            <a:spAutoFit/>
          </a:bodyPr>
          <a:lstStyle>
            <a:defPPr>
              <a:defRPr lang="fr-FR"/>
            </a:defPPr>
          </a:lstStyle>
          <a:p>
            <a:r>
              <a:rPr lang="de-DE" dirty="0"/>
              <a:t>PERSÖNLICHKEIT</a:t>
            </a:r>
            <a:endParaRPr lang="fr-FR" dirty="0"/>
          </a:p>
        </p:txBody>
      </p:sp>
      <p:sp>
        <p:nvSpPr>
          <p:cNvPr id="37" name="Rectangle 36"/>
          <p:cNvSpPr/>
          <p:nvPr/>
        </p:nvSpPr>
        <p:spPr>
          <a:xfrm>
            <a:off x="3929782" y="6513787"/>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ZoneTexte 37"/>
          <p:cNvSpPr txBox="1"/>
          <p:nvPr/>
        </p:nvSpPr>
        <p:spPr>
          <a:xfrm>
            <a:off x="4195981" y="6423322"/>
            <a:ext cx="939681" cy="261610"/>
          </a:xfrm>
          <a:prstGeom prst="rect">
            <a:avLst/>
          </a:prstGeom>
          <a:noFill/>
        </p:spPr>
        <p:txBody>
          <a:bodyPr wrap="none" rtlCol="0">
            <a:spAutoFit/>
          </a:bodyPr>
          <a:lstStyle/>
          <a:p>
            <a:r>
              <a:rPr lang="de-DE" sz="1100" dirty="0"/>
              <a:t>FERTIGKEIT</a:t>
            </a:r>
            <a:r>
              <a:rPr lang="fr-FR" sz="1100" dirty="0"/>
              <a:t> 1</a:t>
            </a:r>
          </a:p>
        </p:txBody>
      </p:sp>
      <p:sp>
        <p:nvSpPr>
          <p:cNvPr id="39" name="Rectangle 38"/>
          <p:cNvSpPr/>
          <p:nvPr/>
        </p:nvSpPr>
        <p:spPr>
          <a:xfrm>
            <a:off x="3929782" y="6779099"/>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ZoneTexte 39"/>
          <p:cNvSpPr txBox="1"/>
          <p:nvPr/>
        </p:nvSpPr>
        <p:spPr>
          <a:xfrm>
            <a:off x="4171081" y="6704447"/>
            <a:ext cx="939681" cy="261610"/>
          </a:xfrm>
          <a:prstGeom prst="rect">
            <a:avLst/>
          </a:prstGeom>
          <a:noFill/>
        </p:spPr>
        <p:txBody>
          <a:bodyPr wrap="none" rtlCol="0">
            <a:spAutoFit/>
          </a:bodyPr>
          <a:lstStyle/>
          <a:p>
            <a:r>
              <a:rPr lang="de-DE" sz="1100" dirty="0"/>
              <a:t>FERTIGKEIT</a:t>
            </a:r>
            <a:r>
              <a:rPr lang="fr-FR" sz="1100" dirty="0"/>
              <a:t> 1</a:t>
            </a:r>
          </a:p>
        </p:txBody>
      </p:sp>
      <p:sp>
        <p:nvSpPr>
          <p:cNvPr id="41" name="Rectangle 40"/>
          <p:cNvSpPr/>
          <p:nvPr/>
        </p:nvSpPr>
        <p:spPr>
          <a:xfrm>
            <a:off x="3925303" y="7043754"/>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2" name="ZoneTexte 41"/>
          <p:cNvSpPr txBox="1"/>
          <p:nvPr/>
        </p:nvSpPr>
        <p:spPr>
          <a:xfrm>
            <a:off x="4150128" y="6985572"/>
            <a:ext cx="939681" cy="261610"/>
          </a:xfrm>
          <a:prstGeom prst="rect">
            <a:avLst/>
          </a:prstGeom>
          <a:noFill/>
        </p:spPr>
        <p:txBody>
          <a:bodyPr wrap="none" rtlCol="0">
            <a:spAutoFit/>
          </a:bodyPr>
          <a:lstStyle/>
          <a:p>
            <a:r>
              <a:rPr lang="de-DE" sz="1100" dirty="0"/>
              <a:t>FERTIGKEIT</a:t>
            </a:r>
            <a:r>
              <a:rPr lang="fr-FR" sz="1100" dirty="0"/>
              <a:t> 1</a:t>
            </a:r>
          </a:p>
        </p:txBody>
      </p:sp>
      <p:sp>
        <p:nvSpPr>
          <p:cNvPr id="43" name="Rectangle 42"/>
          <p:cNvSpPr/>
          <p:nvPr/>
        </p:nvSpPr>
        <p:spPr>
          <a:xfrm>
            <a:off x="3929782" y="7311482"/>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4" name="ZoneTexte 43"/>
          <p:cNvSpPr txBox="1"/>
          <p:nvPr/>
        </p:nvSpPr>
        <p:spPr>
          <a:xfrm>
            <a:off x="4150129" y="7262259"/>
            <a:ext cx="939681" cy="261610"/>
          </a:xfrm>
          <a:prstGeom prst="rect">
            <a:avLst/>
          </a:prstGeom>
          <a:noFill/>
        </p:spPr>
        <p:txBody>
          <a:bodyPr wrap="none" rtlCol="0">
            <a:spAutoFit/>
          </a:bodyPr>
          <a:lstStyle/>
          <a:p>
            <a:r>
              <a:rPr lang="de-DE" sz="1100" dirty="0"/>
              <a:t>FERTIGKEIT</a:t>
            </a:r>
            <a:r>
              <a:rPr lang="fr-FR" sz="1100" dirty="0"/>
              <a:t> 1</a:t>
            </a:r>
          </a:p>
        </p:txBody>
      </p:sp>
      <p:sp>
        <p:nvSpPr>
          <p:cNvPr id="45" name="Rectangle 44"/>
          <p:cNvSpPr/>
          <p:nvPr/>
        </p:nvSpPr>
        <p:spPr>
          <a:xfrm>
            <a:off x="5548933" y="6513787"/>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6" name="Rectangle 45"/>
          <p:cNvSpPr/>
          <p:nvPr/>
        </p:nvSpPr>
        <p:spPr>
          <a:xfrm>
            <a:off x="5396533" y="6513787"/>
            <a:ext cx="1256328"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7" name="Rectangle 46"/>
          <p:cNvSpPr/>
          <p:nvPr/>
        </p:nvSpPr>
        <p:spPr>
          <a:xfrm>
            <a:off x="5536232" y="6779099"/>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8" name="Rectangle 47"/>
          <p:cNvSpPr/>
          <p:nvPr/>
        </p:nvSpPr>
        <p:spPr>
          <a:xfrm>
            <a:off x="5536232" y="7067972"/>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9" name="Rectangle 48"/>
          <p:cNvSpPr/>
          <p:nvPr/>
        </p:nvSpPr>
        <p:spPr>
          <a:xfrm>
            <a:off x="5533046" y="7334299"/>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0" name="Rectangle 49"/>
          <p:cNvSpPr/>
          <p:nvPr/>
        </p:nvSpPr>
        <p:spPr>
          <a:xfrm>
            <a:off x="5396533" y="6779099"/>
            <a:ext cx="865013"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1" name="Rectangle 50"/>
          <p:cNvSpPr/>
          <p:nvPr/>
        </p:nvSpPr>
        <p:spPr>
          <a:xfrm>
            <a:off x="5396533" y="7067424"/>
            <a:ext cx="113962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2" name="Rectangle 51"/>
          <p:cNvSpPr/>
          <p:nvPr/>
        </p:nvSpPr>
        <p:spPr>
          <a:xfrm>
            <a:off x="5396533" y="7335152"/>
            <a:ext cx="1029777"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Rectangle 68"/>
          <p:cNvSpPr/>
          <p:nvPr/>
        </p:nvSpPr>
        <p:spPr>
          <a:xfrm>
            <a:off x="3360059" y="6513787"/>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Rectangle 69"/>
          <p:cNvSpPr/>
          <p:nvPr/>
        </p:nvSpPr>
        <p:spPr>
          <a:xfrm>
            <a:off x="3360059" y="6779099"/>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Rectangle 70"/>
          <p:cNvSpPr/>
          <p:nvPr/>
        </p:nvSpPr>
        <p:spPr>
          <a:xfrm>
            <a:off x="3355580" y="7043754"/>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Rectangle 71"/>
          <p:cNvSpPr/>
          <p:nvPr/>
        </p:nvSpPr>
        <p:spPr>
          <a:xfrm>
            <a:off x="3360059" y="7311482"/>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3" name="ZoneTexte 72"/>
          <p:cNvSpPr txBox="1"/>
          <p:nvPr/>
        </p:nvSpPr>
        <p:spPr>
          <a:xfrm>
            <a:off x="2034775" y="6449975"/>
            <a:ext cx="939681" cy="261610"/>
          </a:xfrm>
          <a:prstGeom prst="rect">
            <a:avLst/>
          </a:prstGeom>
          <a:noFill/>
        </p:spPr>
        <p:txBody>
          <a:bodyPr wrap="none" rtlCol="0">
            <a:spAutoFit/>
          </a:bodyPr>
          <a:lstStyle/>
          <a:p>
            <a:r>
              <a:rPr lang="de-DE" sz="1100" dirty="0"/>
              <a:t>FERTIGKEIT</a:t>
            </a:r>
            <a:r>
              <a:rPr lang="fr-FR" sz="1100" dirty="0"/>
              <a:t> 1</a:t>
            </a:r>
          </a:p>
        </p:txBody>
      </p:sp>
      <p:sp>
        <p:nvSpPr>
          <p:cNvPr id="74" name="ZoneTexte 73"/>
          <p:cNvSpPr txBox="1"/>
          <p:nvPr/>
        </p:nvSpPr>
        <p:spPr>
          <a:xfrm>
            <a:off x="2034775" y="6715287"/>
            <a:ext cx="939681" cy="261610"/>
          </a:xfrm>
          <a:prstGeom prst="rect">
            <a:avLst/>
          </a:prstGeom>
          <a:noFill/>
        </p:spPr>
        <p:txBody>
          <a:bodyPr wrap="none" rtlCol="0">
            <a:spAutoFit/>
          </a:bodyPr>
          <a:lstStyle/>
          <a:p>
            <a:r>
              <a:rPr lang="de-DE" sz="1100" dirty="0"/>
              <a:t>FERTIGKEIT</a:t>
            </a:r>
            <a:r>
              <a:rPr lang="fr-FR" sz="1100" dirty="0"/>
              <a:t> 1</a:t>
            </a:r>
          </a:p>
        </p:txBody>
      </p:sp>
      <p:sp>
        <p:nvSpPr>
          <p:cNvPr id="75" name="ZoneTexte 74"/>
          <p:cNvSpPr txBox="1"/>
          <p:nvPr/>
        </p:nvSpPr>
        <p:spPr>
          <a:xfrm>
            <a:off x="2023431" y="6979942"/>
            <a:ext cx="939681" cy="261610"/>
          </a:xfrm>
          <a:prstGeom prst="rect">
            <a:avLst/>
          </a:prstGeom>
          <a:noFill/>
        </p:spPr>
        <p:txBody>
          <a:bodyPr wrap="none" rtlCol="0">
            <a:spAutoFit/>
          </a:bodyPr>
          <a:lstStyle/>
          <a:p>
            <a:r>
              <a:rPr lang="de-DE" sz="1100" dirty="0"/>
              <a:t>FERTIGKEIT</a:t>
            </a:r>
            <a:r>
              <a:rPr lang="fr-FR" sz="1100" dirty="0"/>
              <a:t> 1</a:t>
            </a:r>
          </a:p>
        </p:txBody>
      </p:sp>
      <p:sp>
        <p:nvSpPr>
          <p:cNvPr id="76" name="ZoneTexte 75"/>
          <p:cNvSpPr txBox="1"/>
          <p:nvPr/>
        </p:nvSpPr>
        <p:spPr>
          <a:xfrm>
            <a:off x="2034775" y="7247670"/>
            <a:ext cx="939681" cy="261610"/>
          </a:xfrm>
          <a:prstGeom prst="rect">
            <a:avLst/>
          </a:prstGeom>
          <a:noFill/>
        </p:spPr>
        <p:txBody>
          <a:bodyPr wrap="none" rtlCol="0">
            <a:spAutoFit/>
          </a:bodyPr>
          <a:lstStyle/>
          <a:p>
            <a:r>
              <a:rPr lang="de-DE" sz="1100" dirty="0"/>
              <a:t>FERTIGKEIT</a:t>
            </a:r>
            <a:r>
              <a:rPr lang="fr-FR" sz="1100" dirty="0"/>
              <a:t> 1</a:t>
            </a:r>
          </a:p>
        </p:txBody>
      </p:sp>
      <p:sp>
        <p:nvSpPr>
          <p:cNvPr id="77" name="Rectangle 76"/>
          <p:cNvSpPr/>
          <p:nvPr/>
        </p:nvSpPr>
        <p:spPr>
          <a:xfrm>
            <a:off x="615338" y="6534567"/>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8" name="Rectangle 77"/>
          <p:cNvSpPr/>
          <p:nvPr/>
        </p:nvSpPr>
        <p:spPr>
          <a:xfrm>
            <a:off x="586193" y="6539827"/>
            <a:ext cx="1256328"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9" name="Rectangle 78"/>
          <p:cNvSpPr/>
          <p:nvPr/>
        </p:nvSpPr>
        <p:spPr>
          <a:xfrm>
            <a:off x="602637" y="6799879"/>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0" name="Rectangle 79"/>
          <p:cNvSpPr/>
          <p:nvPr/>
        </p:nvSpPr>
        <p:spPr>
          <a:xfrm>
            <a:off x="602637" y="7088752"/>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1" name="Rectangle 80"/>
          <p:cNvSpPr/>
          <p:nvPr/>
        </p:nvSpPr>
        <p:spPr>
          <a:xfrm>
            <a:off x="599451" y="7355079"/>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2" name="Rectangle 81"/>
          <p:cNvSpPr/>
          <p:nvPr/>
        </p:nvSpPr>
        <p:spPr>
          <a:xfrm>
            <a:off x="977508" y="6799879"/>
            <a:ext cx="865013"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3" name="Rectangle 82"/>
          <p:cNvSpPr/>
          <p:nvPr/>
        </p:nvSpPr>
        <p:spPr>
          <a:xfrm>
            <a:off x="702901" y="7088752"/>
            <a:ext cx="113962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4" name="Rectangle 83"/>
          <p:cNvSpPr/>
          <p:nvPr/>
        </p:nvSpPr>
        <p:spPr>
          <a:xfrm>
            <a:off x="812744" y="7355932"/>
            <a:ext cx="1029777"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5" name="ZoneTexte 84"/>
          <p:cNvSpPr txBox="1"/>
          <p:nvPr/>
        </p:nvSpPr>
        <p:spPr>
          <a:xfrm>
            <a:off x="2178164" y="7970755"/>
            <a:ext cx="1194494" cy="369332"/>
          </a:xfrm>
          <a:prstGeom prst="rect">
            <a:avLst/>
          </a:prstGeom>
          <a:noFill/>
          <a:ln>
            <a:solidFill>
              <a:srgbClr val="7F7F7F"/>
            </a:solidFill>
            <a:prstDash val="dash"/>
          </a:ln>
        </p:spPr>
        <p:txBody>
          <a:bodyPr wrap="none" rtlCol="0">
            <a:spAutoFit/>
          </a:bodyPr>
          <a:lstStyle>
            <a:defPPr>
              <a:defRPr lang="fr-FR"/>
            </a:defPPr>
          </a:lstStyle>
          <a:p>
            <a:r>
              <a:rPr lang="de-DE" dirty="0"/>
              <a:t>SPRACHEN</a:t>
            </a:r>
            <a:endParaRPr lang="fr-FR" dirty="0"/>
          </a:p>
        </p:txBody>
      </p:sp>
      <p:sp>
        <p:nvSpPr>
          <p:cNvPr id="86" name="Rectangle 85"/>
          <p:cNvSpPr/>
          <p:nvPr/>
        </p:nvSpPr>
        <p:spPr>
          <a:xfrm>
            <a:off x="3409594" y="8633488"/>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7" name="Rectangle 86"/>
          <p:cNvSpPr/>
          <p:nvPr/>
        </p:nvSpPr>
        <p:spPr>
          <a:xfrm>
            <a:off x="3409594" y="8898800"/>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8" name="Rectangle 87"/>
          <p:cNvSpPr/>
          <p:nvPr/>
        </p:nvSpPr>
        <p:spPr>
          <a:xfrm>
            <a:off x="3405115" y="9163455"/>
            <a:ext cx="101600" cy="889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0" name="ZoneTexte 89"/>
          <p:cNvSpPr txBox="1"/>
          <p:nvPr/>
        </p:nvSpPr>
        <p:spPr>
          <a:xfrm>
            <a:off x="2256066" y="8559649"/>
            <a:ext cx="984565" cy="261610"/>
          </a:xfrm>
          <a:prstGeom prst="rect">
            <a:avLst/>
          </a:prstGeom>
          <a:noFill/>
        </p:spPr>
        <p:txBody>
          <a:bodyPr wrap="none" rtlCol="0">
            <a:spAutoFit/>
          </a:bodyPr>
          <a:lstStyle/>
          <a:p>
            <a:r>
              <a:rPr lang="de-DE" sz="1100" dirty="0"/>
              <a:t>FRANZÖSISCH</a:t>
            </a:r>
            <a:endParaRPr lang="fr-FR" sz="1100" dirty="0"/>
          </a:p>
        </p:txBody>
      </p:sp>
      <p:sp>
        <p:nvSpPr>
          <p:cNvPr id="91" name="ZoneTexte 90"/>
          <p:cNvSpPr txBox="1"/>
          <p:nvPr/>
        </p:nvSpPr>
        <p:spPr>
          <a:xfrm>
            <a:off x="2222794" y="8830846"/>
            <a:ext cx="756938" cy="261610"/>
          </a:xfrm>
          <a:prstGeom prst="rect">
            <a:avLst/>
          </a:prstGeom>
          <a:noFill/>
        </p:spPr>
        <p:txBody>
          <a:bodyPr wrap="none" rtlCol="0">
            <a:spAutoFit/>
          </a:bodyPr>
          <a:lstStyle/>
          <a:p>
            <a:r>
              <a:rPr lang="de-DE" sz="1100" dirty="0"/>
              <a:t>ENGLISCH</a:t>
            </a:r>
            <a:endParaRPr lang="fr-FR" sz="1100" dirty="0"/>
          </a:p>
        </p:txBody>
      </p:sp>
      <p:sp>
        <p:nvSpPr>
          <p:cNvPr id="92" name="ZoneTexte 91"/>
          <p:cNvSpPr txBox="1"/>
          <p:nvPr/>
        </p:nvSpPr>
        <p:spPr>
          <a:xfrm>
            <a:off x="2193166" y="9121550"/>
            <a:ext cx="795411" cy="261610"/>
          </a:xfrm>
          <a:prstGeom prst="rect">
            <a:avLst/>
          </a:prstGeom>
          <a:noFill/>
        </p:spPr>
        <p:txBody>
          <a:bodyPr wrap="none" rtlCol="0">
            <a:spAutoFit/>
          </a:bodyPr>
          <a:lstStyle/>
          <a:p>
            <a:r>
              <a:rPr lang="de-DE" sz="1100" dirty="0"/>
              <a:t>DEUTSCHE</a:t>
            </a:r>
            <a:endParaRPr lang="fr-FR" sz="1100" dirty="0"/>
          </a:p>
        </p:txBody>
      </p:sp>
      <p:sp>
        <p:nvSpPr>
          <p:cNvPr id="94" name="Rectangle 93"/>
          <p:cNvSpPr/>
          <p:nvPr/>
        </p:nvSpPr>
        <p:spPr>
          <a:xfrm>
            <a:off x="664873" y="8654268"/>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5" name="Rectangle 94"/>
          <p:cNvSpPr/>
          <p:nvPr/>
        </p:nvSpPr>
        <p:spPr>
          <a:xfrm>
            <a:off x="635728" y="8659528"/>
            <a:ext cx="1256328"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6" name="Rectangle 95"/>
          <p:cNvSpPr/>
          <p:nvPr/>
        </p:nvSpPr>
        <p:spPr>
          <a:xfrm>
            <a:off x="652172" y="8919580"/>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7" name="Rectangle 96"/>
          <p:cNvSpPr/>
          <p:nvPr/>
        </p:nvSpPr>
        <p:spPr>
          <a:xfrm>
            <a:off x="652172" y="9208453"/>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9" name="Rectangle 98"/>
          <p:cNvSpPr/>
          <p:nvPr/>
        </p:nvSpPr>
        <p:spPr>
          <a:xfrm>
            <a:off x="1027043" y="8919580"/>
            <a:ext cx="865013"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0" name="Rectangle 99"/>
          <p:cNvSpPr/>
          <p:nvPr/>
        </p:nvSpPr>
        <p:spPr>
          <a:xfrm>
            <a:off x="752436" y="9208453"/>
            <a:ext cx="1139620" cy="88900"/>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6" name="ZoneTexte 105"/>
          <p:cNvSpPr txBox="1"/>
          <p:nvPr/>
        </p:nvSpPr>
        <p:spPr>
          <a:xfrm>
            <a:off x="4031382" y="7970755"/>
            <a:ext cx="837089" cy="369332"/>
          </a:xfrm>
          <a:prstGeom prst="rect">
            <a:avLst/>
          </a:prstGeom>
          <a:noFill/>
          <a:ln>
            <a:solidFill>
              <a:srgbClr val="7F7F7F"/>
            </a:solidFill>
            <a:prstDash val="dash"/>
          </a:ln>
        </p:spPr>
        <p:txBody>
          <a:bodyPr wrap="none" rtlCol="0">
            <a:spAutoFit/>
          </a:bodyPr>
          <a:lstStyle>
            <a:defPPr>
              <a:defRPr lang="fr-FR"/>
            </a:defPPr>
          </a:lstStyle>
          <a:p>
            <a:r>
              <a:rPr lang="fr-FR" dirty="0"/>
              <a:t>HOBBY</a:t>
            </a:r>
          </a:p>
        </p:txBody>
      </p:sp>
      <p:sp>
        <p:nvSpPr>
          <p:cNvPr id="107" name="ZoneTexte 106"/>
          <p:cNvSpPr txBox="1"/>
          <p:nvPr/>
        </p:nvSpPr>
        <p:spPr>
          <a:xfrm>
            <a:off x="3936577" y="8559649"/>
            <a:ext cx="3313384" cy="938719"/>
          </a:xfrm>
          <a:prstGeom prst="rect">
            <a:avLst/>
          </a:prstGeom>
          <a:noFill/>
        </p:spPr>
        <p:txBody>
          <a:bodyPr wrap="square" rtlCol="0">
            <a:spAutoFit/>
          </a:bodyPr>
          <a:lstStyle/>
          <a:p>
            <a:r>
              <a:rPr lang="de-DE" sz="1100" dirty="0"/>
              <a:t>Beschreiben Sie Ihre Interessengebiete oder andere Informationen, die Sie für wichtig halten, um sie in Ihren Lebenslauf aufzunehmen.</a:t>
            </a:r>
          </a:p>
          <a:p>
            <a:pPr algn="just"/>
            <a:endParaRPr lang="fr-FR" sz="1100" dirty="0"/>
          </a:p>
          <a:p>
            <a:endParaRPr lang="fr-FR" sz="1100" dirty="0"/>
          </a:p>
        </p:txBody>
      </p:sp>
    </p:spTree>
    <p:extLst>
      <p:ext uri="{BB962C8B-B14F-4D97-AF65-F5344CB8AC3E}">
        <p14:creationId xmlns:p14="http://schemas.microsoft.com/office/powerpoint/2010/main" val="86440580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TotalTime>
  <Words>389</Words>
  <Application>Microsoft Macintosh PowerPoint</Application>
  <PresentationFormat>Personnalisé</PresentationFormat>
  <Paragraphs>41</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Times New Roman</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14</cp:revision>
  <dcterms:created xsi:type="dcterms:W3CDTF">2014-11-24T19:28:09Z</dcterms:created>
  <dcterms:modified xsi:type="dcterms:W3CDTF">2020-08-24T22:08:18Z</dcterms:modified>
</cp:coreProperties>
</file>