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1E3DED-0B57-AB47-AE5B-861F60012053}" v="36" dt="2020-08-24T21:42:13.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20" d="100"/>
          <a:sy n="120" d="100"/>
        </p:scale>
        <p:origin x="2544" y="-120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7A1E3DED-0B57-AB47-AE5B-861F60012053}"/>
    <pc:docChg chg="undo custSel modSld">
      <pc:chgData name="Axel Maille" userId="065ad68c099279a8" providerId="LiveId" clId="{7A1E3DED-0B57-AB47-AE5B-861F60012053}" dt="2020-08-24T21:42:18.088" v="99" actId="6549"/>
      <pc:docMkLst>
        <pc:docMk/>
      </pc:docMkLst>
      <pc:sldChg chg="modSp mod">
        <pc:chgData name="Axel Maille" userId="065ad68c099279a8" providerId="LiveId" clId="{7A1E3DED-0B57-AB47-AE5B-861F60012053}" dt="2020-08-24T21:42:18.088" v="99" actId="6549"/>
        <pc:sldMkLst>
          <pc:docMk/>
          <pc:sldMk cId="1655027830" sldId="256"/>
        </pc:sldMkLst>
        <pc:spChg chg="mod">
          <ac:chgData name="Axel Maille" userId="065ad68c099279a8" providerId="LiveId" clId="{7A1E3DED-0B57-AB47-AE5B-861F60012053}" dt="2020-08-24T21:38:01.709" v="22" actId="1076"/>
          <ac:spMkLst>
            <pc:docMk/>
            <pc:sldMk cId="1655027830" sldId="256"/>
            <ac:spMk id="2" creationId="{00000000-0000-0000-0000-000000000000}"/>
          </ac:spMkLst>
        </pc:spChg>
        <pc:spChg chg="mod">
          <ac:chgData name="Axel Maille" userId="065ad68c099279a8" providerId="LiveId" clId="{7A1E3DED-0B57-AB47-AE5B-861F60012053}" dt="2020-08-24T21:40:35.294" v="70"/>
          <ac:spMkLst>
            <pc:docMk/>
            <pc:sldMk cId="1655027830" sldId="256"/>
            <ac:spMk id="5" creationId="{00000000-0000-0000-0000-000000000000}"/>
          </ac:spMkLst>
        </pc:spChg>
        <pc:spChg chg="mod">
          <ac:chgData name="Axel Maille" userId="065ad68c099279a8" providerId="LiveId" clId="{7A1E3DED-0B57-AB47-AE5B-861F60012053}" dt="2020-08-24T21:42:18.088" v="99" actId="6549"/>
          <ac:spMkLst>
            <pc:docMk/>
            <pc:sldMk cId="1655027830" sldId="256"/>
            <ac:spMk id="6" creationId="{00000000-0000-0000-0000-000000000000}"/>
          </ac:spMkLst>
        </pc:spChg>
        <pc:spChg chg="mod">
          <ac:chgData name="Axel Maille" userId="065ad68c099279a8" providerId="LiveId" clId="{7A1E3DED-0B57-AB47-AE5B-861F60012053}" dt="2020-08-24T21:40:22.577" v="65"/>
          <ac:spMkLst>
            <pc:docMk/>
            <pc:sldMk cId="1655027830" sldId="256"/>
            <ac:spMk id="14" creationId="{00000000-0000-0000-0000-000000000000}"/>
          </ac:spMkLst>
        </pc:spChg>
        <pc:spChg chg="mod">
          <ac:chgData name="Axel Maille" userId="065ad68c099279a8" providerId="LiveId" clId="{7A1E3DED-0B57-AB47-AE5B-861F60012053}" dt="2020-08-24T21:41:31.866" v="93" actId="108"/>
          <ac:spMkLst>
            <pc:docMk/>
            <pc:sldMk cId="1655027830" sldId="256"/>
            <ac:spMk id="16" creationId="{00000000-0000-0000-0000-000000000000}"/>
          </ac:spMkLst>
        </pc:spChg>
        <pc:spChg chg="mod">
          <ac:chgData name="Axel Maille" userId="065ad68c099279a8" providerId="LiveId" clId="{7A1E3DED-0B57-AB47-AE5B-861F60012053}" dt="2020-08-24T21:40:23.553" v="66"/>
          <ac:spMkLst>
            <pc:docMk/>
            <pc:sldMk cId="1655027830" sldId="256"/>
            <ac:spMk id="17" creationId="{00000000-0000-0000-0000-000000000000}"/>
          </ac:spMkLst>
        </pc:spChg>
        <pc:spChg chg="mod">
          <ac:chgData name="Axel Maille" userId="065ad68c099279a8" providerId="LiveId" clId="{7A1E3DED-0B57-AB47-AE5B-861F60012053}" dt="2020-08-24T21:40:24.383" v="67"/>
          <ac:spMkLst>
            <pc:docMk/>
            <pc:sldMk cId="1655027830" sldId="256"/>
            <ac:spMk id="19" creationId="{00000000-0000-0000-0000-000000000000}"/>
          </ac:spMkLst>
        </pc:spChg>
        <pc:spChg chg="mod">
          <ac:chgData name="Axel Maille" userId="065ad68c099279a8" providerId="LiveId" clId="{7A1E3DED-0B57-AB47-AE5B-861F60012053}" dt="2020-08-24T21:40:25.172" v="68"/>
          <ac:spMkLst>
            <pc:docMk/>
            <pc:sldMk cId="1655027830" sldId="256"/>
            <ac:spMk id="21" creationId="{00000000-0000-0000-0000-000000000000}"/>
          </ac:spMkLst>
        </pc:spChg>
        <pc:spChg chg="mod">
          <ac:chgData name="Axel Maille" userId="065ad68c099279a8" providerId="LiveId" clId="{7A1E3DED-0B57-AB47-AE5B-861F60012053}" dt="2020-08-24T21:40:16.736" v="61"/>
          <ac:spMkLst>
            <pc:docMk/>
            <pc:sldMk cId="1655027830" sldId="256"/>
            <ac:spMk id="32" creationId="{00000000-0000-0000-0000-000000000000}"/>
          </ac:spMkLst>
        </pc:spChg>
        <pc:spChg chg="mod">
          <ac:chgData name="Axel Maille" userId="065ad68c099279a8" providerId="LiveId" clId="{7A1E3DED-0B57-AB47-AE5B-861F60012053}" dt="2020-08-24T21:40:18.302" v="62"/>
          <ac:spMkLst>
            <pc:docMk/>
            <pc:sldMk cId="1655027830" sldId="256"/>
            <ac:spMk id="34" creationId="{00000000-0000-0000-0000-000000000000}"/>
          </ac:spMkLst>
        </pc:spChg>
        <pc:spChg chg="mod">
          <ac:chgData name="Axel Maille" userId="065ad68c099279a8" providerId="LiveId" clId="{7A1E3DED-0B57-AB47-AE5B-861F60012053}" dt="2020-08-24T21:40:19.854" v="63"/>
          <ac:spMkLst>
            <pc:docMk/>
            <pc:sldMk cId="1655027830" sldId="256"/>
            <ac:spMk id="36" creationId="{00000000-0000-0000-0000-000000000000}"/>
          </ac:spMkLst>
        </pc:spChg>
        <pc:spChg chg="mod">
          <ac:chgData name="Axel Maille" userId="065ad68c099279a8" providerId="LiveId" clId="{7A1E3DED-0B57-AB47-AE5B-861F60012053}" dt="2020-08-24T21:40:21.081" v="64"/>
          <ac:spMkLst>
            <pc:docMk/>
            <pc:sldMk cId="1655027830" sldId="256"/>
            <ac:spMk id="38" creationId="{00000000-0000-0000-0000-000000000000}"/>
          </ac:spMkLst>
        </pc:spChg>
        <pc:spChg chg="mod">
          <ac:chgData name="Axel Maille" userId="065ad68c099279a8" providerId="LiveId" clId="{7A1E3DED-0B57-AB47-AE5B-861F60012053}" dt="2020-08-24T21:40:30.275" v="69"/>
          <ac:spMkLst>
            <pc:docMk/>
            <pc:sldMk cId="1655027830" sldId="256"/>
            <ac:spMk id="47" creationId="{00000000-0000-0000-0000-000000000000}"/>
          </ac:spMkLst>
        </pc:spChg>
        <pc:spChg chg="mod">
          <ac:chgData name="Axel Maille" userId="065ad68c099279a8" providerId="LiveId" clId="{7A1E3DED-0B57-AB47-AE5B-861F60012053}" dt="2020-08-24T21:39:54.024" v="58"/>
          <ac:spMkLst>
            <pc:docMk/>
            <pc:sldMk cId="1655027830" sldId="256"/>
            <ac:spMk id="50" creationId="{00000000-0000-0000-0000-000000000000}"/>
          </ac:spMkLst>
        </pc:spChg>
        <pc:spChg chg="mod">
          <ac:chgData name="Axel Maille" userId="065ad68c099279a8" providerId="LiveId" clId="{7A1E3DED-0B57-AB47-AE5B-861F60012053}" dt="2020-08-24T21:39:59.525" v="59"/>
          <ac:spMkLst>
            <pc:docMk/>
            <pc:sldMk cId="1655027830" sldId="256"/>
            <ac:spMk id="52" creationId="{00000000-0000-0000-0000-000000000000}"/>
          </ac:spMkLst>
        </pc:spChg>
        <pc:spChg chg="mod">
          <ac:chgData name="Axel Maille" userId="065ad68c099279a8" providerId="LiveId" clId="{7A1E3DED-0B57-AB47-AE5B-861F60012053}" dt="2020-08-24T21:40:04.240" v="60"/>
          <ac:spMkLst>
            <pc:docMk/>
            <pc:sldMk cId="1655027830" sldId="256"/>
            <ac:spMk id="54" creationId="{00000000-0000-0000-0000-000000000000}"/>
          </ac:spMkLst>
        </pc:spChg>
        <pc:spChg chg="mod">
          <ac:chgData name="Axel Maille" userId="065ad68c099279a8" providerId="LiveId" clId="{7A1E3DED-0B57-AB47-AE5B-861F60012053}" dt="2020-08-24T21:38:16.690" v="23"/>
          <ac:spMkLst>
            <pc:docMk/>
            <pc:sldMk cId="1655027830" sldId="256"/>
            <ac:spMk id="64" creationId="{00000000-0000-0000-0000-000000000000}"/>
          </ac:spMkLst>
        </pc:spChg>
        <pc:spChg chg="mod">
          <ac:chgData name="Axel Maille" userId="065ad68c099279a8" providerId="LiveId" clId="{7A1E3DED-0B57-AB47-AE5B-861F60012053}" dt="2020-08-24T21:37:46.584" v="20" actId="108"/>
          <ac:spMkLst>
            <pc:docMk/>
            <pc:sldMk cId="1655027830" sldId="256"/>
            <ac:spMk id="66" creationId="{00000000-0000-0000-0000-000000000000}"/>
          </ac:spMkLst>
        </pc:spChg>
        <pc:spChg chg="mod">
          <ac:chgData name="Axel Maille" userId="065ad68c099279a8" providerId="LiveId" clId="{7A1E3DED-0B57-AB47-AE5B-861F60012053}" dt="2020-08-24T21:39:33.647" v="56" actId="121"/>
          <ac:spMkLst>
            <pc:docMk/>
            <pc:sldMk cId="1655027830" sldId="256"/>
            <ac:spMk id="72" creationId="{00000000-0000-0000-0000-000000000000}"/>
          </ac:spMkLst>
        </pc:spChg>
        <pc:spChg chg="mod">
          <ac:chgData name="Axel Maille" userId="065ad68c099279a8" providerId="LiveId" clId="{7A1E3DED-0B57-AB47-AE5B-861F60012053}" dt="2020-08-24T21:39:47.359" v="57"/>
          <ac:spMkLst>
            <pc:docMk/>
            <pc:sldMk cId="1655027830" sldId="256"/>
            <ac:spMk id="75" creationId="{00000000-0000-0000-0000-000000000000}"/>
          </ac:spMkLst>
        </pc:spChg>
        <pc:graphicFrameChg chg="mod modGraphic">
          <ac:chgData name="Axel Maille" userId="065ad68c099279a8" providerId="LiveId" clId="{7A1E3DED-0B57-AB47-AE5B-861F60012053}" dt="2020-08-24T21:38:39.941" v="34"/>
          <ac:graphicFrameMkLst>
            <pc:docMk/>
            <pc:sldMk cId="1655027830" sldId="256"/>
            <ac:graphicFrameMk id="11" creationId="{00000000-0000-0000-0000-000000000000}"/>
          </ac:graphicFrameMkLst>
        </pc:graphicFrameChg>
        <pc:graphicFrameChg chg="mod modGraphic">
          <ac:chgData name="Axel Maille" userId="065ad68c099279a8" providerId="LiveId" clId="{7A1E3DED-0B57-AB47-AE5B-861F60012053}" dt="2020-08-24T21:39:24.985" v="50"/>
          <ac:graphicFrameMkLst>
            <pc:docMk/>
            <pc:sldMk cId="1655027830" sldId="256"/>
            <ac:graphicFrameMk id="71"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8"/>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358390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273434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939988" y="428044"/>
            <a:ext cx="1843445" cy="9119981"/>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09655" y="428044"/>
            <a:ext cx="5404287" cy="911998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332447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1971188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2"/>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43051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09655" y="2494018"/>
            <a:ext cx="3623866" cy="7054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159568" y="2494018"/>
            <a:ext cx="3623866" cy="7054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BCD451C-1CB1-6241-9451-E8BD013BEE08}"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413272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2"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2"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BCD451C-1CB1-6241-9451-E8BD013BEE08}" type="datetimeFigureOut">
              <a:rPr lang="fr-FR" smtClean="0"/>
              <a:t>24/08/2020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3640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ABCD451C-1CB1-6241-9451-E8BD013BEE08}" type="datetimeFigureOut">
              <a:rPr lang="fr-FR" smtClean="0"/>
              <a:t>24/08/2020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1795456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CD451C-1CB1-6241-9451-E8BD013BEE08}" type="datetimeFigureOut">
              <a:rPr lang="fr-FR" smtClean="0"/>
              <a:t>24/08/2020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3737635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2"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5" y="425569"/>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2" y="2236699"/>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BCD451C-1CB1-6241-9451-E8BD013BEE08}"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417273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1"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1"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1"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BCD451C-1CB1-6241-9451-E8BD013BEE08}"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4FEC9C-ED07-7140-87F3-076666C6C2D6}" type="slidenum">
              <a:rPr lang="fr-FR" smtClean="0"/>
              <a:t>‹N°›</a:t>
            </a:fld>
            <a:endParaRPr lang="fr-FR"/>
          </a:p>
        </p:txBody>
      </p:sp>
    </p:spTree>
    <p:extLst>
      <p:ext uri="{BB962C8B-B14F-4D97-AF65-F5344CB8AC3E}">
        <p14:creationId xmlns:p14="http://schemas.microsoft.com/office/powerpoint/2010/main" val="3206390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8"/>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6"/>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ABCD451C-1CB1-6241-9451-E8BD013BEE08}" type="datetimeFigureOut">
              <a:rPr lang="fr-FR" smtClean="0"/>
              <a:t>24/08/2020</a:t>
            </a:fld>
            <a:endParaRPr lang="fr-FR"/>
          </a:p>
        </p:txBody>
      </p:sp>
      <p:sp>
        <p:nvSpPr>
          <p:cNvPr id="5" name="Espace réservé du pied de page 4"/>
          <p:cNvSpPr>
            <a:spLocks noGrp="1"/>
          </p:cNvSpPr>
          <p:nvPr>
            <p:ph type="ftr" sz="quarter" idx="3"/>
          </p:nvPr>
        </p:nvSpPr>
        <p:spPr>
          <a:xfrm>
            <a:off x="2583974" y="9906786"/>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6"/>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2D4FEC9C-ED07-7140-87F3-076666C6C2D6}" type="slidenum">
              <a:rPr lang="fr-FR" smtClean="0"/>
              <a:t>‹N°›</a:t>
            </a:fld>
            <a:endParaRPr lang="fr-FR"/>
          </a:p>
        </p:txBody>
      </p:sp>
    </p:spTree>
    <p:extLst>
      <p:ext uri="{BB962C8B-B14F-4D97-AF65-F5344CB8AC3E}">
        <p14:creationId xmlns:p14="http://schemas.microsoft.com/office/powerpoint/2010/main" val="86250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3111500" cy="1068863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ZoneTexte 5"/>
          <p:cNvSpPr txBox="1"/>
          <p:nvPr/>
        </p:nvSpPr>
        <p:spPr>
          <a:xfrm>
            <a:off x="212268" y="2621723"/>
            <a:ext cx="2832100" cy="707886"/>
          </a:xfrm>
          <a:prstGeom prst="rect">
            <a:avLst/>
          </a:prstGeom>
          <a:noFill/>
        </p:spPr>
        <p:txBody>
          <a:bodyPr wrap="square" rtlCol="0">
            <a:spAutoFit/>
          </a:bodyPr>
          <a:lstStyle/>
          <a:p>
            <a:r>
              <a:rPr lang="fr-FR" sz="2400" dirty="0"/>
              <a:t>JONATHAN OTTO</a:t>
            </a:r>
          </a:p>
          <a:p>
            <a:r>
              <a:rPr lang="de-DE" sz="1600" i="1">
                <a:solidFill>
                  <a:srgbClr val="7F7F7F"/>
                </a:solidFill>
              </a:rPr>
              <a:t>POSITIONSTITEL</a:t>
            </a:r>
            <a:endParaRPr lang="fr-FR" sz="1600" i="1" dirty="0">
              <a:solidFill>
                <a:srgbClr val="7F7F7F"/>
              </a:solidFill>
            </a:endParaRPr>
          </a:p>
        </p:txBody>
      </p:sp>
      <p:sp>
        <p:nvSpPr>
          <p:cNvPr id="16" name="ZoneTexte 15"/>
          <p:cNvSpPr txBox="1"/>
          <p:nvPr/>
        </p:nvSpPr>
        <p:spPr>
          <a:xfrm>
            <a:off x="212268" y="3737557"/>
            <a:ext cx="3111500" cy="830997"/>
          </a:xfrm>
          <a:prstGeom prst="rect">
            <a:avLst/>
          </a:prstGeom>
          <a:noFill/>
        </p:spPr>
        <p:txBody>
          <a:bodyPr wrap="square" rtlCol="0">
            <a:spAutoFit/>
          </a:bodyPr>
          <a:lstStyle/>
          <a:p>
            <a:r>
              <a:rPr lang="fr-FR" sz="1200" dirty="0"/>
              <a:t>Adresse : </a:t>
            </a:r>
            <a:r>
              <a:rPr lang="de-DE" sz="1200" dirty="0">
                <a:solidFill>
                  <a:schemeClr val="tx1">
                    <a:lumMod val="65000"/>
                    <a:lumOff val="35000"/>
                  </a:schemeClr>
                </a:solidFill>
                <a:cs typeface="Times New Roman" charset="0"/>
              </a:rPr>
              <a:t>HAUPTSTRASSE 15, 28000 BREMEN</a:t>
            </a:r>
            <a:endParaRPr lang="fr-FR" sz="1200" dirty="0"/>
          </a:p>
          <a:p>
            <a:r>
              <a:rPr lang="de-DE" sz="1200" dirty="0"/>
              <a:t>Telefon</a:t>
            </a:r>
            <a:r>
              <a:rPr lang="fr-FR" sz="1200" dirty="0"/>
              <a:t> :  </a:t>
            </a:r>
            <a:r>
              <a:rPr lang="fr-FR" sz="1200" dirty="0">
                <a:solidFill>
                  <a:schemeClr val="tx1">
                    <a:lumMod val="65000"/>
                    <a:lumOff val="35000"/>
                  </a:schemeClr>
                </a:solidFill>
                <a:cs typeface="Times New Roman" charset="0"/>
              </a:rPr>
              <a:t>01 02 03 04 05</a:t>
            </a:r>
          </a:p>
          <a:p>
            <a:r>
              <a:rPr lang="fr-FR" sz="1200" dirty="0"/>
              <a:t>Email :     </a:t>
            </a:r>
            <a:r>
              <a:rPr lang="fr-FR" sz="1200" dirty="0" err="1">
                <a:solidFill>
                  <a:schemeClr val="tx1">
                    <a:lumMod val="65000"/>
                    <a:lumOff val="35000"/>
                  </a:schemeClr>
                </a:solidFill>
                <a:cs typeface="Times New Roman" charset="0"/>
              </a:rPr>
              <a:t>Email@email.com</a:t>
            </a:r>
            <a:endParaRPr lang="fr-FR" sz="1200" dirty="0">
              <a:solidFill>
                <a:schemeClr val="tx1">
                  <a:lumMod val="65000"/>
                  <a:lumOff val="35000"/>
                </a:schemeClr>
              </a:solidFill>
              <a:cs typeface="Times New Roman" charset="0"/>
            </a:endParaRPr>
          </a:p>
          <a:p>
            <a:r>
              <a:rPr lang="fr-FR" sz="1200" dirty="0"/>
              <a:t>Web :      </a:t>
            </a:r>
            <a:r>
              <a:rPr lang="fr-FR" sz="1200" dirty="0">
                <a:solidFill>
                  <a:schemeClr val="tx1">
                    <a:lumMod val="65000"/>
                    <a:lumOff val="35000"/>
                  </a:schemeClr>
                </a:solidFill>
                <a:cs typeface="Times New Roman" charset="0"/>
              </a:rPr>
              <a:t>http://</a:t>
            </a:r>
            <a:r>
              <a:rPr lang="fr-FR" sz="1200" dirty="0" err="1">
                <a:solidFill>
                  <a:schemeClr val="tx1">
                    <a:lumMod val="65000"/>
                    <a:lumOff val="35000"/>
                  </a:schemeClr>
                </a:solidFill>
                <a:cs typeface="Times New Roman" charset="0"/>
              </a:rPr>
              <a:t>site.com</a:t>
            </a:r>
            <a:endParaRPr lang="fr-FR" sz="1200" dirty="0">
              <a:solidFill>
                <a:schemeClr val="tx1">
                  <a:lumMod val="65000"/>
                  <a:lumOff val="35000"/>
                </a:schemeClr>
              </a:solidFill>
              <a:cs typeface="Times New Roman" charset="0"/>
            </a:endParaRPr>
          </a:p>
        </p:txBody>
      </p:sp>
      <p:pic>
        <p:nvPicPr>
          <p:cNvPr id="7" name="Image 6" descr="Fotolia_57254857_XS.jp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308460"/>
            <a:ext cx="3111500" cy="2102970"/>
          </a:xfrm>
          <a:prstGeom prst="rect">
            <a:avLst/>
          </a:prstGeom>
          <a:noFill/>
          <a:ln>
            <a:noFill/>
          </a:ln>
        </p:spPr>
      </p:pic>
      <p:cxnSp>
        <p:nvCxnSpPr>
          <p:cNvPr id="3" name="Connecteur droit 2"/>
          <p:cNvCxnSpPr/>
          <p:nvPr/>
        </p:nvCxnSpPr>
        <p:spPr>
          <a:xfrm>
            <a:off x="0" y="3510717"/>
            <a:ext cx="3111500"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a:off x="-10361" y="5285639"/>
            <a:ext cx="3111500"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108952" y="5539505"/>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4" name="ZoneTexte 13"/>
          <p:cNvSpPr txBox="1"/>
          <p:nvPr/>
        </p:nvSpPr>
        <p:spPr>
          <a:xfrm>
            <a:off x="339971" y="5447843"/>
            <a:ext cx="1011815" cy="261610"/>
          </a:xfrm>
          <a:prstGeom prst="rect">
            <a:avLst/>
          </a:prstGeom>
          <a:noFill/>
        </p:spPr>
        <p:txBody>
          <a:bodyPr wrap="none" rtlCol="0">
            <a:spAutoFit/>
          </a:bodyPr>
          <a:lstStyle/>
          <a:p>
            <a:r>
              <a:rPr lang="de-DE" sz="1100" dirty="0"/>
              <a:t>KOMPETENZ</a:t>
            </a:r>
            <a:r>
              <a:rPr lang="fr-FR" sz="1100" dirty="0"/>
              <a:t> 1</a:t>
            </a:r>
          </a:p>
        </p:txBody>
      </p:sp>
      <p:sp>
        <p:nvSpPr>
          <p:cNvPr id="15" name="Rectangle 14"/>
          <p:cNvSpPr/>
          <p:nvPr/>
        </p:nvSpPr>
        <p:spPr>
          <a:xfrm>
            <a:off x="108952" y="5804817"/>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ZoneTexte 16"/>
          <p:cNvSpPr txBox="1"/>
          <p:nvPr/>
        </p:nvSpPr>
        <p:spPr>
          <a:xfrm>
            <a:off x="339971" y="5713155"/>
            <a:ext cx="1011815" cy="261610"/>
          </a:xfrm>
          <a:prstGeom prst="rect">
            <a:avLst/>
          </a:prstGeom>
          <a:noFill/>
        </p:spPr>
        <p:txBody>
          <a:bodyPr wrap="none" rtlCol="0">
            <a:spAutoFit/>
          </a:bodyPr>
          <a:lstStyle/>
          <a:p>
            <a:r>
              <a:rPr lang="de-DE" sz="1100" dirty="0"/>
              <a:t>KOMPETENZ</a:t>
            </a:r>
            <a:r>
              <a:rPr lang="fr-FR" sz="1100" dirty="0"/>
              <a:t> 1</a:t>
            </a:r>
          </a:p>
        </p:txBody>
      </p:sp>
      <p:sp>
        <p:nvSpPr>
          <p:cNvPr id="18" name="Rectangle 17"/>
          <p:cNvSpPr/>
          <p:nvPr/>
        </p:nvSpPr>
        <p:spPr>
          <a:xfrm>
            <a:off x="104473" y="6069472"/>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ZoneTexte 18"/>
          <p:cNvSpPr txBox="1"/>
          <p:nvPr/>
        </p:nvSpPr>
        <p:spPr>
          <a:xfrm>
            <a:off x="328627" y="5977810"/>
            <a:ext cx="1011815" cy="261610"/>
          </a:xfrm>
          <a:prstGeom prst="rect">
            <a:avLst/>
          </a:prstGeom>
          <a:noFill/>
        </p:spPr>
        <p:txBody>
          <a:bodyPr wrap="none" rtlCol="0">
            <a:spAutoFit/>
          </a:bodyPr>
          <a:lstStyle/>
          <a:p>
            <a:r>
              <a:rPr lang="de-DE" sz="1100" dirty="0"/>
              <a:t>KOMPETENZ</a:t>
            </a:r>
            <a:r>
              <a:rPr lang="fr-FR" sz="1100" dirty="0"/>
              <a:t> 1</a:t>
            </a:r>
          </a:p>
        </p:txBody>
      </p:sp>
      <p:sp>
        <p:nvSpPr>
          <p:cNvPr id="20" name="Rectangle 19"/>
          <p:cNvSpPr/>
          <p:nvPr/>
        </p:nvSpPr>
        <p:spPr>
          <a:xfrm>
            <a:off x="108952" y="6337200"/>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ZoneTexte 20"/>
          <p:cNvSpPr txBox="1"/>
          <p:nvPr/>
        </p:nvSpPr>
        <p:spPr>
          <a:xfrm>
            <a:off x="339971" y="6245538"/>
            <a:ext cx="1011815" cy="261610"/>
          </a:xfrm>
          <a:prstGeom prst="rect">
            <a:avLst/>
          </a:prstGeom>
          <a:noFill/>
        </p:spPr>
        <p:txBody>
          <a:bodyPr wrap="none" rtlCol="0">
            <a:spAutoFit/>
          </a:bodyPr>
          <a:lstStyle/>
          <a:p>
            <a:r>
              <a:rPr lang="de-DE" sz="1100" dirty="0"/>
              <a:t>KOMPETENZ</a:t>
            </a:r>
            <a:r>
              <a:rPr lang="fr-FR" sz="1100" dirty="0"/>
              <a:t> 1</a:t>
            </a:r>
          </a:p>
        </p:txBody>
      </p:sp>
      <p:sp>
        <p:nvSpPr>
          <p:cNvPr id="22" name="Rectangle 21"/>
          <p:cNvSpPr/>
          <p:nvPr/>
        </p:nvSpPr>
        <p:spPr>
          <a:xfrm>
            <a:off x="1728103" y="5539505"/>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 name="Rectangle 22"/>
          <p:cNvSpPr/>
          <p:nvPr/>
        </p:nvSpPr>
        <p:spPr>
          <a:xfrm>
            <a:off x="1575703" y="5539505"/>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 name="Rectangle 23"/>
          <p:cNvSpPr/>
          <p:nvPr/>
        </p:nvSpPr>
        <p:spPr>
          <a:xfrm>
            <a:off x="1715402" y="5804817"/>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Rectangle 24"/>
          <p:cNvSpPr/>
          <p:nvPr/>
        </p:nvSpPr>
        <p:spPr>
          <a:xfrm>
            <a:off x="1715402" y="6093690"/>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 name="Rectangle 25"/>
          <p:cNvSpPr/>
          <p:nvPr/>
        </p:nvSpPr>
        <p:spPr>
          <a:xfrm>
            <a:off x="1712216" y="6360017"/>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Rectangle 26"/>
          <p:cNvSpPr/>
          <p:nvPr/>
        </p:nvSpPr>
        <p:spPr>
          <a:xfrm>
            <a:off x="1575703" y="5804817"/>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Rectangle 27"/>
          <p:cNvSpPr/>
          <p:nvPr/>
        </p:nvSpPr>
        <p:spPr>
          <a:xfrm>
            <a:off x="1575703" y="6093142"/>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Rectangle 28"/>
          <p:cNvSpPr/>
          <p:nvPr/>
        </p:nvSpPr>
        <p:spPr>
          <a:xfrm>
            <a:off x="1575703" y="6360870"/>
            <a:ext cx="1029777"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94973" y="4909061"/>
            <a:ext cx="2434577" cy="307777"/>
          </a:xfrm>
          <a:prstGeom prst="rect">
            <a:avLst/>
          </a:prstGeom>
          <a:noFill/>
        </p:spPr>
        <p:txBody>
          <a:bodyPr wrap="none" rtlCol="0">
            <a:spAutoFit/>
          </a:bodyPr>
          <a:lstStyle/>
          <a:p>
            <a:r>
              <a:rPr lang="de-DE" sz="1400" dirty="0"/>
              <a:t>PROFESSIONELLE FÄHIGKEITEN</a:t>
            </a:r>
          </a:p>
        </p:txBody>
      </p:sp>
      <p:cxnSp>
        <p:nvCxnSpPr>
          <p:cNvPr id="30" name="Connecteur droit 29"/>
          <p:cNvCxnSpPr/>
          <p:nvPr/>
        </p:nvCxnSpPr>
        <p:spPr>
          <a:xfrm>
            <a:off x="-13313" y="7118936"/>
            <a:ext cx="3111500"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31" name="Rectangle 30"/>
          <p:cNvSpPr/>
          <p:nvPr/>
        </p:nvSpPr>
        <p:spPr>
          <a:xfrm>
            <a:off x="83590" y="7372802"/>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32" name="ZoneTexte 31"/>
          <p:cNvSpPr txBox="1"/>
          <p:nvPr/>
        </p:nvSpPr>
        <p:spPr>
          <a:xfrm>
            <a:off x="314609" y="7281140"/>
            <a:ext cx="1011815" cy="261610"/>
          </a:xfrm>
          <a:prstGeom prst="rect">
            <a:avLst/>
          </a:prstGeom>
          <a:noFill/>
        </p:spPr>
        <p:txBody>
          <a:bodyPr wrap="none" rtlCol="0">
            <a:spAutoFit/>
          </a:bodyPr>
          <a:lstStyle/>
          <a:p>
            <a:r>
              <a:rPr lang="de-DE" sz="1100" dirty="0"/>
              <a:t>KOMPETENZ</a:t>
            </a:r>
            <a:r>
              <a:rPr lang="fr-FR" sz="1100" dirty="0"/>
              <a:t> 1</a:t>
            </a:r>
          </a:p>
        </p:txBody>
      </p:sp>
      <p:sp>
        <p:nvSpPr>
          <p:cNvPr id="33" name="Rectangle 32"/>
          <p:cNvSpPr/>
          <p:nvPr/>
        </p:nvSpPr>
        <p:spPr>
          <a:xfrm>
            <a:off x="83590" y="7638114"/>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ZoneTexte 33"/>
          <p:cNvSpPr txBox="1"/>
          <p:nvPr/>
        </p:nvSpPr>
        <p:spPr>
          <a:xfrm>
            <a:off x="314609" y="7546452"/>
            <a:ext cx="1011815" cy="261610"/>
          </a:xfrm>
          <a:prstGeom prst="rect">
            <a:avLst/>
          </a:prstGeom>
          <a:noFill/>
        </p:spPr>
        <p:txBody>
          <a:bodyPr wrap="none" rtlCol="0">
            <a:spAutoFit/>
          </a:bodyPr>
          <a:lstStyle/>
          <a:p>
            <a:r>
              <a:rPr lang="de-DE" sz="1100" dirty="0"/>
              <a:t>KOMPETENZ</a:t>
            </a:r>
            <a:r>
              <a:rPr lang="fr-FR" sz="1100" dirty="0"/>
              <a:t> 1</a:t>
            </a:r>
          </a:p>
        </p:txBody>
      </p:sp>
      <p:sp>
        <p:nvSpPr>
          <p:cNvPr id="35" name="Rectangle 34"/>
          <p:cNvSpPr/>
          <p:nvPr/>
        </p:nvSpPr>
        <p:spPr>
          <a:xfrm>
            <a:off x="79111" y="7902769"/>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ZoneTexte 35"/>
          <p:cNvSpPr txBox="1"/>
          <p:nvPr/>
        </p:nvSpPr>
        <p:spPr>
          <a:xfrm>
            <a:off x="303265" y="7811107"/>
            <a:ext cx="1011815" cy="261610"/>
          </a:xfrm>
          <a:prstGeom prst="rect">
            <a:avLst/>
          </a:prstGeom>
          <a:noFill/>
        </p:spPr>
        <p:txBody>
          <a:bodyPr wrap="none" rtlCol="0">
            <a:spAutoFit/>
          </a:bodyPr>
          <a:lstStyle/>
          <a:p>
            <a:r>
              <a:rPr lang="de-DE" sz="1100" dirty="0"/>
              <a:t>KOMPETENZ</a:t>
            </a:r>
            <a:r>
              <a:rPr lang="fr-FR" sz="1100" dirty="0"/>
              <a:t> 1</a:t>
            </a:r>
          </a:p>
        </p:txBody>
      </p:sp>
      <p:sp>
        <p:nvSpPr>
          <p:cNvPr id="37" name="Rectangle 36"/>
          <p:cNvSpPr/>
          <p:nvPr/>
        </p:nvSpPr>
        <p:spPr>
          <a:xfrm>
            <a:off x="83590" y="8170497"/>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ZoneTexte 37"/>
          <p:cNvSpPr txBox="1"/>
          <p:nvPr/>
        </p:nvSpPr>
        <p:spPr>
          <a:xfrm>
            <a:off x="314609" y="8078835"/>
            <a:ext cx="1011815" cy="261610"/>
          </a:xfrm>
          <a:prstGeom prst="rect">
            <a:avLst/>
          </a:prstGeom>
          <a:noFill/>
        </p:spPr>
        <p:txBody>
          <a:bodyPr wrap="none" rtlCol="0">
            <a:spAutoFit/>
          </a:bodyPr>
          <a:lstStyle/>
          <a:p>
            <a:r>
              <a:rPr lang="de-DE" sz="1100" dirty="0"/>
              <a:t>KOMPETENZ</a:t>
            </a:r>
            <a:r>
              <a:rPr lang="fr-FR" sz="1100" dirty="0"/>
              <a:t> 1</a:t>
            </a:r>
          </a:p>
        </p:txBody>
      </p:sp>
      <p:sp>
        <p:nvSpPr>
          <p:cNvPr id="39" name="Rectangle 38"/>
          <p:cNvSpPr/>
          <p:nvPr/>
        </p:nvSpPr>
        <p:spPr>
          <a:xfrm>
            <a:off x="1702741" y="7372802"/>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Rectangle 39"/>
          <p:cNvSpPr/>
          <p:nvPr/>
        </p:nvSpPr>
        <p:spPr>
          <a:xfrm>
            <a:off x="1550341" y="7372802"/>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Rectangle 40"/>
          <p:cNvSpPr/>
          <p:nvPr/>
        </p:nvSpPr>
        <p:spPr>
          <a:xfrm>
            <a:off x="1690040" y="7638114"/>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Rectangle 41"/>
          <p:cNvSpPr/>
          <p:nvPr/>
        </p:nvSpPr>
        <p:spPr>
          <a:xfrm>
            <a:off x="1690040" y="7926987"/>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Rectangle 42"/>
          <p:cNvSpPr/>
          <p:nvPr/>
        </p:nvSpPr>
        <p:spPr>
          <a:xfrm>
            <a:off x="1686854" y="8193314"/>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Rectangle 43"/>
          <p:cNvSpPr/>
          <p:nvPr/>
        </p:nvSpPr>
        <p:spPr>
          <a:xfrm>
            <a:off x="1550341" y="7638114"/>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Rectangle 44"/>
          <p:cNvSpPr/>
          <p:nvPr/>
        </p:nvSpPr>
        <p:spPr>
          <a:xfrm>
            <a:off x="1550341" y="7926439"/>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Rectangle 45"/>
          <p:cNvSpPr/>
          <p:nvPr/>
        </p:nvSpPr>
        <p:spPr>
          <a:xfrm>
            <a:off x="1550341" y="8194167"/>
            <a:ext cx="1029777"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ZoneTexte 46"/>
          <p:cNvSpPr txBox="1"/>
          <p:nvPr/>
        </p:nvSpPr>
        <p:spPr>
          <a:xfrm>
            <a:off x="69611" y="6742358"/>
            <a:ext cx="2198422" cy="307777"/>
          </a:xfrm>
          <a:prstGeom prst="rect">
            <a:avLst/>
          </a:prstGeom>
          <a:noFill/>
        </p:spPr>
        <p:txBody>
          <a:bodyPr wrap="none" rtlCol="0">
            <a:spAutoFit/>
          </a:bodyPr>
          <a:lstStyle/>
          <a:p>
            <a:r>
              <a:rPr lang="de-DE" sz="1400" dirty="0"/>
              <a:t>PERSÖNLICHE FÄHIGKEITEN</a:t>
            </a:r>
          </a:p>
        </p:txBody>
      </p:sp>
      <p:cxnSp>
        <p:nvCxnSpPr>
          <p:cNvPr id="48" name="Connecteur droit 47"/>
          <p:cNvCxnSpPr/>
          <p:nvPr/>
        </p:nvCxnSpPr>
        <p:spPr>
          <a:xfrm>
            <a:off x="-1297" y="9026940"/>
            <a:ext cx="3111500"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118016" y="9280806"/>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50" name="ZoneTexte 49"/>
          <p:cNvSpPr txBox="1"/>
          <p:nvPr/>
        </p:nvSpPr>
        <p:spPr>
          <a:xfrm>
            <a:off x="349035" y="9189144"/>
            <a:ext cx="756938" cy="261610"/>
          </a:xfrm>
          <a:prstGeom prst="rect">
            <a:avLst/>
          </a:prstGeom>
          <a:noFill/>
        </p:spPr>
        <p:txBody>
          <a:bodyPr wrap="none" rtlCol="0">
            <a:spAutoFit/>
          </a:bodyPr>
          <a:lstStyle/>
          <a:p>
            <a:r>
              <a:rPr lang="de-DE" sz="1100" dirty="0"/>
              <a:t>ENGLISCH</a:t>
            </a:r>
            <a:endParaRPr lang="fr-FR" sz="1100" dirty="0"/>
          </a:p>
        </p:txBody>
      </p:sp>
      <p:sp>
        <p:nvSpPr>
          <p:cNvPr id="51" name="Rectangle 50"/>
          <p:cNvSpPr/>
          <p:nvPr/>
        </p:nvSpPr>
        <p:spPr>
          <a:xfrm>
            <a:off x="118016" y="9546118"/>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ZoneTexte 51"/>
          <p:cNvSpPr txBox="1"/>
          <p:nvPr/>
        </p:nvSpPr>
        <p:spPr>
          <a:xfrm>
            <a:off x="349035" y="9454456"/>
            <a:ext cx="984565" cy="261610"/>
          </a:xfrm>
          <a:prstGeom prst="rect">
            <a:avLst/>
          </a:prstGeom>
          <a:noFill/>
        </p:spPr>
        <p:txBody>
          <a:bodyPr wrap="none" rtlCol="0">
            <a:spAutoFit/>
          </a:bodyPr>
          <a:lstStyle/>
          <a:p>
            <a:r>
              <a:rPr lang="de-DE" sz="1100" dirty="0"/>
              <a:t>FRANZÖSISCH</a:t>
            </a:r>
            <a:endParaRPr lang="fr-FR" sz="1100" dirty="0"/>
          </a:p>
        </p:txBody>
      </p:sp>
      <p:sp>
        <p:nvSpPr>
          <p:cNvPr id="53" name="Rectangle 52"/>
          <p:cNvSpPr/>
          <p:nvPr/>
        </p:nvSpPr>
        <p:spPr>
          <a:xfrm>
            <a:off x="113537" y="9810773"/>
            <a:ext cx="10160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4" name="ZoneTexte 53"/>
          <p:cNvSpPr txBox="1"/>
          <p:nvPr/>
        </p:nvSpPr>
        <p:spPr>
          <a:xfrm>
            <a:off x="337691" y="9719111"/>
            <a:ext cx="756938" cy="261610"/>
          </a:xfrm>
          <a:prstGeom prst="rect">
            <a:avLst/>
          </a:prstGeom>
          <a:noFill/>
        </p:spPr>
        <p:txBody>
          <a:bodyPr wrap="none" rtlCol="0">
            <a:spAutoFit/>
          </a:bodyPr>
          <a:lstStyle/>
          <a:p>
            <a:r>
              <a:rPr lang="de-DE" sz="1100" dirty="0"/>
              <a:t>SPANISCH</a:t>
            </a:r>
            <a:endParaRPr lang="fr-FR" sz="1100" dirty="0"/>
          </a:p>
        </p:txBody>
      </p:sp>
      <p:sp>
        <p:nvSpPr>
          <p:cNvPr id="57" name="Rectangle 56"/>
          <p:cNvSpPr/>
          <p:nvPr/>
        </p:nvSpPr>
        <p:spPr>
          <a:xfrm>
            <a:off x="1737167" y="9280806"/>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57"/>
          <p:cNvSpPr/>
          <p:nvPr/>
        </p:nvSpPr>
        <p:spPr>
          <a:xfrm>
            <a:off x="1584767" y="9280806"/>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Rectangle 58"/>
          <p:cNvSpPr/>
          <p:nvPr/>
        </p:nvSpPr>
        <p:spPr>
          <a:xfrm>
            <a:off x="1724466" y="9546118"/>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Rectangle 59"/>
          <p:cNvSpPr/>
          <p:nvPr/>
        </p:nvSpPr>
        <p:spPr>
          <a:xfrm>
            <a:off x="1724466" y="9834991"/>
            <a:ext cx="1256328" cy="88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Rectangle 61"/>
          <p:cNvSpPr/>
          <p:nvPr/>
        </p:nvSpPr>
        <p:spPr>
          <a:xfrm>
            <a:off x="1584767" y="9546118"/>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Rectangle 62"/>
          <p:cNvSpPr/>
          <p:nvPr/>
        </p:nvSpPr>
        <p:spPr>
          <a:xfrm>
            <a:off x="1584767" y="9834443"/>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ZoneTexte 64"/>
          <p:cNvSpPr txBox="1"/>
          <p:nvPr/>
        </p:nvSpPr>
        <p:spPr>
          <a:xfrm>
            <a:off x="104037" y="8650362"/>
            <a:ext cx="878528" cy="307777"/>
          </a:xfrm>
          <a:prstGeom prst="rect">
            <a:avLst/>
          </a:prstGeom>
          <a:noFill/>
        </p:spPr>
        <p:txBody>
          <a:bodyPr wrap="none" rtlCol="0">
            <a:spAutoFit/>
          </a:bodyPr>
          <a:lstStyle/>
          <a:p>
            <a:r>
              <a:rPr lang="fr-FR" sz="1400" dirty="0"/>
              <a:t>LANGUES</a:t>
            </a:r>
          </a:p>
        </p:txBody>
      </p:sp>
      <p:sp>
        <p:nvSpPr>
          <p:cNvPr id="2" name="Rectangle 1"/>
          <p:cNvSpPr/>
          <p:nvPr/>
        </p:nvSpPr>
        <p:spPr>
          <a:xfrm>
            <a:off x="6166474" y="135980"/>
            <a:ext cx="839653" cy="369332"/>
          </a:xfrm>
          <a:prstGeom prst="rect">
            <a:avLst/>
          </a:prstGeom>
        </p:spPr>
        <p:txBody>
          <a:bodyPr wrap="none">
            <a:spAutoFit/>
          </a:bodyPr>
          <a:lstStyle/>
          <a:p>
            <a:pPr algn="r"/>
            <a:r>
              <a:rPr lang="fr-FR" dirty="0">
                <a:solidFill>
                  <a:schemeClr val="tx1">
                    <a:lumMod val="65000"/>
                    <a:lumOff val="35000"/>
                  </a:schemeClr>
                </a:solidFill>
              </a:rPr>
              <a:t>PROFIL</a:t>
            </a:r>
          </a:p>
        </p:txBody>
      </p:sp>
      <p:cxnSp>
        <p:nvCxnSpPr>
          <p:cNvPr id="61" name="Connecteur droit 60"/>
          <p:cNvCxnSpPr/>
          <p:nvPr/>
        </p:nvCxnSpPr>
        <p:spPr>
          <a:xfrm>
            <a:off x="3111501" y="503093"/>
            <a:ext cx="4463999"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pic>
        <p:nvPicPr>
          <p:cNvPr id="9" name="Image 8"/>
          <p:cNvPicPr>
            <a:picLocks noChangeAspect="1"/>
          </p:cNvPicPr>
          <p:nvPr/>
        </p:nvPicPr>
        <p:blipFill>
          <a:blip r:embed="rId3"/>
          <a:stretch>
            <a:fillRect/>
          </a:stretch>
        </p:blipFill>
        <p:spPr>
          <a:xfrm>
            <a:off x="7006128" y="103545"/>
            <a:ext cx="373836" cy="369332"/>
          </a:xfrm>
          <a:prstGeom prst="rect">
            <a:avLst/>
          </a:prstGeom>
        </p:spPr>
      </p:pic>
      <p:sp>
        <p:nvSpPr>
          <p:cNvPr id="64" name="ZoneTexte 63"/>
          <p:cNvSpPr txBox="1"/>
          <p:nvPr/>
        </p:nvSpPr>
        <p:spPr>
          <a:xfrm>
            <a:off x="3323768" y="695642"/>
            <a:ext cx="4110738" cy="769441"/>
          </a:xfrm>
          <a:prstGeom prst="rect">
            <a:avLst/>
          </a:prstGeom>
          <a:noFill/>
        </p:spPr>
        <p:txBody>
          <a:bodyPr wrap="square" rtlCol="0">
            <a:spAutoFit/>
          </a:bodyPr>
          <a:lstStyle/>
          <a:p>
            <a:r>
              <a:rPr lang="de-DE" sz="1100" dirty="0"/>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p>
        </p:txBody>
      </p:sp>
      <p:sp>
        <p:nvSpPr>
          <p:cNvPr id="66" name="Rectangle 65"/>
          <p:cNvSpPr/>
          <p:nvPr/>
        </p:nvSpPr>
        <p:spPr>
          <a:xfrm>
            <a:off x="3716846" y="1692181"/>
            <a:ext cx="3289282" cy="369332"/>
          </a:xfrm>
          <a:prstGeom prst="rect">
            <a:avLst/>
          </a:prstGeom>
        </p:spPr>
        <p:txBody>
          <a:bodyPr wrap="square">
            <a:spAutoFit/>
          </a:bodyPr>
          <a:lstStyle/>
          <a:p>
            <a:pPr algn="r"/>
            <a:r>
              <a:rPr lang="de-DE" dirty="0">
                <a:solidFill>
                  <a:schemeClr val="tx1">
                    <a:lumMod val="65000"/>
                    <a:lumOff val="35000"/>
                  </a:schemeClr>
                </a:solidFill>
              </a:rPr>
              <a:t>BERUFSERFAHRUNG</a:t>
            </a:r>
          </a:p>
        </p:txBody>
      </p:sp>
      <p:pic>
        <p:nvPicPr>
          <p:cNvPr id="10" name="Image 9"/>
          <p:cNvPicPr>
            <a:picLocks noChangeAspect="1"/>
          </p:cNvPicPr>
          <p:nvPr/>
        </p:nvPicPr>
        <p:blipFill>
          <a:blip r:embed="rId4"/>
          <a:stretch>
            <a:fillRect/>
          </a:stretch>
        </p:blipFill>
        <p:spPr>
          <a:xfrm>
            <a:off x="7006128" y="1695185"/>
            <a:ext cx="384216" cy="384216"/>
          </a:xfrm>
          <a:prstGeom prst="rect">
            <a:avLst/>
          </a:prstGeom>
        </p:spPr>
      </p:pic>
      <p:cxnSp>
        <p:nvCxnSpPr>
          <p:cNvPr id="67" name="Connecteur droit 66"/>
          <p:cNvCxnSpPr/>
          <p:nvPr/>
        </p:nvCxnSpPr>
        <p:spPr>
          <a:xfrm>
            <a:off x="3111501" y="2126768"/>
            <a:ext cx="4463999"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11" name="Tableau 10"/>
          <p:cNvGraphicFramePr>
            <a:graphicFrameLocks noGrp="1"/>
          </p:cNvGraphicFramePr>
          <p:nvPr>
            <p:extLst>
              <p:ext uri="{D42A27DB-BD31-4B8C-83A1-F6EECF244321}">
                <p14:modId xmlns:p14="http://schemas.microsoft.com/office/powerpoint/2010/main" val="2749321413"/>
              </p:ext>
            </p:extLst>
          </p:nvPr>
        </p:nvGraphicFramePr>
        <p:xfrm>
          <a:off x="3443856" y="2329606"/>
          <a:ext cx="3936108" cy="3383548"/>
        </p:xfrm>
        <a:graphic>
          <a:graphicData uri="http://schemas.openxmlformats.org/drawingml/2006/table">
            <a:tbl>
              <a:tblPr firstRow="1" bandRow="1">
                <a:tableStyleId>{2D5ABB26-0587-4C30-8999-92F81FD0307C}</a:tableStyleId>
              </a:tblPr>
              <a:tblGrid>
                <a:gridCol w="3936108">
                  <a:extLst>
                    <a:ext uri="{9D8B030D-6E8A-4147-A177-3AD203B41FA5}">
                      <a16:colId xmlns:a16="http://schemas.microsoft.com/office/drawing/2014/main" val="20000"/>
                    </a:ext>
                  </a:extLst>
                </a:gridCol>
              </a:tblGrid>
              <a:tr h="802609">
                <a:tc>
                  <a:txBody>
                    <a:bodyPr/>
                    <a:lstStyle/>
                    <a:p>
                      <a:pPr algn="l"/>
                      <a:r>
                        <a:rPr lang="en-US" sz="1200" kern="1200" dirty="0">
                          <a:solidFill>
                            <a:srgbClr val="000000"/>
                          </a:solidFill>
                          <a:effectLst/>
                          <a:latin typeface="Calibri"/>
                          <a:ea typeface="+mn-ea"/>
                          <a:cs typeface="Calibri"/>
                        </a:rPr>
                        <a:t>MICROSOFT</a:t>
                      </a:r>
                      <a:r>
                        <a:rPr lang="en-US" sz="1200" b="1" kern="1200" dirty="0">
                          <a:solidFill>
                            <a:srgbClr val="000000"/>
                          </a:solidFill>
                          <a:effectLst/>
                          <a:latin typeface="Calibri"/>
                          <a:ea typeface="+mn-ea"/>
                          <a:cs typeface="Calibri"/>
                        </a:rPr>
                        <a:t> </a:t>
                      </a:r>
                      <a:r>
                        <a:rPr lang="en-US" sz="1200" kern="1200" dirty="0">
                          <a:solidFill>
                            <a:srgbClr val="000000"/>
                          </a:solidFill>
                          <a:effectLst/>
                          <a:latin typeface="Calibri"/>
                          <a:ea typeface="+mn-ea"/>
                          <a:cs typeface="Calibri"/>
                        </a:rPr>
                        <a:t>| WEB  DEVELOPER | 2010– 2015</a:t>
                      </a:r>
                      <a:endParaRPr lang="fr-FR" sz="1200" kern="1200" dirty="0">
                        <a:solidFill>
                          <a:srgbClr val="000000"/>
                        </a:solidFill>
                        <a:effectLst/>
                        <a:latin typeface="Calibri"/>
                        <a:ea typeface="+mn-ea"/>
                        <a:cs typeface="Calibri"/>
                      </a:endParaRPr>
                    </a:p>
                    <a:p>
                      <a:r>
                        <a:rPr lang="de-DE" sz="1100" kern="1200" baseline="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baseline="0" dirty="0">
                        <a:solidFill>
                          <a:schemeClr val="tx1">
                            <a:lumMod val="50000"/>
                            <a:lumOff val="50000"/>
                          </a:schemeClr>
                        </a:solidFill>
                        <a:effectLst/>
                        <a:latin typeface="+mn-lt"/>
                        <a:ea typeface="+mn-ea"/>
                        <a:cs typeface="+mn-cs"/>
                      </a:endParaRPr>
                    </a:p>
                  </a:txBody>
                  <a:tcPr/>
                </a:tc>
                <a:extLst>
                  <a:ext uri="{0D108BD9-81ED-4DB2-BD59-A6C34878D82A}">
                    <a16:rowId xmlns:a16="http://schemas.microsoft.com/office/drawing/2014/main" val="10000"/>
                  </a:ext>
                </a:extLst>
              </a:tr>
              <a:tr h="802609">
                <a:tc>
                  <a:txBody>
                    <a:bodyPr/>
                    <a:lstStyle/>
                    <a:p>
                      <a:pPr algn="l"/>
                      <a:r>
                        <a:rPr lang="en-US" sz="1200" kern="1200" dirty="0">
                          <a:solidFill>
                            <a:srgbClr val="000000"/>
                          </a:solidFill>
                          <a:effectLst/>
                          <a:latin typeface="Calibri"/>
                          <a:ea typeface="+mn-ea"/>
                          <a:cs typeface="Calibri"/>
                        </a:rPr>
                        <a:t>MICROSOFT</a:t>
                      </a:r>
                      <a:r>
                        <a:rPr lang="en-US" sz="1200" b="1" kern="1200" dirty="0">
                          <a:solidFill>
                            <a:srgbClr val="000000"/>
                          </a:solidFill>
                          <a:effectLst/>
                          <a:latin typeface="Calibri"/>
                          <a:ea typeface="+mn-ea"/>
                          <a:cs typeface="Calibri"/>
                        </a:rPr>
                        <a:t> </a:t>
                      </a:r>
                      <a:r>
                        <a:rPr lang="en-US" sz="1200" kern="1200" dirty="0">
                          <a:solidFill>
                            <a:srgbClr val="000000"/>
                          </a:solidFill>
                          <a:effectLst/>
                          <a:latin typeface="Calibri"/>
                          <a:ea typeface="+mn-ea"/>
                          <a:cs typeface="Calibri"/>
                        </a:rPr>
                        <a:t>| WEB  DEVELOPER | 2010– 2015</a:t>
                      </a:r>
                      <a:endParaRPr lang="fr-FR" sz="1200" kern="1200" dirty="0">
                        <a:solidFill>
                          <a:srgbClr val="000000"/>
                        </a:solidFill>
                        <a:effectLst/>
                        <a:latin typeface="Calibri"/>
                        <a:ea typeface="+mn-ea"/>
                        <a:cs typeface="Calibri"/>
                      </a:endParaRPr>
                    </a:p>
                    <a:p>
                      <a:r>
                        <a:rPr lang="de-DE" sz="1100" kern="1200" baseline="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baseline="0" dirty="0">
                        <a:solidFill>
                          <a:schemeClr val="tx1">
                            <a:lumMod val="50000"/>
                            <a:lumOff val="50000"/>
                          </a:schemeClr>
                        </a:solidFill>
                        <a:effectLst/>
                        <a:latin typeface="+mn-lt"/>
                        <a:ea typeface="+mn-ea"/>
                        <a:cs typeface="+mn-cs"/>
                      </a:endParaRPr>
                    </a:p>
                  </a:txBody>
                  <a:tcPr/>
                </a:tc>
                <a:extLst>
                  <a:ext uri="{0D108BD9-81ED-4DB2-BD59-A6C34878D82A}">
                    <a16:rowId xmlns:a16="http://schemas.microsoft.com/office/drawing/2014/main" val="10001"/>
                  </a:ext>
                </a:extLst>
              </a:tr>
              <a:tr h="8026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a:ea typeface="+mn-ea"/>
                          <a:cs typeface="Calibri"/>
                        </a:rPr>
                        <a:t>MICROSOFT</a:t>
                      </a:r>
                      <a:r>
                        <a:rPr lang="en-US" sz="1200" b="1" kern="1200" dirty="0">
                          <a:solidFill>
                            <a:srgbClr val="000000"/>
                          </a:solidFill>
                          <a:effectLst/>
                          <a:latin typeface="Calibri"/>
                          <a:ea typeface="+mn-ea"/>
                          <a:cs typeface="Calibri"/>
                        </a:rPr>
                        <a:t> </a:t>
                      </a:r>
                      <a:r>
                        <a:rPr lang="en-US" sz="1200" kern="1200" dirty="0">
                          <a:solidFill>
                            <a:srgbClr val="000000"/>
                          </a:solidFill>
                          <a:effectLst/>
                          <a:latin typeface="Calibri"/>
                          <a:ea typeface="+mn-ea"/>
                          <a:cs typeface="Calibri"/>
                        </a:rPr>
                        <a:t>| WEB  DEVELOPER | 2010– 2015</a:t>
                      </a:r>
                      <a:endParaRPr lang="fr-FR" sz="1200" kern="1200" dirty="0">
                        <a:solidFill>
                          <a:srgbClr val="000000"/>
                        </a:solidFill>
                        <a:effectLst/>
                        <a:latin typeface="Calibri"/>
                        <a:ea typeface="+mn-ea"/>
                        <a:cs typeface="Calibri"/>
                      </a:endParaRPr>
                    </a:p>
                    <a:p>
                      <a:r>
                        <a:rPr lang="de-DE" sz="1100" kern="1200" baseline="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baseline="0" dirty="0">
                        <a:solidFill>
                          <a:schemeClr val="tx1">
                            <a:lumMod val="50000"/>
                            <a:lumOff val="50000"/>
                          </a:schemeClr>
                        </a:solidFill>
                        <a:effectLst/>
                        <a:latin typeface="+mn-lt"/>
                        <a:ea typeface="+mn-ea"/>
                        <a:cs typeface="+mn-cs"/>
                      </a:endParaRPr>
                    </a:p>
                  </a:txBody>
                  <a:tcPr/>
                </a:tc>
                <a:extLst>
                  <a:ext uri="{0D108BD9-81ED-4DB2-BD59-A6C34878D82A}">
                    <a16:rowId xmlns:a16="http://schemas.microsoft.com/office/drawing/2014/main" val="10002"/>
                  </a:ext>
                </a:extLst>
              </a:tr>
              <a:tr h="9757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a:ea typeface="+mn-ea"/>
                          <a:cs typeface="Calibri"/>
                        </a:rPr>
                        <a:t>MICROSOFT</a:t>
                      </a:r>
                      <a:r>
                        <a:rPr lang="en-US" sz="1200" b="1" kern="1200" dirty="0">
                          <a:solidFill>
                            <a:srgbClr val="000000"/>
                          </a:solidFill>
                          <a:effectLst/>
                          <a:latin typeface="Calibri"/>
                          <a:ea typeface="+mn-ea"/>
                          <a:cs typeface="Calibri"/>
                        </a:rPr>
                        <a:t> </a:t>
                      </a:r>
                      <a:r>
                        <a:rPr lang="en-US" sz="1200" kern="1200" dirty="0">
                          <a:solidFill>
                            <a:srgbClr val="000000"/>
                          </a:solidFill>
                          <a:effectLst/>
                          <a:latin typeface="Calibri"/>
                          <a:ea typeface="+mn-ea"/>
                          <a:cs typeface="Calibri"/>
                        </a:rPr>
                        <a:t>| WEB  DEVELOPER | 2010– 2015</a:t>
                      </a:r>
                      <a:endParaRPr lang="fr-FR" sz="1200" kern="1200" dirty="0">
                        <a:solidFill>
                          <a:srgbClr val="000000"/>
                        </a:solidFill>
                        <a:effectLst/>
                        <a:latin typeface="Calibri"/>
                        <a:ea typeface="+mn-ea"/>
                        <a:cs typeface="Calibri"/>
                      </a:endParaRPr>
                    </a:p>
                    <a:p>
                      <a:r>
                        <a:rPr lang="de-DE" sz="1100" kern="1200" baseline="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baseline="0" dirty="0">
                        <a:solidFill>
                          <a:schemeClr val="tx1">
                            <a:lumMod val="50000"/>
                            <a:lumOff val="50000"/>
                          </a:schemeClr>
                        </a:solidFill>
                        <a:effectLst/>
                        <a:latin typeface="+mn-lt"/>
                        <a:ea typeface="+mn-ea"/>
                        <a:cs typeface="+mn-cs"/>
                      </a:endParaRPr>
                    </a:p>
                  </a:txBody>
                  <a:tcPr/>
                </a:tc>
                <a:extLst>
                  <a:ext uri="{0D108BD9-81ED-4DB2-BD59-A6C34878D82A}">
                    <a16:rowId xmlns:a16="http://schemas.microsoft.com/office/drawing/2014/main" val="10003"/>
                  </a:ext>
                </a:extLst>
              </a:tr>
            </a:tbl>
          </a:graphicData>
        </a:graphic>
      </p:graphicFrame>
      <p:sp>
        <p:nvSpPr>
          <p:cNvPr id="68" name="Rectangle 67"/>
          <p:cNvSpPr/>
          <p:nvPr/>
        </p:nvSpPr>
        <p:spPr>
          <a:xfrm>
            <a:off x="5566537" y="5844040"/>
            <a:ext cx="1372303" cy="369332"/>
          </a:xfrm>
          <a:prstGeom prst="rect">
            <a:avLst/>
          </a:prstGeom>
        </p:spPr>
        <p:txBody>
          <a:bodyPr wrap="none">
            <a:spAutoFit/>
          </a:bodyPr>
          <a:lstStyle/>
          <a:p>
            <a:r>
              <a:rPr lang="fr-FR" dirty="0">
                <a:solidFill>
                  <a:schemeClr val="tx1">
                    <a:lumMod val="65000"/>
                    <a:lumOff val="35000"/>
                  </a:schemeClr>
                </a:solidFill>
              </a:rPr>
              <a:t>FORMATION</a:t>
            </a:r>
          </a:p>
        </p:txBody>
      </p:sp>
      <p:cxnSp>
        <p:nvCxnSpPr>
          <p:cNvPr id="70" name="Connecteur droit 69"/>
          <p:cNvCxnSpPr/>
          <p:nvPr/>
        </p:nvCxnSpPr>
        <p:spPr>
          <a:xfrm>
            <a:off x="3111501" y="6240026"/>
            <a:ext cx="4463999"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pic>
        <p:nvPicPr>
          <p:cNvPr id="55" name="Image 54"/>
          <p:cNvPicPr>
            <a:picLocks noChangeAspect="1"/>
          </p:cNvPicPr>
          <p:nvPr/>
        </p:nvPicPr>
        <p:blipFill>
          <a:blip r:embed="rId5"/>
          <a:stretch>
            <a:fillRect/>
          </a:stretch>
        </p:blipFill>
        <p:spPr>
          <a:xfrm>
            <a:off x="6950185" y="5795734"/>
            <a:ext cx="440159" cy="427511"/>
          </a:xfrm>
          <a:prstGeom prst="rect">
            <a:avLst/>
          </a:prstGeom>
        </p:spPr>
      </p:pic>
      <p:graphicFrame>
        <p:nvGraphicFramePr>
          <p:cNvPr id="71" name="Tableau 70"/>
          <p:cNvGraphicFramePr>
            <a:graphicFrameLocks noGrp="1"/>
          </p:cNvGraphicFramePr>
          <p:nvPr>
            <p:extLst>
              <p:ext uri="{D42A27DB-BD31-4B8C-83A1-F6EECF244321}">
                <p14:modId xmlns:p14="http://schemas.microsoft.com/office/powerpoint/2010/main" val="3552951466"/>
              </p:ext>
            </p:extLst>
          </p:nvPr>
        </p:nvGraphicFramePr>
        <p:xfrm>
          <a:off x="3443856" y="6451381"/>
          <a:ext cx="3936108" cy="2057400"/>
        </p:xfrm>
        <a:graphic>
          <a:graphicData uri="http://schemas.openxmlformats.org/drawingml/2006/table">
            <a:tbl>
              <a:tblPr firstRow="1" bandRow="1">
                <a:tableStyleId>{2D5ABB26-0587-4C30-8999-92F81FD0307C}</a:tableStyleId>
              </a:tblPr>
              <a:tblGrid>
                <a:gridCol w="3936108">
                  <a:extLst>
                    <a:ext uri="{9D8B030D-6E8A-4147-A177-3AD203B41FA5}">
                      <a16:colId xmlns:a16="http://schemas.microsoft.com/office/drawing/2014/main" val="20000"/>
                    </a:ext>
                  </a:extLst>
                </a:gridCol>
              </a:tblGrid>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rgbClr val="000000"/>
                          </a:solidFill>
                          <a:effectLst/>
                          <a:latin typeface="+mn-lt"/>
                          <a:ea typeface="+mn-ea"/>
                          <a:cs typeface="Calibri"/>
                        </a:rPr>
                        <a:t>AUSBILDUNG</a:t>
                      </a:r>
                      <a:r>
                        <a:rPr lang="de-DE" sz="1200" b="1" dirty="0">
                          <a:solidFill>
                            <a:srgbClr val="145D7E"/>
                          </a:solidFill>
                        </a:rPr>
                        <a:t> </a:t>
                      </a:r>
                      <a:r>
                        <a:rPr lang="en-US" sz="1200" kern="1200" dirty="0">
                          <a:solidFill>
                            <a:srgbClr val="000000"/>
                          </a:solidFill>
                          <a:effectLst/>
                          <a:latin typeface="+mn-lt"/>
                          <a:ea typeface="+mn-ea"/>
                          <a:cs typeface="Calibri"/>
                        </a:rPr>
                        <a:t>| 2009</a:t>
                      </a:r>
                      <a:endParaRPr lang="fr-FR" sz="1200" kern="1200" dirty="0">
                        <a:solidFill>
                          <a:srgbClr val="000000"/>
                        </a:solidFill>
                        <a:effectLst/>
                        <a:latin typeface="+mn-lt"/>
                        <a:ea typeface="+mn-ea"/>
                        <a:cs typeface="Calibri"/>
                      </a:endParaRPr>
                    </a:p>
                    <a:p>
                      <a:r>
                        <a:rPr lang="de-DE" sz="1100" kern="1200" baseline="0" dirty="0">
                          <a:solidFill>
                            <a:srgbClr val="7F7F7F"/>
                          </a:solidFill>
                          <a:effectLst/>
                          <a:latin typeface="+mn-lt"/>
                          <a:cs typeface="Calibri"/>
                        </a:rPr>
                        <a:t>Beschreiben Sie die Besonderheiten dieser Ausbildung: Diplome, spezielle Optionen , </a:t>
                      </a:r>
                      <a:r>
                        <a:rPr lang="de-DE" sz="1100" kern="1200" baseline="0" dirty="0" err="1">
                          <a:solidFill>
                            <a:srgbClr val="7F7F7F"/>
                          </a:solidFill>
                          <a:effectLst/>
                          <a:latin typeface="+mn-lt"/>
                          <a:cs typeface="Calibri"/>
                        </a:rPr>
                        <a:t>etc</a:t>
                      </a:r>
                      <a:r>
                        <a:rPr lang="de-DE" sz="1100" kern="1200" baseline="0" dirty="0">
                          <a:solidFill>
                            <a:srgbClr val="7F7F7F"/>
                          </a:solidFill>
                          <a:effectLst/>
                          <a:latin typeface="+mn-lt"/>
                          <a:cs typeface="Calibri"/>
                        </a:rPr>
                        <a:t> ...</a:t>
                      </a:r>
                      <a:endParaRPr lang="en-GB" sz="1100" kern="1200" baseline="0" dirty="0">
                        <a:solidFill>
                          <a:srgbClr val="7F7F7F"/>
                        </a:solidFill>
                        <a:effectLst/>
                        <a:latin typeface="Calibri"/>
                        <a:cs typeface="Calibri"/>
                      </a:endParaRPr>
                    </a:p>
                    <a:p>
                      <a:endParaRPr lang="en-GB" sz="1100" kern="1200" baseline="0" dirty="0">
                        <a:solidFill>
                          <a:srgbClr val="7F7F7F"/>
                        </a:solidFill>
                        <a:effectLst/>
                        <a:latin typeface="Calibri"/>
                        <a:cs typeface="Calibri"/>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rgbClr val="000000"/>
                          </a:solidFill>
                          <a:effectLst/>
                          <a:latin typeface="+mn-lt"/>
                          <a:ea typeface="+mn-ea"/>
                          <a:cs typeface="Calibri"/>
                        </a:rPr>
                        <a:t>AUSBILDUNG</a:t>
                      </a:r>
                      <a:r>
                        <a:rPr lang="de-DE" sz="1200" b="1" dirty="0">
                          <a:solidFill>
                            <a:srgbClr val="145D7E"/>
                          </a:solidFill>
                        </a:rPr>
                        <a:t> </a:t>
                      </a:r>
                      <a:r>
                        <a:rPr lang="en-US" sz="1200" kern="1200" dirty="0">
                          <a:solidFill>
                            <a:srgbClr val="000000"/>
                          </a:solidFill>
                          <a:effectLst/>
                          <a:latin typeface="+mn-lt"/>
                          <a:ea typeface="+mn-ea"/>
                          <a:cs typeface="Calibri"/>
                        </a:rPr>
                        <a:t>| 2009</a:t>
                      </a:r>
                      <a:endParaRPr lang="fr-FR" sz="1200" kern="1200" dirty="0">
                        <a:solidFill>
                          <a:srgbClr val="000000"/>
                        </a:solidFill>
                        <a:effectLst/>
                        <a:latin typeface="+mn-lt"/>
                        <a:ea typeface="+mn-ea"/>
                        <a:cs typeface="Calibri"/>
                      </a:endParaRPr>
                    </a:p>
                    <a:p>
                      <a:r>
                        <a:rPr lang="de-DE" sz="1100" kern="1200" baseline="0" dirty="0">
                          <a:solidFill>
                            <a:srgbClr val="7F7F7F"/>
                          </a:solidFill>
                          <a:effectLst/>
                          <a:latin typeface="+mn-lt"/>
                          <a:cs typeface="Calibri"/>
                        </a:rPr>
                        <a:t>Beschreiben Sie die Besonderheiten dieser Ausbildung: Diplome, spezielle Optionen , </a:t>
                      </a:r>
                      <a:r>
                        <a:rPr lang="de-DE" sz="1100" kern="1200" baseline="0" dirty="0" err="1">
                          <a:solidFill>
                            <a:srgbClr val="7F7F7F"/>
                          </a:solidFill>
                          <a:effectLst/>
                          <a:latin typeface="+mn-lt"/>
                          <a:cs typeface="Calibri"/>
                        </a:rPr>
                        <a:t>etc</a:t>
                      </a:r>
                      <a:r>
                        <a:rPr lang="de-DE" sz="1100" kern="1200" baseline="0" dirty="0">
                          <a:solidFill>
                            <a:srgbClr val="7F7F7F"/>
                          </a:solidFill>
                          <a:effectLst/>
                          <a:latin typeface="+mn-lt"/>
                          <a:cs typeface="Calibri"/>
                        </a:rPr>
                        <a:t> ...</a:t>
                      </a:r>
                      <a:endParaRPr lang="fr-FR" sz="1100" kern="1200" baseline="0" dirty="0">
                        <a:solidFill>
                          <a:srgbClr val="7F7F7F"/>
                        </a:solidFill>
                        <a:effectLst/>
                        <a:latin typeface="+mn-lt"/>
                        <a:cs typeface="Calibri"/>
                      </a:endParaRPr>
                    </a:p>
                    <a:p>
                      <a:endParaRPr lang="fr-FR" sz="1100" kern="1200" baseline="0" dirty="0">
                        <a:solidFill>
                          <a:srgbClr val="7F7F7F"/>
                        </a:solidFill>
                        <a:effectLst/>
                        <a:latin typeface="+mn-lt"/>
                        <a:cs typeface="Calibri"/>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rgbClr val="000000"/>
                          </a:solidFill>
                          <a:effectLst/>
                          <a:latin typeface="+mn-lt"/>
                          <a:ea typeface="+mn-ea"/>
                          <a:cs typeface="Calibri"/>
                        </a:rPr>
                        <a:t>AUSBILDUNG</a:t>
                      </a:r>
                      <a:r>
                        <a:rPr lang="de-DE" sz="1200" b="1" dirty="0">
                          <a:solidFill>
                            <a:srgbClr val="145D7E"/>
                          </a:solidFill>
                        </a:rPr>
                        <a:t> </a:t>
                      </a:r>
                      <a:r>
                        <a:rPr lang="en-US" sz="1200" kern="1200" dirty="0">
                          <a:solidFill>
                            <a:srgbClr val="000000"/>
                          </a:solidFill>
                          <a:effectLst/>
                          <a:latin typeface="+mn-lt"/>
                          <a:ea typeface="+mn-ea"/>
                          <a:cs typeface="Calibri"/>
                        </a:rPr>
                        <a:t>| 2009</a:t>
                      </a:r>
                      <a:endParaRPr lang="fr-FR" sz="1200" kern="1200" dirty="0">
                        <a:solidFill>
                          <a:srgbClr val="000000"/>
                        </a:solidFill>
                        <a:effectLst/>
                        <a:latin typeface="+mn-lt"/>
                        <a:ea typeface="+mn-ea"/>
                        <a:cs typeface="Calibri"/>
                      </a:endParaRPr>
                    </a:p>
                    <a:p>
                      <a:r>
                        <a:rPr lang="de-DE" sz="1100" kern="1200" baseline="0" dirty="0">
                          <a:solidFill>
                            <a:srgbClr val="7F7F7F"/>
                          </a:solidFill>
                          <a:effectLst/>
                          <a:latin typeface="+mn-lt"/>
                          <a:cs typeface="Calibri"/>
                        </a:rPr>
                        <a:t>Beschreiben Sie die Besonderheiten dieser Ausbildung: Diplome, spezielle Optionen , </a:t>
                      </a:r>
                      <a:r>
                        <a:rPr lang="de-DE" sz="1100" kern="1200" baseline="0" dirty="0" err="1">
                          <a:solidFill>
                            <a:srgbClr val="7F7F7F"/>
                          </a:solidFill>
                          <a:effectLst/>
                          <a:latin typeface="+mn-lt"/>
                          <a:cs typeface="Calibri"/>
                        </a:rPr>
                        <a:t>etc</a:t>
                      </a:r>
                      <a:r>
                        <a:rPr lang="de-DE" sz="1100" kern="1200" baseline="0" dirty="0">
                          <a:solidFill>
                            <a:srgbClr val="7F7F7F"/>
                          </a:solidFill>
                          <a:effectLst/>
                          <a:latin typeface="+mn-lt"/>
                          <a:cs typeface="Calibri"/>
                        </a:rPr>
                        <a:t> ...</a:t>
                      </a:r>
                      <a:endParaRPr lang="fr-FR" sz="1100" kern="1200" baseline="0" dirty="0">
                        <a:solidFill>
                          <a:srgbClr val="7F7F7F"/>
                        </a:solidFill>
                        <a:effectLst/>
                        <a:latin typeface="+mn-lt"/>
                        <a:cs typeface="Calibri"/>
                      </a:endParaRPr>
                    </a:p>
                    <a:p>
                      <a:endParaRPr lang="fr-FR" sz="1100" kern="1200" baseline="0" dirty="0">
                        <a:solidFill>
                          <a:srgbClr val="7F7F7F"/>
                        </a:solidFill>
                        <a:effectLst/>
                        <a:latin typeface="+mn-lt"/>
                        <a:cs typeface="Calibri"/>
                      </a:endParaRPr>
                    </a:p>
                  </a:txBody>
                  <a:tcPr marL="68580" marR="68580" marT="0" marB="0"/>
                </a:tc>
                <a:extLst>
                  <a:ext uri="{0D108BD9-81ED-4DB2-BD59-A6C34878D82A}">
                    <a16:rowId xmlns:a16="http://schemas.microsoft.com/office/drawing/2014/main" val="10000"/>
                  </a:ext>
                </a:extLst>
              </a:tr>
            </a:tbl>
          </a:graphicData>
        </a:graphic>
      </p:graphicFrame>
      <p:sp>
        <p:nvSpPr>
          <p:cNvPr id="72" name="Rectangle 71"/>
          <p:cNvSpPr/>
          <p:nvPr/>
        </p:nvSpPr>
        <p:spPr>
          <a:xfrm>
            <a:off x="5871707" y="8700100"/>
            <a:ext cx="1047034" cy="369332"/>
          </a:xfrm>
          <a:prstGeom prst="rect">
            <a:avLst/>
          </a:prstGeom>
        </p:spPr>
        <p:txBody>
          <a:bodyPr wrap="square">
            <a:spAutoFit/>
          </a:bodyPr>
          <a:lstStyle/>
          <a:p>
            <a:pPr algn="r"/>
            <a:r>
              <a:rPr lang="fr-FR" dirty="0">
                <a:solidFill>
                  <a:schemeClr val="tx1">
                    <a:lumMod val="65000"/>
                    <a:lumOff val="35000"/>
                  </a:schemeClr>
                </a:solidFill>
              </a:rPr>
              <a:t>HOBBY</a:t>
            </a:r>
          </a:p>
        </p:txBody>
      </p:sp>
      <p:cxnSp>
        <p:nvCxnSpPr>
          <p:cNvPr id="73" name="Connecteur droit 72"/>
          <p:cNvCxnSpPr/>
          <p:nvPr/>
        </p:nvCxnSpPr>
        <p:spPr>
          <a:xfrm>
            <a:off x="3121881" y="9111028"/>
            <a:ext cx="4463999"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pic>
        <p:nvPicPr>
          <p:cNvPr id="56" name="Image 55"/>
          <p:cNvPicPr>
            <a:picLocks noChangeAspect="1"/>
          </p:cNvPicPr>
          <p:nvPr/>
        </p:nvPicPr>
        <p:blipFill>
          <a:blip r:embed="rId6"/>
          <a:stretch>
            <a:fillRect/>
          </a:stretch>
        </p:blipFill>
        <p:spPr>
          <a:xfrm>
            <a:off x="6920038" y="8650434"/>
            <a:ext cx="459926" cy="421410"/>
          </a:xfrm>
          <a:prstGeom prst="rect">
            <a:avLst/>
          </a:prstGeom>
        </p:spPr>
      </p:pic>
      <p:sp>
        <p:nvSpPr>
          <p:cNvPr id="75" name="ZoneTexte 74"/>
          <p:cNvSpPr txBox="1"/>
          <p:nvPr/>
        </p:nvSpPr>
        <p:spPr>
          <a:xfrm>
            <a:off x="3391563" y="9285179"/>
            <a:ext cx="3884610" cy="430887"/>
          </a:xfrm>
          <a:prstGeom prst="rect">
            <a:avLst/>
          </a:prstGeom>
          <a:noFill/>
        </p:spPr>
        <p:txBody>
          <a:bodyPr wrap="square" rtlCol="0">
            <a:spAutoFit/>
          </a:bodyPr>
          <a:lstStyle/>
          <a:p>
            <a:r>
              <a:rPr lang="de-DE" sz="1100" dirty="0"/>
              <a:t>Beschreiben Sie Ihre Interessen oder andere Informationen, die Sie für wichtig halten, um sie in Ihren Lebenslauf aufzunehmen.</a:t>
            </a:r>
          </a:p>
        </p:txBody>
      </p:sp>
    </p:spTree>
    <p:extLst>
      <p:ext uri="{BB962C8B-B14F-4D97-AF65-F5344CB8AC3E}">
        <p14:creationId xmlns:p14="http://schemas.microsoft.com/office/powerpoint/2010/main" val="165502783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607</TotalTime>
  <Words>272</Words>
  <Application>Microsoft Macintosh PowerPoint</Application>
  <PresentationFormat>Personnalisé</PresentationFormat>
  <Paragraphs>42</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29</cp:revision>
  <dcterms:created xsi:type="dcterms:W3CDTF">2014-11-24T12:24:05Z</dcterms:created>
  <dcterms:modified xsi:type="dcterms:W3CDTF">2020-08-24T21:42:18Z</dcterms:modified>
</cp:coreProperties>
</file>