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8" r:id="rId1"/>
  </p:sldMasterIdLst>
  <p:sldIdLst>
    <p:sldId id="256" r:id="rId2"/>
  </p:sldIdLst>
  <p:sldSz cx="6858000" cy="9906000" type="A4"/>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9CDB"/>
    <a:srgbClr val="64B4E6"/>
    <a:srgbClr val="B5E0F3"/>
    <a:srgbClr val="C8DCF1"/>
    <a:srgbClr val="5AA2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0EE42A-6256-AE4B-9092-DE13FB5941D4}" v="49" dt="2020-08-24T21:57:59.10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25" d="100"/>
          <a:sy n="125" d="100"/>
        </p:scale>
        <p:origin x="2688" y="14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D0EE42A-6256-AE4B-9092-DE13FB5941D4}"/>
    <pc:docChg chg="undo custSel modSld">
      <pc:chgData name="Axel Maille" userId="065ad68c099279a8" providerId="LiveId" clId="{CD0EE42A-6256-AE4B-9092-DE13FB5941D4}" dt="2020-08-24T21:58:12.960" v="231" actId="20577"/>
      <pc:docMkLst>
        <pc:docMk/>
      </pc:docMkLst>
      <pc:sldChg chg="modSp mod">
        <pc:chgData name="Axel Maille" userId="065ad68c099279a8" providerId="LiveId" clId="{CD0EE42A-6256-AE4B-9092-DE13FB5941D4}" dt="2020-08-24T21:58:12.960" v="231" actId="20577"/>
        <pc:sldMkLst>
          <pc:docMk/>
          <pc:sldMk cId="647955690" sldId="256"/>
        </pc:sldMkLst>
        <pc:spChg chg="mod">
          <ac:chgData name="Axel Maille" userId="065ad68c099279a8" providerId="LiveId" clId="{CD0EE42A-6256-AE4B-9092-DE13FB5941D4}" dt="2020-08-24T21:46:47.686" v="13" actId="20577"/>
          <ac:spMkLst>
            <pc:docMk/>
            <pc:sldMk cId="647955690" sldId="256"/>
            <ac:spMk id="12" creationId="{00000000-0000-0000-0000-000000000000}"/>
          </ac:spMkLst>
        </pc:spChg>
        <pc:spChg chg="mod">
          <ac:chgData name="Axel Maille" userId="065ad68c099279a8" providerId="LiveId" clId="{CD0EE42A-6256-AE4B-9092-DE13FB5941D4}" dt="2020-08-24T21:47:06.661" v="16" actId="108"/>
          <ac:spMkLst>
            <pc:docMk/>
            <pc:sldMk cId="647955690" sldId="256"/>
            <ac:spMk id="16" creationId="{00000000-0000-0000-0000-000000000000}"/>
          </ac:spMkLst>
        </pc:spChg>
        <pc:spChg chg="mod">
          <ac:chgData name="Axel Maille" userId="065ad68c099279a8" providerId="LiveId" clId="{CD0EE42A-6256-AE4B-9092-DE13FB5941D4}" dt="2020-08-24T21:47:18.469" v="18" actId="108"/>
          <ac:spMkLst>
            <pc:docMk/>
            <pc:sldMk cId="647955690" sldId="256"/>
            <ac:spMk id="19" creationId="{00000000-0000-0000-0000-000000000000}"/>
          </ac:spMkLst>
        </pc:spChg>
        <pc:spChg chg="mod">
          <ac:chgData name="Axel Maille" userId="065ad68c099279a8" providerId="LiveId" clId="{CD0EE42A-6256-AE4B-9092-DE13FB5941D4}" dt="2020-08-24T21:47:26.570" v="20" actId="108"/>
          <ac:spMkLst>
            <pc:docMk/>
            <pc:sldMk cId="647955690" sldId="256"/>
            <ac:spMk id="28" creationId="{00000000-0000-0000-0000-000000000000}"/>
          </ac:spMkLst>
        </pc:spChg>
        <pc:spChg chg="mod">
          <ac:chgData name="Axel Maille" userId="065ad68c099279a8" providerId="LiveId" clId="{CD0EE42A-6256-AE4B-9092-DE13FB5941D4}" dt="2020-08-24T21:47:37.653" v="22" actId="108"/>
          <ac:spMkLst>
            <pc:docMk/>
            <pc:sldMk cId="647955690" sldId="256"/>
            <ac:spMk id="29" creationId="{00000000-0000-0000-0000-000000000000}"/>
          </ac:spMkLst>
        </pc:spChg>
        <pc:spChg chg="mod">
          <ac:chgData name="Axel Maille" userId="065ad68c099279a8" providerId="LiveId" clId="{CD0EE42A-6256-AE4B-9092-DE13FB5941D4}" dt="2020-08-24T21:58:01.380" v="217" actId="108"/>
          <ac:spMkLst>
            <pc:docMk/>
            <pc:sldMk cId="647955690" sldId="256"/>
            <ac:spMk id="56" creationId="{00000000-0000-0000-0000-000000000000}"/>
          </ac:spMkLst>
        </pc:spChg>
        <pc:spChg chg="mod">
          <ac:chgData name="Axel Maille" userId="065ad68c099279a8" providerId="LiveId" clId="{CD0EE42A-6256-AE4B-9092-DE13FB5941D4}" dt="2020-08-24T21:52:59.091" v="164" actId="1076"/>
          <ac:spMkLst>
            <pc:docMk/>
            <pc:sldMk cId="647955690" sldId="256"/>
            <ac:spMk id="57" creationId="{00000000-0000-0000-0000-000000000000}"/>
          </ac:spMkLst>
        </pc:spChg>
        <pc:spChg chg="mod">
          <ac:chgData name="Axel Maille" userId="065ad68c099279a8" providerId="LiveId" clId="{CD0EE42A-6256-AE4B-9092-DE13FB5941D4}" dt="2020-08-24T21:58:12.960" v="231" actId="20577"/>
          <ac:spMkLst>
            <pc:docMk/>
            <pc:sldMk cId="647955690" sldId="256"/>
            <ac:spMk id="59" creationId="{00000000-0000-0000-0000-000000000000}"/>
          </ac:spMkLst>
        </pc:spChg>
        <pc:graphicFrameChg chg="mod modGraphic">
          <ac:chgData name="Axel Maille" userId="065ad68c099279a8" providerId="LiveId" clId="{CD0EE42A-6256-AE4B-9092-DE13FB5941D4}" dt="2020-08-24T21:57:59.106" v="216"/>
          <ac:graphicFrameMkLst>
            <pc:docMk/>
            <pc:sldMk cId="647955690" sldId="256"/>
            <ac:graphicFrameMk id="21" creationId="{00000000-0000-0000-0000-000000000000}"/>
          </ac:graphicFrameMkLst>
        </pc:graphicFrameChg>
        <pc:graphicFrameChg chg="mod modGraphic">
          <ac:chgData name="Axel Maille" userId="065ad68c099279a8" providerId="LiveId" clId="{CD0EE42A-6256-AE4B-9092-DE13FB5941D4}" dt="2020-08-24T21:52:16.743" v="153"/>
          <ac:graphicFrameMkLst>
            <pc:docMk/>
            <pc:sldMk cId="647955690" sldId="256"/>
            <ac:graphicFrameMk id="24" creationId="{00000000-0000-0000-0000-000000000000}"/>
          </ac:graphicFrameMkLst>
        </pc:graphicFrameChg>
        <pc:graphicFrameChg chg="mod modGraphic">
          <ac:chgData name="Axel Maille" userId="065ad68c099279a8" providerId="LiveId" clId="{CD0EE42A-6256-AE4B-9092-DE13FB5941D4}" dt="2020-08-24T21:52:52.159" v="163" actId="14100"/>
          <ac:graphicFrameMkLst>
            <pc:docMk/>
            <pc:sldMk cId="647955690" sldId="256"/>
            <ac:graphicFrameMk id="30" creationId="{00000000-0000-0000-0000-000000000000}"/>
          </ac:graphicFrameMkLst>
        </pc:graphicFrameChg>
        <pc:picChg chg="mod">
          <ac:chgData name="Axel Maille" userId="065ad68c099279a8" providerId="LiveId" clId="{CD0EE42A-6256-AE4B-9092-DE13FB5941D4}" dt="2020-08-24T21:52:59.091" v="164" actId="1076"/>
          <ac:picMkLst>
            <pc:docMk/>
            <pc:sldMk cId="647955690" sldId="256"/>
            <ac:picMk id="10"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2"/>
            <a:ext cx="5829300" cy="2123369"/>
          </a:xfrm>
        </p:spPr>
        <p:txBody>
          <a:bodyPr/>
          <a:lstStyle/>
          <a:p>
            <a:r>
              <a:rPr lang="fr-FR"/>
              <a:t>Cliquez et modifiez le titre</a:t>
            </a: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30E2307-1E40-4E12-8716-25BFDA8E7013}" type="datetime1">
              <a:rPr lang="en-US" smtClean="0"/>
              <a:pPr/>
              <a:t>8/24/20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723546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BF7104-8C0B-6F4D-8A0D-ED1EACF50CE5}"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328599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0"/>
            <a:ext cx="1543050" cy="8452203"/>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42900" y="396700"/>
            <a:ext cx="4514850" cy="845220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BF7104-8C0B-6F4D-8A0D-ED1EACF50CE5}"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230318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BF7104-8C0B-6F4D-8A0D-ED1EACF50CE5}" type="datetimeFigureOut">
              <a:rPr lang="fr-FR" smtClean="0"/>
              <a:t>24/08/2020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99738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B8AEBBE-F8B2-42CF-9895-E86A608384EB}" type="datetime1">
              <a:rPr lang="en-US" smtClean="0"/>
              <a:pPr/>
              <a:t>8/24/20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9637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9BF7104-8C0B-6F4D-8A0D-ED1EACF50CE5}"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526453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9BF7104-8C0B-6F4D-8A0D-ED1EACF50CE5}" type="datetimeFigureOut">
              <a:rPr lang="fr-FR" smtClean="0"/>
              <a:t>24/08/2020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73064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D9BF7104-8C0B-6F4D-8A0D-ED1EACF50CE5}" type="datetimeFigureOut">
              <a:rPr lang="fr-FR" smtClean="0"/>
              <a:t>24/08/2020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320361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BF7104-8C0B-6F4D-8A0D-ED1EACF50CE5}" type="datetimeFigureOut">
              <a:rPr lang="fr-FR" smtClean="0"/>
              <a:t>24/08/2020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258752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9BF7104-8C0B-6F4D-8A0D-ED1EACF50CE5}"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3447133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9BF7104-8C0B-6F4D-8A0D-ED1EACF50CE5}" type="datetimeFigureOut">
              <a:rPr lang="fr-FR" smtClean="0"/>
              <a:t>24/08/2020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ABFE2A-BCB1-5C48-95D1-0B50673555ED}" type="slidenum">
              <a:rPr lang="fr-FR" smtClean="0"/>
              <a:t>‹N°›</a:t>
            </a:fld>
            <a:endParaRPr lang="fr-FR"/>
          </a:p>
        </p:txBody>
      </p:sp>
    </p:spTree>
    <p:extLst>
      <p:ext uri="{BB962C8B-B14F-4D97-AF65-F5344CB8AC3E}">
        <p14:creationId xmlns:p14="http://schemas.microsoft.com/office/powerpoint/2010/main" val="121332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D9BF7104-8C0B-6F4D-8A0D-ED1EACF50CE5}" type="datetimeFigureOut">
              <a:rPr lang="fr-FR" smtClean="0"/>
              <a:t>24/08/2020</a:t>
            </a:fld>
            <a:endParaRPr lang="fr-FR"/>
          </a:p>
        </p:txBody>
      </p:sp>
      <p:sp>
        <p:nvSpPr>
          <p:cNvPr id="5" name="Espace réservé du pied de page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DABFE2A-BCB1-5C48-95D1-0B50673555ED}" type="slidenum">
              <a:rPr lang="fr-FR" smtClean="0"/>
              <a:t>‹N°›</a:t>
            </a:fld>
            <a:endParaRPr lang="fr-FR"/>
          </a:p>
        </p:txBody>
      </p:sp>
    </p:spTree>
    <p:extLst>
      <p:ext uri="{BB962C8B-B14F-4D97-AF65-F5344CB8AC3E}">
        <p14:creationId xmlns:p14="http://schemas.microsoft.com/office/powerpoint/2010/main" val="300754580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90769" cy="9906000"/>
          </a:xfrm>
          <a:prstGeom prst="rect">
            <a:avLst/>
          </a:prstGeom>
          <a:solidFill>
            <a:srgbClr val="B5E0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910959" y="336550"/>
            <a:ext cx="4759636" cy="1015663"/>
          </a:xfrm>
          <a:prstGeom prst="rect">
            <a:avLst/>
          </a:prstGeom>
          <a:noFill/>
        </p:spPr>
        <p:txBody>
          <a:bodyPr wrap="none" rtlCol="0">
            <a:spAutoFit/>
          </a:bodyPr>
          <a:lstStyle/>
          <a:p>
            <a:r>
              <a:rPr lang="fr-FR" sz="4000" b="1" dirty="0">
                <a:solidFill>
                  <a:srgbClr val="B5E0F3"/>
                </a:solidFill>
                <a:latin typeface="Arial"/>
                <a:cs typeface="Arial"/>
              </a:rPr>
              <a:t>JOHAN</a:t>
            </a:r>
            <a:r>
              <a:rPr lang="fr-FR" sz="6000" dirty="0">
                <a:solidFill>
                  <a:srgbClr val="B5E0F3"/>
                </a:solidFill>
                <a:latin typeface="Arial"/>
                <a:cs typeface="Arial"/>
              </a:rPr>
              <a:t> CLAUS</a:t>
            </a:r>
          </a:p>
        </p:txBody>
      </p:sp>
      <p:sp>
        <p:nvSpPr>
          <p:cNvPr id="16" name="ZoneTexte 15"/>
          <p:cNvSpPr txBox="1"/>
          <p:nvPr/>
        </p:nvSpPr>
        <p:spPr>
          <a:xfrm>
            <a:off x="408190" y="1614532"/>
            <a:ext cx="6005310" cy="646331"/>
          </a:xfrm>
          <a:prstGeom prst="rect">
            <a:avLst/>
          </a:prstGeom>
          <a:noFill/>
        </p:spPr>
        <p:txBody>
          <a:bodyPr wrap="square" rtlCol="0">
            <a:spAutoFit/>
          </a:bodyPr>
          <a:lstStyle/>
          <a:p>
            <a:r>
              <a:rPr lang="de-DE" sz="1200" dirty="0">
                <a:solidFill>
                  <a:srgbClr val="7F7F7F"/>
                </a:solidFill>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9" name="ZoneTexte 18"/>
          <p:cNvSpPr txBox="1"/>
          <p:nvPr/>
        </p:nvSpPr>
        <p:spPr>
          <a:xfrm>
            <a:off x="984250" y="2386162"/>
            <a:ext cx="1359539" cy="369332"/>
          </a:xfrm>
          <a:prstGeom prst="rect">
            <a:avLst/>
          </a:prstGeom>
          <a:noFill/>
        </p:spPr>
        <p:txBody>
          <a:bodyPr wrap="none" rtlCol="0">
            <a:spAutoFit/>
          </a:bodyPr>
          <a:lstStyle/>
          <a:p>
            <a:r>
              <a:rPr lang="de-DE" dirty="0">
                <a:solidFill>
                  <a:srgbClr val="64B4E6"/>
                </a:solidFill>
              </a:rPr>
              <a:t>ERFAHRUNG</a:t>
            </a:r>
            <a:endParaRPr lang="fr-FR" dirty="0">
              <a:solidFill>
                <a:srgbClr val="64B4E6"/>
              </a:solidFill>
            </a:endParaRPr>
          </a:p>
        </p:txBody>
      </p:sp>
      <p:graphicFrame>
        <p:nvGraphicFramePr>
          <p:cNvPr id="21" name="Tableau 20"/>
          <p:cNvGraphicFramePr>
            <a:graphicFrameLocks noGrp="1"/>
          </p:cNvGraphicFramePr>
          <p:nvPr>
            <p:extLst>
              <p:ext uri="{D42A27DB-BD31-4B8C-83A1-F6EECF244321}">
                <p14:modId xmlns:p14="http://schemas.microsoft.com/office/powerpoint/2010/main" val="1157510434"/>
              </p:ext>
            </p:extLst>
          </p:nvPr>
        </p:nvGraphicFramePr>
        <p:xfrm>
          <a:off x="571500" y="2959100"/>
          <a:ext cx="3365500" cy="5278703"/>
        </p:xfrm>
        <a:graphic>
          <a:graphicData uri="http://schemas.openxmlformats.org/drawingml/2006/table">
            <a:tbl>
              <a:tblPr firstRow="1" bandRow="1">
                <a:tableStyleId>{2D5ABB26-0587-4C30-8999-92F81FD0307C}</a:tableStyleId>
              </a:tblPr>
              <a:tblGrid>
                <a:gridCol w="911860">
                  <a:extLst>
                    <a:ext uri="{9D8B030D-6E8A-4147-A177-3AD203B41FA5}">
                      <a16:colId xmlns:a16="http://schemas.microsoft.com/office/drawing/2014/main" val="20000"/>
                    </a:ext>
                  </a:extLst>
                </a:gridCol>
                <a:gridCol w="2453640">
                  <a:extLst>
                    <a:ext uri="{9D8B030D-6E8A-4147-A177-3AD203B41FA5}">
                      <a16:colId xmlns:a16="http://schemas.microsoft.com/office/drawing/2014/main" val="20001"/>
                    </a:ext>
                  </a:extLst>
                </a:gridCol>
              </a:tblGrid>
              <a:tr h="5278703">
                <a:tc>
                  <a:txBody>
                    <a:bodyPr/>
                    <a:lstStyle/>
                    <a:p>
                      <a:r>
                        <a:rPr lang="de-DE" sz="1100" b="0" kern="1200" dirty="0">
                          <a:solidFill>
                            <a:srgbClr val="3C9CDB"/>
                          </a:solidFill>
                          <a:effectLst/>
                          <a:latin typeface="+mn-lt"/>
                          <a:ea typeface="+mn-ea"/>
                          <a:cs typeface="+mn-cs"/>
                        </a:rPr>
                        <a:t>Firmenname</a:t>
                      </a:r>
                      <a:endParaRPr lang="en-GB" sz="1100" b="0" kern="1200" dirty="0">
                        <a:solidFill>
                          <a:srgbClr val="3C9CDB"/>
                        </a:solidFill>
                        <a:effectLst/>
                        <a:latin typeface="+mn-lt"/>
                        <a:ea typeface="+mn-ea"/>
                        <a:cs typeface="+mn-cs"/>
                      </a:endParaRPr>
                    </a:p>
                    <a:p>
                      <a:r>
                        <a:rPr lang="en-GB" sz="1100" b="0" kern="1200" dirty="0">
                          <a:solidFill>
                            <a:schemeClr val="bg1">
                              <a:lumMod val="50000"/>
                            </a:schemeClr>
                          </a:solidFill>
                          <a:effectLst/>
                          <a:latin typeface="+mn-lt"/>
                          <a:ea typeface="+mn-ea"/>
                          <a:cs typeface="+mn-cs"/>
                        </a:rPr>
                        <a:t>2010-2014</a:t>
                      </a: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r>
                        <a:rPr lang="de-DE" sz="1100" b="0" kern="1200" dirty="0">
                          <a:solidFill>
                            <a:srgbClr val="3C9CDB"/>
                          </a:solidFill>
                          <a:effectLst/>
                          <a:latin typeface="+mn-lt"/>
                          <a:ea typeface="+mn-ea"/>
                          <a:cs typeface="+mn-cs"/>
                        </a:rPr>
                        <a:t>Firmenname</a:t>
                      </a:r>
                      <a:endParaRPr lang="en-GB" sz="1100" b="0" kern="1200" dirty="0">
                        <a:solidFill>
                          <a:srgbClr val="3C9CDB"/>
                        </a:solidFill>
                        <a:effectLst/>
                        <a:latin typeface="+mn-lt"/>
                        <a:ea typeface="+mn-ea"/>
                        <a:cs typeface="+mn-cs"/>
                      </a:endParaRPr>
                    </a:p>
                    <a:p>
                      <a:r>
                        <a:rPr lang="en-GB" sz="1100" b="0" kern="1200" dirty="0">
                          <a:solidFill>
                            <a:schemeClr val="bg1">
                              <a:lumMod val="50000"/>
                            </a:schemeClr>
                          </a:solidFill>
                          <a:effectLst/>
                          <a:latin typeface="+mn-lt"/>
                          <a:ea typeface="+mn-ea"/>
                          <a:cs typeface="+mn-cs"/>
                        </a:rPr>
                        <a:t>2010-2014</a:t>
                      </a:r>
                      <a:endParaRPr lang="fr-FR" sz="1100" b="0" dirty="0">
                        <a:solidFill>
                          <a:schemeClr val="bg1">
                            <a:lumMod val="50000"/>
                          </a:schemeClr>
                        </a:solidFill>
                      </a:endParaRPr>
                    </a:p>
                    <a:p>
                      <a:endParaRPr lang="fr-FR" sz="1100" b="0" dirty="0">
                        <a:solidFill>
                          <a:schemeClr val="bg1">
                            <a:lumMod val="50000"/>
                          </a:schemeClr>
                        </a:solidFill>
                      </a:endParaRPr>
                    </a:p>
                    <a:p>
                      <a:endParaRPr lang="fr-FR" sz="1100" b="0" dirty="0">
                        <a:solidFill>
                          <a:schemeClr val="bg1">
                            <a:lumMod val="50000"/>
                          </a:schemeClr>
                        </a:solidFill>
                      </a:endParaRPr>
                    </a:p>
                    <a:p>
                      <a:endParaRPr lang="fr-FR" sz="1100" b="0" dirty="0">
                        <a:solidFill>
                          <a:schemeClr val="bg1">
                            <a:lumMod val="50000"/>
                          </a:schemeClr>
                        </a:solidFill>
                      </a:endParaRPr>
                    </a:p>
                    <a:p>
                      <a:endParaRPr lang="fr-FR" sz="1100" b="0" dirty="0">
                        <a:solidFill>
                          <a:schemeClr val="bg1">
                            <a:lumMod val="50000"/>
                          </a:schemeClr>
                        </a:solidFill>
                      </a:endParaRPr>
                    </a:p>
                    <a:p>
                      <a:r>
                        <a:rPr lang="de-DE" sz="1100" b="0" kern="1200" dirty="0">
                          <a:solidFill>
                            <a:srgbClr val="3C9CDB"/>
                          </a:solidFill>
                          <a:effectLst/>
                          <a:latin typeface="+mn-lt"/>
                          <a:ea typeface="+mn-ea"/>
                          <a:cs typeface="+mn-cs"/>
                        </a:rPr>
                        <a:t>Firmenname</a:t>
                      </a:r>
                      <a:endParaRPr lang="en-GB" sz="1100" b="0" kern="1200" dirty="0">
                        <a:solidFill>
                          <a:srgbClr val="3C9CDB"/>
                        </a:solidFill>
                        <a:effectLst/>
                        <a:latin typeface="+mn-lt"/>
                        <a:ea typeface="+mn-ea"/>
                        <a:cs typeface="+mn-cs"/>
                      </a:endParaRPr>
                    </a:p>
                    <a:p>
                      <a:r>
                        <a:rPr lang="en-GB" sz="1100" b="0" kern="1200" dirty="0">
                          <a:solidFill>
                            <a:schemeClr val="bg1">
                              <a:lumMod val="50000"/>
                            </a:schemeClr>
                          </a:solidFill>
                          <a:effectLst/>
                          <a:latin typeface="+mn-lt"/>
                          <a:ea typeface="+mn-ea"/>
                          <a:cs typeface="+mn-cs"/>
                        </a:rPr>
                        <a:t>2010-2014</a:t>
                      </a: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r>
                        <a:rPr lang="de-DE" sz="1100" b="0" kern="1200" dirty="0">
                          <a:solidFill>
                            <a:srgbClr val="3C9CDB"/>
                          </a:solidFill>
                          <a:effectLst/>
                          <a:latin typeface="+mn-lt"/>
                          <a:ea typeface="+mn-ea"/>
                          <a:cs typeface="+mn-cs"/>
                        </a:rPr>
                        <a:t>Firmenname</a:t>
                      </a:r>
                      <a:endParaRPr lang="en-GB" sz="1100" b="0" kern="1200" dirty="0">
                        <a:solidFill>
                          <a:srgbClr val="3C9CDB"/>
                        </a:solidFill>
                        <a:effectLst/>
                        <a:latin typeface="+mn-lt"/>
                        <a:ea typeface="+mn-ea"/>
                        <a:cs typeface="+mn-cs"/>
                      </a:endParaRPr>
                    </a:p>
                    <a:p>
                      <a:r>
                        <a:rPr lang="en-GB" sz="1100" b="0" kern="1200" dirty="0">
                          <a:solidFill>
                            <a:schemeClr val="bg1">
                              <a:lumMod val="50000"/>
                            </a:schemeClr>
                          </a:solidFill>
                          <a:effectLst/>
                          <a:latin typeface="+mn-lt"/>
                          <a:ea typeface="+mn-ea"/>
                          <a:cs typeface="+mn-cs"/>
                        </a:rPr>
                        <a:t>2010-2014</a:t>
                      </a: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endParaRPr lang="en-GB" sz="1100" b="0" kern="1200" dirty="0">
                        <a:solidFill>
                          <a:schemeClr val="bg1">
                            <a:lumMod val="50000"/>
                          </a:schemeClr>
                        </a:solidFill>
                        <a:effectLst/>
                        <a:latin typeface="+mn-lt"/>
                        <a:ea typeface="+mn-ea"/>
                        <a:cs typeface="+mn-cs"/>
                      </a:endParaRPr>
                    </a:p>
                    <a:p>
                      <a:r>
                        <a:rPr lang="de-DE" sz="1100" b="0" kern="1200" dirty="0">
                          <a:solidFill>
                            <a:srgbClr val="3C9CDB"/>
                          </a:solidFill>
                          <a:effectLst/>
                          <a:latin typeface="+mn-lt"/>
                          <a:ea typeface="+mn-ea"/>
                          <a:cs typeface="+mn-cs"/>
                        </a:rPr>
                        <a:t>Firmenname</a:t>
                      </a:r>
                      <a:endParaRPr lang="en-GB" sz="1100" b="0" kern="1200" dirty="0">
                        <a:solidFill>
                          <a:srgbClr val="3C9CDB"/>
                        </a:solidFill>
                        <a:effectLst/>
                        <a:latin typeface="+mn-lt"/>
                        <a:ea typeface="+mn-ea"/>
                        <a:cs typeface="+mn-cs"/>
                      </a:endParaRPr>
                    </a:p>
                    <a:p>
                      <a:r>
                        <a:rPr lang="en-GB" sz="1100" b="0" kern="1200" dirty="0">
                          <a:solidFill>
                            <a:schemeClr val="bg1">
                              <a:lumMod val="50000"/>
                            </a:schemeClr>
                          </a:solidFill>
                          <a:effectLst/>
                          <a:latin typeface="+mn-lt"/>
                          <a:ea typeface="+mn-ea"/>
                          <a:cs typeface="+mn-cs"/>
                        </a:rPr>
                        <a:t>2010-2014</a:t>
                      </a:r>
                      <a:endParaRPr lang="fr-FR" sz="1100" b="0" dirty="0">
                        <a:solidFill>
                          <a:schemeClr val="bg1">
                            <a:lumMod val="50000"/>
                          </a:schemeClr>
                        </a:solidFill>
                      </a:endParaRPr>
                    </a:p>
                    <a:p>
                      <a:endParaRPr lang="fr-FR" sz="1100" b="0" dirty="0">
                        <a:solidFill>
                          <a:schemeClr val="bg1">
                            <a:lumMod val="50000"/>
                          </a:schemeClr>
                        </a:solidFill>
                      </a:endParaRPr>
                    </a:p>
                  </a:txBody>
                  <a:tcPr/>
                </a:tc>
                <a:tc>
                  <a:txBody>
                    <a:bodyPr/>
                    <a:lstStyle/>
                    <a:p>
                      <a:r>
                        <a:rPr lang="de-DE" sz="1200" b="1" i="0" kern="1200" dirty="0">
                          <a:solidFill>
                            <a:srgbClr val="7F7F7F"/>
                          </a:solidFill>
                          <a:effectLst/>
                          <a:latin typeface="+mn-lt"/>
                          <a:ea typeface="+mn-ea"/>
                          <a:cs typeface="+mn-cs"/>
                        </a:rPr>
                        <a:t>Stellung</a:t>
                      </a:r>
                      <a:br>
                        <a:rPr lang="en-GB" sz="1100" i="0" kern="1200" dirty="0">
                          <a:solidFill>
                            <a:srgbClr val="7F7F7F"/>
                          </a:solidFill>
                          <a:effectLst/>
                          <a:latin typeface="+mn-lt"/>
                          <a:ea typeface="+mn-ea"/>
                          <a:cs typeface="+mn-cs"/>
                        </a:rPr>
                      </a:br>
                      <a:r>
                        <a:rPr lang="de-DE" sz="1100" kern="120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dirty="0">
                        <a:solidFill>
                          <a:schemeClr val="tx1">
                            <a:lumMod val="50000"/>
                            <a:lumOff val="50000"/>
                          </a:schemeClr>
                        </a:solidFill>
                        <a:effectLst/>
                        <a:latin typeface="+mn-lt"/>
                        <a:ea typeface="+mn-ea"/>
                        <a:cs typeface="+mn-cs"/>
                      </a:endParaRPr>
                    </a:p>
                    <a:p>
                      <a:endParaRPr lang="fr-FR" sz="1100" dirty="0">
                        <a:solidFill>
                          <a:schemeClr val="tx1">
                            <a:lumMod val="50000"/>
                            <a:lumOff val="50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i="0" kern="1200" dirty="0">
                          <a:solidFill>
                            <a:srgbClr val="7F7F7F"/>
                          </a:solidFill>
                          <a:effectLst/>
                          <a:latin typeface="+mn-lt"/>
                          <a:ea typeface="+mn-ea"/>
                          <a:cs typeface="+mn-cs"/>
                        </a:rPr>
                        <a:t>Stellung</a:t>
                      </a:r>
                      <a:br>
                        <a:rPr lang="en-GB" sz="1100" i="0" kern="1200" dirty="0">
                          <a:solidFill>
                            <a:srgbClr val="7F7F7F"/>
                          </a:solidFill>
                          <a:effectLst/>
                          <a:latin typeface="+mn-lt"/>
                          <a:ea typeface="+mn-ea"/>
                          <a:cs typeface="+mn-cs"/>
                        </a:rPr>
                      </a:br>
                      <a:r>
                        <a:rPr lang="de-DE" sz="1100" kern="120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dirty="0">
                        <a:solidFill>
                          <a:schemeClr val="tx1">
                            <a:lumMod val="50000"/>
                            <a:lumOff val="50000"/>
                          </a:schemeClr>
                        </a:solidFill>
                        <a:effectLst/>
                        <a:latin typeface="+mn-lt"/>
                        <a:ea typeface="+mn-ea"/>
                        <a:cs typeface="+mn-cs"/>
                      </a:endParaRPr>
                    </a:p>
                    <a:p>
                      <a:endParaRPr lang="fr-FR" sz="1100" dirty="0">
                        <a:solidFill>
                          <a:schemeClr val="tx1">
                            <a:lumMod val="50000"/>
                            <a:lumOff val="50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i="0" kern="1200" dirty="0">
                          <a:solidFill>
                            <a:srgbClr val="7F7F7F"/>
                          </a:solidFill>
                          <a:effectLst/>
                          <a:latin typeface="+mn-lt"/>
                          <a:ea typeface="+mn-ea"/>
                          <a:cs typeface="+mn-cs"/>
                        </a:rPr>
                        <a:t>Stellung</a:t>
                      </a:r>
                      <a:br>
                        <a:rPr lang="en-GB" sz="1100" i="0" kern="1200" dirty="0">
                          <a:solidFill>
                            <a:srgbClr val="7F7F7F"/>
                          </a:solidFill>
                          <a:effectLst/>
                          <a:latin typeface="+mn-lt"/>
                          <a:ea typeface="+mn-ea"/>
                          <a:cs typeface="+mn-cs"/>
                        </a:rPr>
                      </a:br>
                      <a:r>
                        <a:rPr lang="de-DE" sz="1100" kern="120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dirty="0">
                        <a:solidFill>
                          <a:schemeClr val="tx1">
                            <a:lumMod val="50000"/>
                            <a:lumOff val="50000"/>
                          </a:schemeClr>
                        </a:solidFill>
                        <a:effectLst/>
                        <a:latin typeface="+mn-lt"/>
                        <a:ea typeface="+mn-ea"/>
                        <a:cs typeface="+mn-cs"/>
                      </a:endParaRPr>
                    </a:p>
                    <a:p>
                      <a:endParaRPr lang="fr-FR" sz="1100" dirty="0">
                        <a:solidFill>
                          <a:schemeClr val="tx1">
                            <a:lumMod val="50000"/>
                            <a:lumOff val="50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i="0" kern="1200" dirty="0">
                          <a:solidFill>
                            <a:srgbClr val="7F7F7F"/>
                          </a:solidFill>
                          <a:effectLst/>
                          <a:latin typeface="+mn-lt"/>
                          <a:ea typeface="+mn-ea"/>
                          <a:cs typeface="+mn-cs"/>
                        </a:rPr>
                        <a:t>Stellung</a:t>
                      </a:r>
                      <a:br>
                        <a:rPr lang="en-GB" sz="1100" i="0" kern="1200" dirty="0">
                          <a:solidFill>
                            <a:srgbClr val="7F7F7F"/>
                          </a:solidFill>
                          <a:effectLst/>
                          <a:latin typeface="+mn-lt"/>
                          <a:ea typeface="+mn-ea"/>
                          <a:cs typeface="+mn-cs"/>
                        </a:rPr>
                      </a:br>
                      <a:r>
                        <a:rPr lang="de-DE" sz="1100" kern="120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dirty="0">
                        <a:solidFill>
                          <a:schemeClr val="tx1">
                            <a:lumMod val="50000"/>
                            <a:lumOff val="50000"/>
                          </a:schemeClr>
                        </a:solidFill>
                        <a:effectLst/>
                        <a:latin typeface="+mn-lt"/>
                        <a:ea typeface="+mn-ea"/>
                        <a:cs typeface="+mn-cs"/>
                      </a:endParaRPr>
                    </a:p>
                    <a:p>
                      <a:endParaRPr lang="fr-FR" sz="1100" dirty="0">
                        <a:solidFill>
                          <a:schemeClr val="tx1">
                            <a:lumMod val="50000"/>
                            <a:lumOff val="50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i="0" kern="1200" dirty="0">
                          <a:solidFill>
                            <a:srgbClr val="7F7F7F"/>
                          </a:solidFill>
                          <a:effectLst/>
                          <a:latin typeface="+mn-lt"/>
                          <a:ea typeface="+mn-ea"/>
                          <a:cs typeface="+mn-cs"/>
                        </a:rPr>
                        <a:t>Stellung</a:t>
                      </a:r>
                      <a:br>
                        <a:rPr lang="en-GB" sz="1100" i="0" kern="1200" dirty="0">
                          <a:solidFill>
                            <a:srgbClr val="7F7F7F"/>
                          </a:solidFill>
                          <a:effectLst/>
                          <a:latin typeface="+mn-lt"/>
                          <a:ea typeface="+mn-ea"/>
                          <a:cs typeface="+mn-cs"/>
                        </a:rPr>
                      </a:br>
                      <a:r>
                        <a:rPr lang="de-DE" sz="1100" kern="1200" dirty="0">
                          <a:solidFill>
                            <a:schemeClr val="tx1">
                              <a:lumMod val="50000"/>
                              <a:lumOff val="50000"/>
                            </a:schemeClr>
                          </a:solidFill>
                          <a:effectLst/>
                          <a:latin typeface="+mn-lt"/>
                          <a:ea typeface="+mn-ea"/>
                          <a:cs typeface="+mn-cs"/>
                        </a:rPr>
                        <a:t>Beschreiben Sie hier Ihre Aufgaben dieser Stellung. Beschreiben Sie außerdem Ihre Projekte und die erzielten Resultate. </a:t>
                      </a:r>
                      <a:endParaRPr lang="fr-FR" sz="1100" kern="1200" dirty="0">
                        <a:solidFill>
                          <a:schemeClr val="tx1">
                            <a:lumMod val="50000"/>
                            <a:lumOff val="50000"/>
                          </a:schemeClr>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graphicFrame>
        <p:nvGraphicFramePr>
          <p:cNvPr id="24" name="Tableau 23"/>
          <p:cNvGraphicFramePr>
            <a:graphicFrameLocks noGrp="1"/>
          </p:cNvGraphicFramePr>
          <p:nvPr>
            <p:extLst>
              <p:ext uri="{D42A27DB-BD31-4B8C-83A1-F6EECF244321}">
                <p14:modId xmlns:p14="http://schemas.microsoft.com/office/powerpoint/2010/main" val="1920492643"/>
              </p:ext>
            </p:extLst>
          </p:nvPr>
        </p:nvGraphicFramePr>
        <p:xfrm>
          <a:off x="4037920" y="2959100"/>
          <a:ext cx="2506812" cy="2682240"/>
        </p:xfrm>
        <a:graphic>
          <a:graphicData uri="http://schemas.openxmlformats.org/drawingml/2006/table">
            <a:tbl>
              <a:tblPr firstRow="1" bandRow="1">
                <a:tableStyleId>{2D5ABB26-0587-4C30-8999-92F81FD0307C}</a:tableStyleId>
              </a:tblPr>
              <a:tblGrid>
                <a:gridCol w="2506812">
                  <a:extLst>
                    <a:ext uri="{9D8B030D-6E8A-4147-A177-3AD203B41FA5}">
                      <a16:colId xmlns:a16="http://schemas.microsoft.com/office/drawing/2014/main" val="20000"/>
                    </a:ext>
                  </a:extLst>
                </a:gridCol>
              </a:tblGrid>
              <a:tr h="0">
                <a:tc>
                  <a:txBody>
                    <a:bodyPr/>
                    <a:lstStyle/>
                    <a:p>
                      <a:pPr>
                        <a:spcAft>
                          <a:spcPts val="0"/>
                        </a:spcAft>
                      </a:pPr>
                      <a:r>
                        <a:rPr lang="de-DE" sz="1100" b="0" kern="1200" dirty="0">
                          <a:solidFill>
                            <a:srgbClr val="3C9CDB"/>
                          </a:solidFill>
                          <a:effectLst/>
                          <a:latin typeface="+mn-lt"/>
                          <a:ea typeface="+mn-ea"/>
                          <a:cs typeface="+mn-cs"/>
                        </a:rPr>
                        <a:t>Ausbildung | </a:t>
                      </a:r>
                      <a:r>
                        <a:rPr lang="en-GB" sz="1100" b="0" kern="1200" dirty="0">
                          <a:solidFill>
                            <a:schemeClr val="bg1">
                              <a:lumMod val="50000"/>
                            </a:schemeClr>
                          </a:solidFill>
                          <a:effectLst/>
                          <a:latin typeface="+mn-lt"/>
                          <a:ea typeface="+mn-ea"/>
                          <a:cs typeface="+mn-cs"/>
                        </a:rPr>
                        <a:t>2010-2014 | </a:t>
                      </a:r>
                      <a:r>
                        <a:rPr lang="de-DE" sz="1100" b="0" dirty="0"/>
                        <a:t>Universität</a:t>
                      </a:r>
                      <a:endParaRPr lang="fr-FR" sz="1100" b="0" kern="1200" dirty="0">
                        <a:solidFill>
                          <a:srgbClr val="3C9CDB"/>
                        </a:solidFill>
                        <a:effectLst/>
                        <a:latin typeface="+mn-lt"/>
                        <a:ea typeface="+mn-ea"/>
                        <a:cs typeface="+mn-cs"/>
                      </a:endParaRPr>
                    </a:p>
                    <a:p>
                      <a:r>
                        <a:rPr lang="de-DE" sz="1100" kern="1200" dirty="0">
                          <a:solidFill>
                            <a:schemeClr val="tx1"/>
                          </a:solidFill>
                          <a:effectLst/>
                          <a:latin typeface="+mn-lt"/>
                          <a:ea typeface="+mn-ea"/>
                          <a:cs typeface="+mn-cs"/>
                        </a:rPr>
                        <a:t>Beschreiben Sie die Besonderheiten dieser Ausbildung: Diplome, spezielle Optionen , </a:t>
                      </a:r>
                      <a:r>
                        <a:rPr lang="de-DE" sz="1100" kern="1200" dirty="0" err="1">
                          <a:solidFill>
                            <a:schemeClr val="tx1"/>
                          </a:solidFill>
                          <a:effectLst/>
                          <a:latin typeface="+mn-lt"/>
                          <a:ea typeface="+mn-ea"/>
                          <a:cs typeface="+mn-cs"/>
                        </a:rPr>
                        <a:t>etc</a:t>
                      </a:r>
                      <a:r>
                        <a:rPr lang="de-DE" sz="1100" kern="1200" dirty="0">
                          <a:solidFill>
                            <a:schemeClr val="tx1"/>
                          </a:solidFill>
                          <a:effectLst/>
                          <a:latin typeface="+mn-lt"/>
                          <a:ea typeface="+mn-ea"/>
                          <a:cs typeface="+mn-cs"/>
                        </a:rPr>
                        <a:t> ...</a:t>
                      </a:r>
                      <a:endParaRPr lang="fr-FR" sz="1100" kern="1200" dirty="0">
                        <a:solidFill>
                          <a:schemeClr val="tx1"/>
                        </a:solidFill>
                        <a:effectLst/>
                        <a:latin typeface="+mn-lt"/>
                        <a:ea typeface="+mn-ea"/>
                        <a:cs typeface="+mn-cs"/>
                      </a:endParaRPr>
                    </a:p>
                    <a:p>
                      <a:pPr>
                        <a:spcAft>
                          <a:spcPts val="0"/>
                        </a:spcAft>
                      </a:pPr>
                      <a:endParaRPr lang="fr-FR" sz="1200" dirty="0">
                        <a:effectLst/>
                        <a:latin typeface="Calibri"/>
                        <a:ea typeface="Cambria"/>
                        <a:cs typeface="Calibri"/>
                      </a:endParaRPr>
                    </a:p>
                    <a:p>
                      <a:pPr>
                        <a:spcAft>
                          <a:spcPts val="0"/>
                        </a:spcAft>
                      </a:pPr>
                      <a:r>
                        <a:rPr lang="de-DE" sz="1200" b="0" kern="1200" dirty="0">
                          <a:solidFill>
                            <a:srgbClr val="3C9CDB"/>
                          </a:solidFill>
                          <a:effectLst/>
                          <a:latin typeface="+mn-lt"/>
                          <a:ea typeface="+mn-ea"/>
                          <a:cs typeface="+mn-cs"/>
                        </a:rPr>
                        <a:t>Ausbildung | </a:t>
                      </a:r>
                      <a:r>
                        <a:rPr lang="en-GB" sz="1200" b="0" kern="1200" dirty="0">
                          <a:solidFill>
                            <a:schemeClr val="bg1">
                              <a:lumMod val="50000"/>
                            </a:schemeClr>
                          </a:solidFill>
                          <a:effectLst/>
                          <a:latin typeface="+mn-lt"/>
                          <a:ea typeface="+mn-ea"/>
                          <a:cs typeface="+mn-cs"/>
                        </a:rPr>
                        <a:t>2010-2014 | </a:t>
                      </a:r>
                      <a:r>
                        <a:rPr lang="de-DE" sz="1200" b="0" dirty="0"/>
                        <a:t>Universität</a:t>
                      </a:r>
                      <a:endParaRPr lang="fr-FR" sz="1200" b="0" kern="1200" dirty="0">
                        <a:solidFill>
                          <a:srgbClr val="3C9CDB"/>
                        </a:solidFill>
                        <a:effectLst/>
                        <a:latin typeface="+mn-lt"/>
                        <a:ea typeface="+mn-ea"/>
                        <a:cs typeface="+mn-cs"/>
                      </a:endParaRPr>
                    </a:p>
                    <a:p>
                      <a:r>
                        <a:rPr lang="de-DE" sz="1200" kern="1200" dirty="0">
                          <a:solidFill>
                            <a:schemeClr val="tx1"/>
                          </a:solidFill>
                          <a:effectLst/>
                          <a:latin typeface="+mn-lt"/>
                          <a:ea typeface="+mn-ea"/>
                          <a:cs typeface="+mn-cs"/>
                        </a:rPr>
                        <a:t>Beschreiben Sie die Besonderheiten dieser Ausbildung: Diplome, spezielle Optionen , </a:t>
                      </a:r>
                      <a:r>
                        <a:rPr lang="de-DE" sz="1200" kern="1200" dirty="0" err="1">
                          <a:solidFill>
                            <a:schemeClr val="tx1"/>
                          </a:solidFill>
                          <a:effectLst/>
                          <a:latin typeface="+mn-lt"/>
                          <a:ea typeface="+mn-ea"/>
                          <a:cs typeface="+mn-cs"/>
                        </a:rPr>
                        <a:t>etc</a:t>
                      </a:r>
                      <a:r>
                        <a:rPr lang="de-DE"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pPr>
                        <a:spcAft>
                          <a:spcPts val="0"/>
                        </a:spcAft>
                      </a:pPr>
                      <a:endParaRPr lang="fr-FR" sz="1200" dirty="0">
                        <a:effectLst/>
                        <a:latin typeface="Calibri"/>
                        <a:ea typeface="Cambria"/>
                        <a:cs typeface="Calibri"/>
                      </a:endParaRPr>
                    </a:p>
                    <a:p>
                      <a:pPr>
                        <a:spcAft>
                          <a:spcPts val="0"/>
                        </a:spcAft>
                      </a:pPr>
                      <a:r>
                        <a:rPr lang="de-DE" sz="1200" b="0" kern="1200" dirty="0">
                          <a:solidFill>
                            <a:srgbClr val="3C9CDB"/>
                          </a:solidFill>
                          <a:effectLst/>
                          <a:latin typeface="+mn-lt"/>
                          <a:ea typeface="+mn-ea"/>
                          <a:cs typeface="+mn-cs"/>
                        </a:rPr>
                        <a:t>Ausbildung | </a:t>
                      </a:r>
                      <a:r>
                        <a:rPr lang="en-GB" sz="1200" b="0" kern="1200" dirty="0">
                          <a:solidFill>
                            <a:schemeClr val="bg1">
                              <a:lumMod val="50000"/>
                            </a:schemeClr>
                          </a:solidFill>
                          <a:effectLst/>
                          <a:latin typeface="+mn-lt"/>
                          <a:ea typeface="+mn-ea"/>
                          <a:cs typeface="+mn-cs"/>
                        </a:rPr>
                        <a:t>2010-2014 | </a:t>
                      </a:r>
                      <a:r>
                        <a:rPr lang="de-DE" sz="1200" b="0" dirty="0"/>
                        <a:t>Universität</a:t>
                      </a:r>
                      <a:endParaRPr lang="fr-FR" sz="1200" b="0" kern="1200" dirty="0">
                        <a:solidFill>
                          <a:srgbClr val="3C9CDB"/>
                        </a:solidFill>
                        <a:effectLst/>
                        <a:latin typeface="+mn-lt"/>
                        <a:ea typeface="+mn-ea"/>
                        <a:cs typeface="+mn-cs"/>
                      </a:endParaRPr>
                    </a:p>
                    <a:p>
                      <a:r>
                        <a:rPr lang="de-DE" sz="1200" kern="1200" dirty="0">
                          <a:solidFill>
                            <a:schemeClr val="tx1"/>
                          </a:solidFill>
                          <a:effectLst/>
                          <a:latin typeface="+mn-lt"/>
                          <a:ea typeface="+mn-ea"/>
                          <a:cs typeface="+mn-cs"/>
                        </a:rPr>
                        <a:t>Beschreiben Sie die Besonderheiten dieser Ausbildung: Diplome, spezielle Optionen , </a:t>
                      </a:r>
                      <a:r>
                        <a:rPr lang="de-DE" sz="1200" kern="1200" dirty="0" err="1">
                          <a:solidFill>
                            <a:schemeClr val="tx1"/>
                          </a:solidFill>
                          <a:effectLst/>
                          <a:latin typeface="+mn-lt"/>
                          <a:ea typeface="+mn-ea"/>
                          <a:cs typeface="+mn-cs"/>
                        </a:rPr>
                        <a:t>etc</a:t>
                      </a:r>
                      <a:r>
                        <a:rPr lang="de-DE"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pPr>
                        <a:spcAft>
                          <a:spcPts val="0"/>
                        </a:spcAft>
                      </a:pPr>
                      <a:endParaRPr lang="fr-FR" sz="1200" dirty="0">
                        <a:effectLst/>
                        <a:latin typeface="Calibri"/>
                        <a:ea typeface="Cambria"/>
                        <a:cs typeface="Calibri"/>
                      </a:endParaRPr>
                    </a:p>
                  </a:txBody>
                  <a:tcPr marL="68580" marR="68580" marT="0" marB="0"/>
                </a:tc>
                <a:extLst>
                  <a:ext uri="{0D108BD9-81ED-4DB2-BD59-A6C34878D82A}">
                    <a16:rowId xmlns:a16="http://schemas.microsoft.com/office/drawing/2014/main" val="10000"/>
                  </a:ext>
                </a:extLst>
              </a:tr>
            </a:tbl>
          </a:graphicData>
        </a:graphic>
      </p:graphicFrame>
      <p:sp>
        <p:nvSpPr>
          <p:cNvPr id="28" name="ZoneTexte 27"/>
          <p:cNvSpPr txBox="1"/>
          <p:nvPr/>
        </p:nvSpPr>
        <p:spPr>
          <a:xfrm>
            <a:off x="4388056" y="2386566"/>
            <a:ext cx="1433021" cy="369332"/>
          </a:xfrm>
          <a:prstGeom prst="rect">
            <a:avLst/>
          </a:prstGeom>
          <a:noFill/>
        </p:spPr>
        <p:txBody>
          <a:bodyPr wrap="none" rtlCol="0">
            <a:spAutoFit/>
          </a:bodyPr>
          <a:lstStyle/>
          <a:p>
            <a:r>
              <a:rPr lang="de-DE" dirty="0">
                <a:solidFill>
                  <a:srgbClr val="64B4E6"/>
                </a:solidFill>
              </a:rPr>
              <a:t>AUSBILDUNG</a:t>
            </a:r>
            <a:endParaRPr lang="fr-FR" dirty="0">
              <a:solidFill>
                <a:srgbClr val="64B4E6"/>
              </a:solidFill>
            </a:endParaRPr>
          </a:p>
        </p:txBody>
      </p:sp>
      <p:sp>
        <p:nvSpPr>
          <p:cNvPr id="29" name="ZoneTexte 28"/>
          <p:cNvSpPr txBox="1"/>
          <p:nvPr/>
        </p:nvSpPr>
        <p:spPr>
          <a:xfrm>
            <a:off x="4388056" y="5741888"/>
            <a:ext cx="1608133" cy="369332"/>
          </a:xfrm>
          <a:prstGeom prst="rect">
            <a:avLst/>
          </a:prstGeom>
          <a:noFill/>
        </p:spPr>
        <p:txBody>
          <a:bodyPr wrap="none" rtlCol="0">
            <a:spAutoFit/>
          </a:bodyPr>
          <a:lstStyle/>
          <a:p>
            <a:r>
              <a:rPr lang="de-DE" dirty="0">
                <a:solidFill>
                  <a:srgbClr val="64B4E6"/>
                </a:solidFill>
              </a:rPr>
              <a:t>KOMPETENZEN</a:t>
            </a:r>
            <a:endParaRPr lang="fr-FR" dirty="0">
              <a:solidFill>
                <a:srgbClr val="64B4E6"/>
              </a:solidFill>
            </a:endParaRPr>
          </a:p>
        </p:txBody>
      </p:sp>
      <p:graphicFrame>
        <p:nvGraphicFramePr>
          <p:cNvPr id="30" name="Tableau 29"/>
          <p:cNvGraphicFramePr>
            <a:graphicFrameLocks noGrp="1"/>
          </p:cNvGraphicFramePr>
          <p:nvPr>
            <p:extLst>
              <p:ext uri="{D42A27DB-BD31-4B8C-83A1-F6EECF244321}">
                <p14:modId xmlns:p14="http://schemas.microsoft.com/office/powerpoint/2010/main" val="715180891"/>
              </p:ext>
            </p:extLst>
          </p:nvPr>
        </p:nvGraphicFramePr>
        <p:xfrm>
          <a:off x="4037920" y="6254750"/>
          <a:ext cx="1888747" cy="1840184"/>
        </p:xfrm>
        <a:graphic>
          <a:graphicData uri="http://schemas.openxmlformats.org/drawingml/2006/table">
            <a:tbl>
              <a:tblPr firstRow="1" bandRow="1">
                <a:tableStyleId>{2D5ABB26-0587-4C30-8999-92F81FD0307C}</a:tableStyleId>
              </a:tblPr>
              <a:tblGrid>
                <a:gridCol w="1888747">
                  <a:extLst>
                    <a:ext uri="{9D8B030D-6E8A-4147-A177-3AD203B41FA5}">
                      <a16:colId xmlns:a16="http://schemas.microsoft.com/office/drawing/2014/main" val="20000"/>
                    </a:ext>
                  </a:extLst>
                </a:gridCol>
              </a:tblGrid>
              <a:tr h="1840184">
                <a:tc>
                  <a:txBody>
                    <a:bodyPr/>
                    <a:lstStyle/>
                    <a:p>
                      <a:pPr>
                        <a:spcAft>
                          <a:spcPts val="0"/>
                        </a:spcAft>
                      </a:pPr>
                      <a:r>
                        <a:rPr lang="de-DE" sz="1200" dirty="0"/>
                        <a:t>Fertigkeit</a:t>
                      </a:r>
                      <a:r>
                        <a:rPr lang="fr-FR" sz="1200" dirty="0">
                          <a:solidFill>
                            <a:srgbClr val="3C9CDB"/>
                          </a:solidFill>
                          <a:effectLst/>
                          <a:latin typeface="+mn-lt"/>
                          <a:ea typeface="Cambria"/>
                          <a:cs typeface="Calibri"/>
                        </a:rPr>
                        <a:t> </a:t>
                      </a:r>
                      <a:r>
                        <a:rPr lang="fr-FR" sz="1200" dirty="0">
                          <a:solidFill>
                            <a:srgbClr val="3C9CDB"/>
                          </a:solidFill>
                          <a:effectLst/>
                          <a:latin typeface="Calibri"/>
                          <a:ea typeface="Cambria"/>
                          <a:cs typeface="Calibri"/>
                        </a:rPr>
                        <a:t>n°1</a:t>
                      </a:r>
                    </a:p>
                    <a:p>
                      <a:pPr>
                        <a:spcAft>
                          <a:spcPts val="0"/>
                        </a:spcAft>
                      </a:pPr>
                      <a:endParaRPr lang="en-GB" sz="1000" dirty="0">
                        <a:solidFill>
                          <a:srgbClr val="7F7F7F"/>
                        </a:solidFill>
                        <a:effectLst/>
                        <a:latin typeface="Calibri"/>
                        <a:ea typeface="Cambria"/>
                        <a:cs typeface="Calibri"/>
                      </a:endParaRPr>
                    </a:p>
                    <a:p>
                      <a:pPr>
                        <a:spcAft>
                          <a:spcPts val="0"/>
                        </a:spcAft>
                      </a:pPr>
                      <a:r>
                        <a:rPr lang="de-DE" sz="1200" dirty="0"/>
                        <a:t>Fertigkeit</a:t>
                      </a:r>
                      <a:r>
                        <a:rPr lang="fr-FR" sz="1200" dirty="0">
                          <a:solidFill>
                            <a:srgbClr val="3C9CDB"/>
                          </a:solidFill>
                          <a:effectLst/>
                          <a:latin typeface="+mn-lt"/>
                          <a:ea typeface="Cambria"/>
                          <a:cs typeface="Calibri"/>
                        </a:rPr>
                        <a:t> n°2</a:t>
                      </a:r>
                    </a:p>
                    <a:p>
                      <a:pPr>
                        <a:spcAft>
                          <a:spcPts val="0"/>
                        </a:spcAft>
                      </a:pPr>
                      <a:endParaRPr lang="en-GB" sz="1000" dirty="0">
                        <a:solidFill>
                          <a:srgbClr val="7F7F7F"/>
                        </a:solidFill>
                        <a:effectLst/>
                        <a:latin typeface="Calibri"/>
                        <a:ea typeface="Cambria"/>
                        <a:cs typeface="Calibri"/>
                      </a:endParaRPr>
                    </a:p>
                    <a:p>
                      <a:pPr>
                        <a:spcAft>
                          <a:spcPts val="0"/>
                        </a:spcAft>
                      </a:pPr>
                      <a:r>
                        <a:rPr lang="de-DE" sz="1200" dirty="0"/>
                        <a:t>Fertigkeit</a:t>
                      </a:r>
                      <a:r>
                        <a:rPr lang="fr-FR" sz="1200" dirty="0">
                          <a:solidFill>
                            <a:srgbClr val="3C9CDB"/>
                          </a:solidFill>
                          <a:effectLst/>
                          <a:latin typeface="+mn-lt"/>
                          <a:ea typeface="Cambria"/>
                          <a:cs typeface="Calibri"/>
                        </a:rPr>
                        <a:t> n°3</a:t>
                      </a:r>
                    </a:p>
                    <a:p>
                      <a:pPr>
                        <a:spcAft>
                          <a:spcPts val="0"/>
                        </a:spcAft>
                      </a:pPr>
                      <a:endParaRPr lang="en-GB" sz="1000" dirty="0">
                        <a:solidFill>
                          <a:srgbClr val="7F7F7F"/>
                        </a:solidFill>
                        <a:effectLst/>
                        <a:latin typeface="Calibri"/>
                        <a:ea typeface="Cambria"/>
                        <a:cs typeface="Calibri"/>
                      </a:endParaRPr>
                    </a:p>
                    <a:p>
                      <a:pPr>
                        <a:spcAft>
                          <a:spcPts val="0"/>
                        </a:spcAft>
                      </a:pPr>
                      <a:r>
                        <a:rPr lang="de-DE" sz="1200" dirty="0"/>
                        <a:t>Fertigkeit</a:t>
                      </a:r>
                      <a:r>
                        <a:rPr lang="fr-FR" sz="1200" dirty="0">
                          <a:solidFill>
                            <a:srgbClr val="3C9CDB"/>
                          </a:solidFill>
                          <a:effectLst/>
                          <a:latin typeface="+mn-lt"/>
                          <a:ea typeface="Cambria"/>
                          <a:cs typeface="Calibri"/>
                        </a:rPr>
                        <a:t> n°4</a:t>
                      </a:r>
                    </a:p>
                    <a:p>
                      <a:pPr>
                        <a:spcAft>
                          <a:spcPts val="0"/>
                        </a:spcAft>
                      </a:pPr>
                      <a:endParaRPr lang="en-GB" sz="1000" dirty="0">
                        <a:solidFill>
                          <a:srgbClr val="7F7F7F"/>
                        </a:solidFill>
                        <a:effectLst/>
                        <a:latin typeface="Calibri"/>
                        <a:ea typeface="Cambria"/>
                        <a:cs typeface="Calibri"/>
                      </a:endParaRPr>
                    </a:p>
                    <a:p>
                      <a:pPr>
                        <a:spcAft>
                          <a:spcPts val="0"/>
                        </a:spcAft>
                      </a:pPr>
                      <a:r>
                        <a:rPr lang="de-DE" sz="1200" dirty="0"/>
                        <a:t>Fertigkeit</a:t>
                      </a:r>
                      <a:r>
                        <a:rPr lang="fr-FR" sz="1200" dirty="0">
                          <a:solidFill>
                            <a:srgbClr val="3C9CDB"/>
                          </a:solidFill>
                          <a:effectLst/>
                          <a:latin typeface="+mn-lt"/>
                          <a:ea typeface="Cambria"/>
                          <a:cs typeface="Calibri"/>
                        </a:rPr>
                        <a:t> n°5</a:t>
                      </a:r>
                    </a:p>
                    <a:p>
                      <a:pPr>
                        <a:spcAft>
                          <a:spcPts val="0"/>
                        </a:spcAft>
                      </a:pPr>
                      <a:endParaRPr lang="en-GB" sz="1000" dirty="0">
                        <a:solidFill>
                          <a:srgbClr val="7F7F7F"/>
                        </a:solidFill>
                        <a:effectLst/>
                        <a:latin typeface="Calibri"/>
                        <a:ea typeface="Cambria"/>
                        <a:cs typeface="Calibri"/>
                      </a:endParaRPr>
                    </a:p>
                  </a:txBody>
                  <a:tcPr marL="68580" marR="68580" marT="0" marB="0"/>
                </a:tc>
                <a:extLst>
                  <a:ext uri="{0D108BD9-81ED-4DB2-BD59-A6C34878D82A}">
                    <a16:rowId xmlns:a16="http://schemas.microsoft.com/office/drawing/2014/main" val="10000"/>
                  </a:ext>
                </a:extLst>
              </a:tr>
            </a:tbl>
          </a:graphicData>
        </a:graphic>
      </p:graphicFrame>
      <p:sp>
        <p:nvSpPr>
          <p:cNvPr id="57" name="ZoneTexte 56"/>
          <p:cNvSpPr txBox="1"/>
          <p:nvPr/>
        </p:nvSpPr>
        <p:spPr>
          <a:xfrm>
            <a:off x="984250" y="8241228"/>
            <a:ext cx="837089" cy="369332"/>
          </a:xfrm>
          <a:prstGeom prst="rect">
            <a:avLst/>
          </a:prstGeom>
          <a:noFill/>
        </p:spPr>
        <p:txBody>
          <a:bodyPr wrap="none" rtlCol="0">
            <a:spAutoFit/>
          </a:bodyPr>
          <a:lstStyle/>
          <a:p>
            <a:r>
              <a:rPr lang="fr-FR" dirty="0">
                <a:solidFill>
                  <a:srgbClr val="64B4E6"/>
                </a:solidFill>
              </a:rPr>
              <a:t>HOBBY</a:t>
            </a:r>
          </a:p>
        </p:txBody>
      </p:sp>
      <p:sp>
        <p:nvSpPr>
          <p:cNvPr id="56" name="ZoneTexte 55"/>
          <p:cNvSpPr txBox="1"/>
          <p:nvPr/>
        </p:nvSpPr>
        <p:spPr>
          <a:xfrm>
            <a:off x="583994" y="8745622"/>
            <a:ext cx="3081866" cy="600164"/>
          </a:xfrm>
          <a:prstGeom prst="rect">
            <a:avLst/>
          </a:prstGeom>
          <a:noFill/>
        </p:spPr>
        <p:txBody>
          <a:bodyPr wrap="square" rtlCol="0">
            <a:spAutoFit/>
          </a:bodyPr>
          <a:lstStyle/>
          <a:p>
            <a:r>
              <a:rPr lang="de-DE" sz="1100" dirty="0">
                <a:solidFill>
                  <a:schemeClr val="tx1">
                    <a:lumMod val="50000"/>
                    <a:lumOff val="50000"/>
                  </a:schemeClr>
                </a:solidFill>
              </a:rPr>
              <a:t>Beschreiben Sie Ihre Interessengebiete oder andere Informationen, die Sie für wichtig halten, um sie in Ihren Lebenslauf aufzunehmen.</a:t>
            </a:r>
            <a:endParaRPr lang="fr-FR" sz="1100" dirty="0">
              <a:solidFill>
                <a:schemeClr val="tx1">
                  <a:lumMod val="50000"/>
                  <a:lumOff val="50000"/>
                </a:schemeClr>
              </a:solidFill>
            </a:endParaRPr>
          </a:p>
        </p:txBody>
      </p:sp>
      <p:sp>
        <p:nvSpPr>
          <p:cNvPr id="59" name="ZoneTexte 58"/>
          <p:cNvSpPr txBox="1"/>
          <p:nvPr/>
        </p:nvSpPr>
        <p:spPr>
          <a:xfrm>
            <a:off x="3775239" y="8603668"/>
            <a:ext cx="2731789" cy="713016"/>
          </a:xfrm>
          <a:prstGeom prst="rect">
            <a:avLst/>
          </a:prstGeom>
          <a:noFill/>
        </p:spPr>
        <p:txBody>
          <a:bodyPr wrap="square" rtlCol="0">
            <a:spAutoFit/>
          </a:bodyPr>
          <a:lstStyle/>
          <a:p>
            <a:pPr>
              <a:lnSpc>
                <a:spcPts val="1100"/>
              </a:lnSpc>
            </a:pPr>
            <a:r>
              <a:rPr lang="fr-FR" sz="1100" b="1" dirty="0">
                <a:solidFill>
                  <a:srgbClr val="3C9CDB"/>
                </a:solidFill>
              </a:rPr>
              <a:t>Adresse : 	</a:t>
            </a:r>
            <a:r>
              <a:rPr lang="de-DE" sz="1100" dirty="0">
                <a:solidFill>
                  <a:srgbClr val="7F7F7F"/>
                </a:solidFill>
              </a:rPr>
              <a:t>HAUPTSTRASSE 15, 28000 </a:t>
            </a:r>
          </a:p>
          <a:p>
            <a:pPr>
              <a:lnSpc>
                <a:spcPts val="1100"/>
              </a:lnSpc>
            </a:pPr>
            <a:r>
              <a:rPr lang="fr-FR" sz="1100" b="1" dirty="0">
                <a:solidFill>
                  <a:srgbClr val="3C9CDB"/>
                </a:solidFill>
              </a:rPr>
              <a:t>Mail :		</a:t>
            </a:r>
            <a:r>
              <a:rPr lang="fr-FR" sz="1100" dirty="0" err="1">
                <a:solidFill>
                  <a:srgbClr val="7F7F7F"/>
                </a:solidFill>
              </a:rPr>
              <a:t>email@site.com</a:t>
            </a:r>
            <a:endParaRPr lang="fr-FR" sz="1100" dirty="0">
              <a:solidFill>
                <a:srgbClr val="7F7F7F"/>
              </a:solidFill>
            </a:endParaRPr>
          </a:p>
          <a:p>
            <a:r>
              <a:rPr lang="fr-FR" sz="1100" b="1" dirty="0" err="1">
                <a:solidFill>
                  <a:srgbClr val="3C9CDB"/>
                </a:solidFill>
              </a:rPr>
              <a:t>Telefon</a:t>
            </a:r>
            <a:r>
              <a:rPr lang="fr-FR" sz="1100" b="1" dirty="0">
                <a:solidFill>
                  <a:srgbClr val="3C9CDB"/>
                </a:solidFill>
              </a:rPr>
              <a:t> :	</a:t>
            </a:r>
            <a:r>
              <a:rPr lang="fr-FR" sz="1100" dirty="0">
                <a:solidFill>
                  <a:schemeClr val="tx1">
                    <a:lumMod val="50000"/>
                    <a:lumOff val="50000"/>
                  </a:schemeClr>
                </a:solidFill>
              </a:rPr>
              <a:t>123 456 789</a:t>
            </a:r>
          </a:p>
          <a:p>
            <a:r>
              <a:rPr lang="fr-FR" sz="1100" b="1" dirty="0">
                <a:solidFill>
                  <a:srgbClr val="3C9CDB"/>
                </a:solidFill>
              </a:rPr>
              <a:t>Web : </a:t>
            </a:r>
            <a:r>
              <a:rPr lang="fr-FR" sz="1100" dirty="0">
                <a:solidFill>
                  <a:schemeClr val="tx1">
                    <a:lumMod val="50000"/>
                    <a:lumOff val="50000"/>
                  </a:schemeClr>
                </a:solidFill>
              </a:rPr>
              <a:t>   	http://:</a:t>
            </a:r>
            <a:r>
              <a:rPr lang="fr-FR" sz="1100" dirty="0" err="1">
                <a:solidFill>
                  <a:schemeClr val="tx1">
                    <a:lumMod val="50000"/>
                    <a:lumOff val="50000"/>
                  </a:schemeClr>
                </a:solidFill>
              </a:rPr>
              <a:t>site.com</a:t>
            </a:r>
            <a:endParaRPr lang="fr-FR" sz="1100" dirty="0">
              <a:solidFill>
                <a:schemeClr val="tx1">
                  <a:lumMod val="50000"/>
                  <a:lumOff val="50000"/>
                </a:schemeClr>
              </a:solidFill>
            </a:endParaRPr>
          </a:p>
        </p:txBody>
      </p:sp>
      <p:pic>
        <p:nvPicPr>
          <p:cNvPr id="2" name="Image 1" descr="Fotolia_50534070_XS.jpg"/>
          <p:cNvPicPr>
            <a:picLocks noChangeAspect="1"/>
          </p:cNvPicPr>
          <p:nvPr/>
        </p:nvPicPr>
        <p:blipFill rotWithShape="1">
          <a:blip r:embed="rId2">
            <a:extLst>
              <a:ext uri="{28A0092B-C50C-407E-A947-70E740481C1C}">
                <a14:useLocalDpi xmlns:a14="http://schemas.microsoft.com/office/drawing/2010/main" val="0"/>
              </a:ext>
            </a:extLst>
          </a:blip>
          <a:srcRect l="12422" r="25013" b="14429"/>
          <a:stretch/>
        </p:blipFill>
        <p:spPr>
          <a:xfrm>
            <a:off x="390769" y="158412"/>
            <a:ext cx="1523748" cy="1390987"/>
          </a:xfrm>
          <a:prstGeom prst="hexagon">
            <a:avLst/>
          </a:prstGeom>
        </p:spPr>
      </p:pic>
      <p:pic>
        <p:nvPicPr>
          <p:cNvPr id="3" name="Image 2"/>
          <p:cNvPicPr>
            <a:picLocks noChangeAspect="1"/>
          </p:cNvPicPr>
          <p:nvPr/>
        </p:nvPicPr>
        <p:blipFill>
          <a:blip r:embed="rId3"/>
          <a:stretch>
            <a:fillRect/>
          </a:stretch>
        </p:blipFill>
        <p:spPr>
          <a:xfrm>
            <a:off x="4101504" y="2456853"/>
            <a:ext cx="324775" cy="315442"/>
          </a:xfrm>
          <a:prstGeom prst="rect">
            <a:avLst/>
          </a:prstGeom>
        </p:spPr>
      </p:pic>
      <p:pic>
        <p:nvPicPr>
          <p:cNvPr id="8" name="Image 7"/>
          <p:cNvPicPr>
            <a:picLocks noChangeAspect="1"/>
          </p:cNvPicPr>
          <p:nvPr/>
        </p:nvPicPr>
        <p:blipFill>
          <a:blip r:embed="rId4"/>
          <a:stretch>
            <a:fillRect/>
          </a:stretch>
        </p:blipFill>
        <p:spPr>
          <a:xfrm>
            <a:off x="662517" y="2433761"/>
            <a:ext cx="321733" cy="321733"/>
          </a:xfrm>
          <a:prstGeom prst="rect">
            <a:avLst/>
          </a:prstGeom>
        </p:spPr>
      </p:pic>
      <p:pic>
        <p:nvPicPr>
          <p:cNvPr id="9" name="Image 8"/>
          <p:cNvPicPr>
            <a:picLocks noChangeAspect="1"/>
          </p:cNvPicPr>
          <p:nvPr/>
        </p:nvPicPr>
        <p:blipFill>
          <a:blip r:embed="rId5"/>
          <a:stretch>
            <a:fillRect/>
          </a:stretch>
        </p:blipFill>
        <p:spPr>
          <a:xfrm>
            <a:off x="4089357" y="5766761"/>
            <a:ext cx="336921" cy="308706"/>
          </a:xfrm>
          <a:prstGeom prst="rect">
            <a:avLst/>
          </a:prstGeom>
        </p:spPr>
      </p:pic>
      <p:pic>
        <p:nvPicPr>
          <p:cNvPr id="10" name="Image 9"/>
          <p:cNvPicPr>
            <a:picLocks noChangeAspect="1"/>
          </p:cNvPicPr>
          <p:nvPr/>
        </p:nvPicPr>
        <p:blipFill>
          <a:blip r:embed="rId6"/>
          <a:stretch>
            <a:fillRect/>
          </a:stretch>
        </p:blipFill>
        <p:spPr>
          <a:xfrm>
            <a:off x="671856" y="8295038"/>
            <a:ext cx="312394" cy="308630"/>
          </a:xfrm>
          <a:prstGeom prst="rect">
            <a:avLst/>
          </a:prstGeom>
        </p:spPr>
      </p:pic>
      <p:sp>
        <p:nvSpPr>
          <p:cNvPr id="58" name="Étoile à 5 branches 57"/>
          <p:cNvSpPr/>
          <p:nvPr/>
        </p:nvSpPr>
        <p:spPr>
          <a:xfrm>
            <a:off x="5277149" y="6228139"/>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Étoile à 5 branches 59"/>
          <p:cNvSpPr/>
          <p:nvPr/>
        </p:nvSpPr>
        <p:spPr>
          <a:xfrm>
            <a:off x="5277149" y="6236606"/>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Étoile à 5 branches 60"/>
          <p:cNvSpPr/>
          <p:nvPr/>
        </p:nvSpPr>
        <p:spPr>
          <a:xfrm>
            <a:off x="5543849" y="6229550"/>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Étoile à 5 branches 64"/>
          <p:cNvSpPr/>
          <p:nvPr/>
        </p:nvSpPr>
        <p:spPr>
          <a:xfrm>
            <a:off x="5826351" y="6228237"/>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Étoile à 5 branches 66"/>
          <p:cNvSpPr/>
          <p:nvPr/>
        </p:nvSpPr>
        <p:spPr>
          <a:xfrm>
            <a:off x="6093051" y="6229648"/>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Étoile à 5 branches 67"/>
          <p:cNvSpPr/>
          <p:nvPr/>
        </p:nvSpPr>
        <p:spPr>
          <a:xfrm>
            <a:off x="6359751" y="6229648"/>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Étoile à 5 branches 75"/>
          <p:cNvSpPr/>
          <p:nvPr/>
        </p:nvSpPr>
        <p:spPr>
          <a:xfrm>
            <a:off x="5268078" y="6882491"/>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Étoile à 5 branches 76"/>
          <p:cNvSpPr/>
          <p:nvPr/>
        </p:nvSpPr>
        <p:spPr>
          <a:xfrm>
            <a:off x="5268078" y="6890958"/>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Étoile à 5 branches 77"/>
          <p:cNvSpPr/>
          <p:nvPr/>
        </p:nvSpPr>
        <p:spPr>
          <a:xfrm>
            <a:off x="5534778" y="6883902"/>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Étoile à 5 branches 78"/>
          <p:cNvSpPr/>
          <p:nvPr/>
        </p:nvSpPr>
        <p:spPr>
          <a:xfrm>
            <a:off x="5817280" y="6882589"/>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Étoile à 5 branches 80"/>
          <p:cNvSpPr/>
          <p:nvPr/>
        </p:nvSpPr>
        <p:spPr>
          <a:xfrm>
            <a:off x="6083980" y="6884000"/>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Étoile à 5 branches 81"/>
          <p:cNvSpPr/>
          <p:nvPr/>
        </p:nvSpPr>
        <p:spPr>
          <a:xfrm>
            <a:off x="6350680" y="6884000"/>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Étoile à 5 branches 82"/>
          <p:cNvSpPr/>
          <p:nvPr/>
        </p:nvSpPr>
        <p:spPr>
          <a:xfrm>
            <a:off x="5259632" y="6557129"/>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Étoile à 5 branches 83"/>
          <p:cNvSpPr/>
          <p:nvPr/>
        </p:nvSpPr>
        <p:spPr>
          <a:xfrm>
            <a:off x="5259632" y="6565596"/>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Étoile à 5 branches 84"/>
          <p:cNvSpPr/>
          <p:nvPr/>
        </p:nvSpPr>
        <p:spPr>
          <a:xfrm>
            <a:off x="5526332" y="6558540"/>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Étoile à 5 branches 85"/>
          <p:cNvSpPr/>
          <p:nvPr/>
        </p:nvSpPr>
        <p:spPr>
          <a:xfrm>
            <a:off x="5808834" y="6560804"/>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Étoile à 5 branches 87"/>
          <p:cNvSpPr/>
          <p:nvPr/>
        </p:nvSpPr>
        <p:spPr>
          <a:xfrm>
            <a:off x="6075534" y="6562215"/>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Étoile à 5 branches 89"/>
          <p:cNvSpPr/>
          <p:nvPr/>
        </p:nvSpPr>
        <p:spPr>
          <a:xfrm>
            <a:off x="5259632" y="7235167"/>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Étoile à 5 branches 90"/>
          <p:cNvSpPr/>
          <p:nvPr/>
        </p:nvSpPr>
        <p:spPr>
          <a:xfrm>
            <a:off x="5259632" y="7243634"/>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2" name="Étoile à 5 branches 91"/>
          <p:cNvSpPr/>
          <p:nvPr/>
        </p:nvSpPr>
        <p:spPr>
          <a:xfrm>
            <a:off x="5526332" y="7236578"/>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3" name="Étoile à 5 branches 92"/>
          <p:cNvSpPr/>
          <p:nvPr/>
        </p:nvSpPr>
        <p:spPr>
          <a:xfrm>
            <a:off x="5808834" y="7235265"/>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Étoile à 5 branches 96"/>
          <p:cNvSpPr/>
          <p:nvPr/>
        </p:nvSpPr>
        <p:spPr>
          <a:xfrm>
            <a:off x="5279590" y="7542891"/>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8" name="Étoile à 5 branches 97"/>
          <p:cNvSpPr/>
          <p:nvPr/>
        </p:nvSpPr>
        <p:spPr>
          <a:xfrm>
            <a:off x="5279590" y="7551358"/>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Étoile à 5 branches 98"/>
          <p:cNvSpPr/>
          <p:nvPr/>
        </p:nvSpPr>
        <p:spPr>
          <a:xfrm>
            <a:off x="5546290" y="7544302"/>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Étoile à 5 branches 99"/>
          <p:cNvSpPr/>
          <p:nvPr/>
        </p:nvSpPr>
        <p:spPr>
          <a:xfrm>
            <a:off x="5818061" y="7546566"/>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2" name="Étoile à 5 branches 101"/>
          <p:cNvSpPr/>
          <p:nvPr/>
        </p:nvSpPr>
        <p:spPr>
          <a:xfrm>
            <a:off x="6084761" y="7547977"/>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3" name="Étoile à 5 branches 102"/>
          <p:cNvSpPr/>
          <p:nvPr/>
        </p:nvSpPr>
        <p:spPr>
          <a:xfrm>
            <a:off x="6351461" y="7547977"/>
            <a:ext cx="228600" cy="222250"/>
          </a:xfrm>
          <a:prstGeom prst="star5">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795569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520</TotalTime>
  <Words>281</Words>
  <Application>Microsoft Macintosh PowerPoint</Application>
  <PresentationFormat>Format A4 (210 x 297 mm)</PresentationFormat>
  <Paragraphs>63</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20</cp:revision>
  <dcterms:created xsi:type="dcterms:W3CDTF">2014-11-24T09:45:59Z</dcterms:created>
  <dcterms:modified xsi:type="dcterms:W3CDTF">2020-08-24T21:58:17Z</dcterms:modified>
</cp:coreProperties>
</file>